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37407E-8B5F-4546-8645-D1FF03DCC4D7}" type="doc">
      <dgm:prSet loTypeId="urn:microsoft.com/office/officeart/2005/8/layout/process4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138DBDD-4B8F-4C69-8D0C-B9809F5B9CA8}">
      <dgm:prSet/>
      <dgm:spPr/>
      <dgm:t>
        <a:bodyPr/>
        <a:lstStyle/>
        <a:p>
          <a:pPr>
            <a:defRPr b="1"/>
          </a:pPr>
          <a:r>
            <a:rPr lang="de-DE" dirty="0"/>
            <a:t>Ihr sollt einen Vertrag zwischen SchülerInnen und euren Lehrpersonen schreiben.</a:t>
          </a:r>
          <a:endParaRPr lang="en-US" dirty="0"/>
        </a:p>
      </dgm:t>
    </dgm:pt>
    <dgm:pt modelId="{EA3C67EF-F5E7-4948-87ED-289C4217E172}" type="parTrans" cxnId="{E204C26D-30D0-4704-BA39-BDCE16AB1A13}">
      <dgm:prSet/>
      <dgm:spPr/>
      <dgm:t>
        <a:bodyPr/>
        <a:lstStyle/>
        <a:p>
          <a:endParaRPr lang="en-US"/>
        </a:p>
      </dgm:t>
    </dgm:pt>
    <dgm:pt modelId="{C9571F53-A4B6-45CB-B26D-5D5D9743A2A6}" type="sibTrans" cxnId="{E204C26D-30D0-4704-BA39-BDCE16AB1A13}">
      <dgm:prSet/>
      <dgm:spPr/>
      <dgm:t>
        <a:bodyPr/>
        <a:lstStyle/>
        <a:p>
          <a:endParaRPr lang="en-US"/>
        </a:p>
      </dgm:t>
    </dgm:pt>
    <dgm:pt modelId="{72DC18FE-051D-4D70-9F65-76F4EF9738DB}">
      <dgm:prSet/>
      <dgm:spPr/>
      <dgm:t>
        <a:bodyPr/>
        <a:lstStyle/>
        <a:p>
          <a:pPr>
            <a:defRPr b="1"/>
          </a:pPr>
          <a:r>
            <a:rPr lang="de-DE" dirty="0"/>
            <a:t>Diskutiert in eurer Gruppe und macht euch Notizen:</a:t>
          </a:r>
          <a:endParaRPr lang="en-US" dirty="0"/>
        </a:p>
      </dgm:t>
    </dgm:pt>
    <dgm:pt modelId="{F8FB8F1B-6CF6-4C55-88A7-62582AA4790C}" type="parTrans" cxnId="{16B032A8-E354-4AD8-9EAB-3FB6F342DCA2}">
      <dgm:prSet/>
      <dgm:spPr/>
      <dgm:t>
        <a:bodyPr/>
        <a:lstStyle/>
        <a:p>
          <a:endParaRPr lang="en-US"/>
        </a:p>
      </dgm:t>
    </dgm:pt>
    <dgm:pt modelId="{C9BB3BE9-43D1-4926-9A30-8EBD397B7CD5}" type="sibTrans" cxnId="{16B032A8-E354-4AD8-9EAB-3FB6F342DCA2}">
      <dgm:prSet/>
      <dgm:spPr/>
      <dgm:t>
        <a:bodyPr/>
        <a:lstStyle/>
        <a:p>
          <a:endParaRPr lang="en-US"/>
        </a:p>
      </dgm:t>
    </dgm:pt>
    <dgm:pt modelId="{CFD42414-5B82-4539-AE28-2D8F5C26789C}">
      <dgm:prSet/>
      <dgm:spPr/>
      <dgm:t>
        <a:bodyPr/>
        <a:lstStyle/>
        <a:p>
          <a:r>
            <a:rPr lang="de-DE" b="1" dirty="0"/>
            <a:t>Wie könnte so ein Vertrag aussehen?</a:t>
          </a:r>
          <a:endParaRPr lang="en-US" b="1" dirty="0"/>
        </a:p>
      </dgm:t>
    </dgm:pt>
    <dgm:pt modelId="{ECC709E8-ACB3-46DE-BD7A-1F8C44E33C22}" type="parTrans" cxnId="{9F77FE1F-7016-4C44-8C66-D36D376AD462}">
      <dgm:prSet/>
      <dgm:spPr/>
      <dgm:t>
        <a:bodyPr/>
        <a:lstStyle/>
        <a:p>
          <a:endParaRPr lang="en-US"/>
        </a:p>
      </dgm:t>
    </dgm:pt>
    <dgm:pt modelId="{9325AF67-52FA-4D1C-98B7-76A63D06534A}" type="sibTrans" cxnId="{9F77FE1F-7016-4C44-8C66-D36D376AD462}">
      <dgm:prSet/>
      <dgm:spPr/>
      <dgm:t>
        <a:bodyPr/>
        <a:lstStyle/>
        <a:p>
          <a:endParaRPr lang="en-US"/>
        </a:p>
      </dgm:t>
    </dgm:pt>
    <dgm:pt modelId="{4B2DAD01-60BE-4756-89E4-7CC6C1FB01EC}">
      <dgm:prSet/>
      <dgm:spPr/>
      <dgm:t>
        <a:bodyPr/>
        <a:lstStyle/>
        <a:p>
          <a:r>
            <a:rPr lang="de-DE" b="1" dirty="0"/>
            <a:t>Welche inhaltlichen Punkte müssen darin enthalten sein?</a:t>
          </a:r>
          <a:endParaRPr lang="en-US" b="1" dirty="0"/>
        </a:p>
      </dgm:t>
    </dgm:pt>
    <dgm:pt modelId="{D487009A-BF80-4D58-AAB2-61BBDDF689CF}" type="parTrans" cxnId="{943E6F4E-8F87-4023-BDF9-3E061D8BB234}">
      <dgm:prSet/>
      <dgm:spPr/>
      <dgm:t>
        <a:bodyPr/>
        <a:lstStyle/>
        <a:p>
          <a:endParaRPr lang="en-US"/>
        </a:p>
      </dgm:t>
    </dgm:pt>
    <dgm:pt modelId="{4D72D7D0-33E2-4B1D-9B6C-C6066BEFDA1B}" type="sibTrans" cxnId="{943E6F4E-8F87-4023-BDF9-3E061D8BB234}">
      <dgm:prSet/>
      <dgm:spPr/>
      <dgm:t>
        <a:bodyPr/>
        <a:lstStyle/>
        <a:p>
          <a:endParaRPr lang="en-US"/>
        </a:p>
      </dgm:t>
    </dgm:pt>
    <dgm:pt modelId="{406C272F-DD95-40D4-A954-3994DB1DE9C2}">
      <dgm:prSet/>
      <dgm:spPr/>
      <dgm:t>
        <a:bodyPr/>
        <a:lstStyle/>
        <a:p>
          <a:r>
            <a:rPr lang="de-DE" b="1" dirty="0"/>
            <a:t>Formuliert Regeln, die im Vertrag stehen können, die sowohl die Lehrpersonen als auch die SchülerInnen akzeptieren.</a:t>
          </a:r>
        </a:p>
        <a:p>
          <a:r>
            <a:rPr lang="de-DE" b="1" dirty="0"/>
            <a:t>Meldet euch, wenn ihr fertig seid.</a:t>
          </a:r>
          <a:endParaRPr lang="en-US" b="1" dirty="0"/>
        </a:p>
      </dgm:t>
    </dgm:pt>
    <dgm:pt modelId="{2BFAE620-84A1-4D84-A285-797835ECCCEB}" type="parTrans" cxnId="{789979B8-6769-4231-BEF6-FA36194D8D96}">
      <dgm:prSet/>
      <dgm:spPr/>
      <dgm:t>
        <a:bodyPr/>
        <a:lstStyle/>
        <a:p>
          <a:endParaRPr lang="en-US"/>
        </a:p>
      </dgm:t>
    </dgm:pt>
    <dgm:pt modelId="{672D68FC-9379-4191-8092-40D508EFD7A3}" type="sibTrans" cxnId="{789979B8-6769-4231-BEF6-FA36194D8D96}">
      <dgm:prSet/>
      <dgm:spPr/>
      <dgm:t>
        <a:bodyPr/>
        <a:lstStyle/>
        <a:p>
          <a:endParaRPr lang="en-US"/>
        </a:p>
      </dgm:t>
    </dgm:pt>
    <dgm:pt modelId="{014F0979-C831-49BD-820C-72252C5B5F3A}">
      <dgm:prSet/>
      <dgm:spPr/>
      <dgm:t>
        <a:bodyPr/>
        <a:lstStyle/>
        <a:p>
          <a:r>
            <a:rPr lang="en-US" b="1" dirty="0" err="1"/>
            <a:t>Gebt</a:t>
          </a:r>
          <a:r>
            <a:rPr lang="en-US" b="1" dirty="0"/>
            <a:t> </a:t>
          </a:r>
          <a:r>
            <a:rPr lang="en-US" b="1" dirty="0" err="1"/>
            <a:t>eurem</a:t>
          </a:r>
          <a:r>
            <a:rPr lang="en-US" b="1" dirty="0"/>
            <a:t> </a:t>
          </a:r>
          <a:r>
            <a:rPr lang="en-US" b="1" dirty="0" err="1"/>
            <a:t>Vertrag</a:t>
          </a:r>
          <a:r>
            <a:rPr lang="en-US" b="1" dirty="0"/>
            <a:t> </a:t>
          </a:r>
          <a:r>
            <a:rPr lang="en-US" b="1" dirty="0" err="1"/>
            <a:t>einen</a:t>
          </a:r>
          <a:r>
            <a:rPr lang="en-US" b="1" dirty="0"/>
            <a:t> </a:t>
          </a:r>
          <a:r>
            <a:rPr lang="en-US" b="1" dirty="0" err="1"/>
            <a:t>Namen</a:t>
          </a:r>
          <a:r>
            <a:rPr lang="en-US" b="1" dirty="0"/>
            <a:t>.</a:t>
          </a:r>
        </a:p>
      </dgm:t>
    </dgm:pt>
    <dgm:pt modelId="{BD292B37-1730-42FC-9EF8-36429F9BAA86}" type="parTrans" cxnId="{1A7D6CFD-C7C1-4113-B671-6D0AC954D7EA}">
      <dgm:prSet/>
      <dgm:spPr/>
      <dgm:t>
        <a:bodyPr/>
        <a:lstStyle/>
        <a:p>
          <a:endParaRPr lang="de-DE"/>
        </a:p>
      </dgm:t>
    </dgm:pt>
    <dgm:pt modelId="{66732B37-8469-42C7-8DB7-9C297CB87506}" type="sibTrans" cxnId="{1A7D6CFD-C7C1-4113-B671-6D0AC954D7EA}">
      <dgm:prSet/>
      <dgm:spPr/>
      <dgm:t>
        <a:bodyPr/>
        <a:lstStyle/>
        <a:p>
          <a:endParaRPr lang="de-DE"/>
        </a:p>
      </dgm:t>
    </dgm:pt>
    <dgm:pt modelId="{04590574-9DDD-4C18-B8DB-D2EB82B92E98}" type="pres">
      <dgm:prSet presAssocID="{5437407E-8B5F-4546-8645-D1FF03DCC4D7}" presName="Name0" presStyleCnt="0">
        <dgm:presLayoutVars>
          <dgm:dir/>
          <dgm:animLvl val="lvl"/>
          <dgm:resizeHandles val="exact"/>
        </dgm:presLayoutVars>
      </dgm:prSet>
      <dgm:spPr/>
    </dgm:pt>
    <dgm:pt modelId="{D1A08F73-03EE-4457-B34E-FC30ACF2A298}" type="pres">
      <dgm:prSet presAssocID="{406C272F-DD95-40D4-A954-3994DB1DE9C2}" presName="boxAndChildren" presStyleCnt="0"/>
      <dgm:spPr/>
    </dgm:pt>
    <dgm:pt modelId="{05AFD58E-7BB1-42BF-8EF6-48A9A3FF83DD}" type="pres">
      <dgm:prSet presAssocID="{406C272F-DD95-40D4-A954-3994DB1DE9C2}" presName="parentTextBox" presStyleLbl="node1" presStyleIdx="0" presStyleCnt="3"/>
      <dgm:spPr/>
    </dgm:pt>
    <dgm:pt modelId="{94FAE0D9-E52F-43E0-8490-2239DB61E60E}" type="pres">
      <dgm:prSet presAssocID="{C9BB3BE9-43D1-4926-9A30-8EBD397B7CD5}" presName="sp" presStyleCnt="0"/>
      <dgm:spPr/>
    </dgm:pt>
    <dgm:pt modelId="{00DC1E83-8F67-48EE-9830-852D3C162FF3}" type="pres">
      <dgm:prSet presAssocID="{72DC18FE-051D-4D70-9F65-76F4EF9738DB}" presName="arrowAndChildren" presStyleCnt="0"/>
      <dgm:spPr/>
    </dgm:pt>
    <dgm:pt modelId="{B37C48D2-65A4-48A4-A33C-8787AE9AB5D6}" type="pres">
      <dgm:prSet presAssocID="{72DC18FE-051D-4D70-9F65-76F4EF9738DB}" presName="parentTextArrow" presStyleLbl="node1" presStyleIdx="0" presStyleCnt="3"/>
      <dgm:spPr/>
    </dgm:pt>
    <dgm:pt modelId="{8DC03228-FD60-453F-A64E-A2D6301132F5}" type="pres">
      <dgm:prSet presAssocID="{72DC18FE-051D-4D70-9F65-76F4EF9738DB}" presName="arrow" presStyleLbl="node1" presStyleIdx="1" presStyleCnt="3"/>
      <dgm:spPr/>
    </dgm:pt>
    <dgm:pt modelId="{C8996D31-CE39-42CB-A3B6-E1D99E7E32CA}" type="pres">
      <dgm:prSet presAssocID="{72DC18FE-051D-4D70-9F65-76F4EF9738DB}" presName="descendantArrow" presStyleCnt="0"/>
      <dgm:spPr/>
    </dgm:pt>
    <dgm:pt modelId="{F14CF201-C961-4285-8D5E-ABB4119862EA}" type="pres">
      <dgm:prSet presAssocID="{CFD42414-5B82-4539-AE28-2D8F5C26789C}" presName="childTextArrow" presStyleLbl="fgAccFollowNode1" presStyleIdx="0" presStyleCnt="3">
        <dgm:presLayoutVars>
          <dgm:bulletEnabled val="1"/>
        </dgm:presLayoutVars>
      </dgm:prSet>
      <dgm:spPr/>
    </dgm:pt>
    <dgm:pt modelId="{DD7E2F47-4645-4A78-9F58-910E5EA3AF92}" type="pres">
      <dgm:prSet presAssocID="{4B2DAD01-60BE-4756-89E4-7CC6C1FB01EC}" presName="childTextArrow" presStyleLbl="fgAccFollowNode1" presStyleIdx="1" presStyleCnt="3">
        <dgm:presLayoutVars>
          <dgm:bulletEnabled val="1"/>
        </dgm:presLayoutVars>
      </dgm:prSet>
      <dgm:spPr/>
    </dgm:pt>
    <dgm:pt modelId="{FFC89FA2-621C-4459-B26B-7AEE21FFBDB1}" type="pres">
      <dgm:prSet presAssocID="{014F0979-C831-49BD-820C-72252C5B5F3A}" presName="childTextArrow" presStyleLbl="fgAccFollowNode1" presStyleIdx="2" presStyleCnt="3">
        <dgm:presLayoutVars>
          <dgm:bulletEnabled val="1"/>
        </dgm:presLayoutVars>
      </dgm:prSet>
      <dgm:spPr/>
    </dgm:pt>
    <dgm:pt modelId="{7DAD351E-E9E4-4507-842D-1A1FE5F422CC}" type="pres">
      <dgm:prSet presAssocID="{C9571F53-A4B6-45CB-B26D-5D5D9743A2A6}" presName="sp" presStyleCnt="0"/>
      <dgm:spPr/>
    </dgm:pt>
    <dgm:pt modelId="{22F70587-36DA-45B3-9BFE-BAC7BB1299DD}" type="pres">
      <dgm:prSet presAssocID="{2138DBDD-4B8F-4C69-8D0C-B9809F5B9CA8}" presName="arrowAndChildren" presStyleCnt="0"/>
      <dgm:spPr/>
    </dgm:pt>
    <dgm:pt modelId="{CDEB991D-D937-4106-9D1C-405B52536052}" type="pres">
      <dgm:prSet presAssocID="{2138DBDD-4B8F-4C69-8D0C-B9809F5B9CA8}" presName="parentTextArrow" presStyleLbl="node1" presStyleIdx="2" presStyleCnt="3"/>
      <dgm:spPr/>
    </dgm:pt>
  </dgm:ptLst>
  <dgm:cxnLst>
    <dgm:cxn modelId="{FB2EA200-1475-4BA6-A2DE-C7DD4BEEAB41}" type="presOf" srcId="{406C272F-DD95-40D4-A954-3994DB1DE9C2}" destId="{05AFD58E-7BB1-42BF-8EF6-48A9A3FF83DD}" srcOrd="0" destOrd="0" presId="urn:microsoft.com/office/officeart/2005/8/layout/process4"/>
    <dgm:cxn modelId="{47BF7C0C-0D9D-4A90-B8AD-1098394AEECC}" type="presOf" srcId="{72DC18FE-051D-4D70-9F65-76F4EF9738DB}" destId="{B37C48D2-65A4-48A4-A33C-8787AE9AB5D6}" srcOrd="0" destOrd="0" presId="urn:microsoft.com/office/officeart/2005/8/layout/process4"/>
    <dgm:cxn modelId="{2A723C1B-F8B6-48A8-BBAE-9793B4ADB322}" type="presOf" srcId="{2138DBDD-4B8F-4C69-8D0C-B9809F5B9CA8}" destId="{CDEB991D-D937-4106-9D1C-405B52536052}" srcOrd="0" destOrd="0" presId="urn:microsoft.com/office/officeart/2005/8/layout/process4"/>
    <dgm:cxn modelId="{9F77FE1F-7016-4C44-8C66-D36D376AD462}" srcId="{72DC18FE-051D-4D70-9F65-76F4EF9738DB}" destId="{CFD42414-5B82-4539-AE28-2D8F5C26789C}" srcOrd="0" destOrd="0" parTransId="{ECC709E8-ACB3-46DE-BD7A-1F8C44E33C22}" sibTransId="{9325AF67-52FA-4D1C-98B7-76A63D06534A}"/>
    <dgm:cxn modelId="{943E6F4E-8F87-4023-BDF9-3E061D8BB234}" srcId="{72DC18FE-051D-4D70-9F65-76F4EF9738DB}" destId="{4B2DAD01-60BE-4756-89E4-7CC6C1FB01EC}" srcOrd="1" destOrd="0" parTransId="{D487009A-BF80-4D58-AAB2-61BBDDF689CF}" sibTransId="{4D72D7D0-33E2-4B1D-9B6C-C6066BEFDA1B}"/>
    <dgm:cxn modelId="{22582460-50D5-4C23-9C4A-1BC7E69C0867}" type="presOf" srcId="{5437407E-8B5F-4546-8645-D1FF03DCC4D7}" destId="{04590574-9DDD-4C18-B8DB-D2EB82B92E98}" srcOrd="0" destOrd="0" presId="urn:microsoft.com/office/officeart/2005/8/layout/process4"/>
    <dgm:cxn modelId="{E204C26D-30D0-4704-BA39-BDCE16AB1A13}" srcId="{5437407E-8B5F-4546-8645-D1FF03DCC4D7}" destId="{2138DBDD-4B8F-4C69-8D0C-B9809F5B9CA8}" srcOrd="0" destOrd="0" parTransId="{EA3C67EF-F5E7-4948-87ED-289C4217E172}" sibTransId="{C9571F53-A4B6-45CB-B26D-5D5D9743A2A6}"/>
    <dgm:cxn modelId="{DE00337D-E5E2-4F76-81A4-3EE889AC5A8B}" type="presOf" srcId="{72DC18FE-051D-4D70-9F65-76F4EF9738DB}" destId="{8DC03228-FD60-453F-A64E-A2D6301132F5}" srcOrd="1" destOrd="0" presId="urn:microsoft.com/office/officeart/2005/8/layout/process4"/>
    <dgm:cxn modelId="{7084EA86-27EC-41AE-BD4E-493D255F5C28}" type="presOf" srcId="{CFD42414-5B82-4539-AE28-2D8F5C26789C}" destId="{F14CF201-C961-4285-8D5E-ABB4119862EA}" srcOrd="0" destOrd="0" presId="urn:microsoft.com/office/officeart/2005/8/layout/process4"/>
    <dgm:cxn modelId="{16B032A8-E354-4AD8-9EAB-3FB6F342DCA2}" srcId="{5437407E-8B5F-4546-8645-D1FF03DCC4D7}" destId="{72DC18FE-051D-4D70-9F65-76F4EF9738DB}" srcOrd="1" destOrd="0" parTransId="{F8FB8F1B-6CF6-4C55-88A7-62582AA4790C}" sibTransId="{C9BB3BE9-43D1-4926-9A30-8EBD397B7CD5}"/>
    <dgm:cxn modelId="{789979B8-6769-4231-BEF6-FA36194D8D96}" srcId="{5437407E-8B5F-4546-8645-D1FF03DCC4D7}" destId="{406C272F-DD95-40D4-A954-3994DB1DE9C2}" srcOrd="2" destOrd="0" parTransId="{2BFAE620-84A1-4D84-A285-797835ECCCEB}" sibTransId="{672D68FC-9379-4191-8092-40D508EFD7A3}"/>
    <dgm:cxn modelId="{E4FD6ADC-D1A0-44A0-9C09-446D87041B7F}" type="presOf" srcId="{4B2DAD01-60BE-4756-89E4-7CC6C1FB01EC}" destId="{DD7E2F47-4645-4A78-9F58-910E5EA3AF92}" srcOrd="0" destOrd="0" presId="urn:microsoft.com/office/officeart/2005/8/layout/process4"/>
    <dgm:cxn modelId="{CF31EEE0-7F7A-4820-8BE8-D095ED1FBDCA}" type="presOf" srcId="{014F0979-C831-49BD-820C-72252C5B5F3A}" destId="{FFC89FA2-621C-4459-B26B-7AEE21FFBDB1}" srcOrd="0" destOrd="0" presId="urn:microsoft.com/office/officeart/2005/8/layout/process4"/>
    <dgm:cxn modelId="{1A7D6CFD-C7C1-4113-B671-6D0AC954D7EA}" srcId="{72DC18FE-051D-4D70-9F65-76F4EF9738DB}" destId="{014F0979-C831-49BD-820C-72252C5B5F3A}" srcOrd="2" destOrd="0" parTransId="{BD292B37-1730-42FC-9EF8-36429F9BAA86}" sibTransId="{66732B37-8469-42C7-8DB7-9C297CB87506}"/>
    <dgm:cxn modelId="{50F33ACF-B822-4305-A368-1741636122AD}" type="presParOf" srcId="{04590574-9DDD-4C18-B8DB-D2EB82B92E98}" destId="{D1A08F73-03EE-4457-B34E-FC30ACF2A298}" srcOrd="0" destOrd="0" presId="urn:microsoft.com/office/officeart/2005/8/layout/process4"/>
    <dgm:cxn modelId="{43326855-FE67-439C-8CBD-C6EF106F56C2}" type="presParOf" srcId="{D1A08F73-03EE-4457-B34E-FC30ACF2A298}" destId="{05AFD58E-7BB1-42BF-8EF6-48A9A3FF83DD}" srcOrd="0" destOrd="0" presId="urn:microsoft.com/office/officeart/2005/8/layout/process4"/>
    <dgm:cxn modelId="{1143B3F6-4781-4D40-8C0B-4EA02285389B}" type="presParOf" srcId="{04590574-9DDD-4C18-B8DB-D2EB82B92E98}" destId="{94FAE0D9-E52F-43E0-8490-2239DB61E60E}" srcOrd="1" destOrd="0" presId="urn:microsoft.com/office/officeart/2005/8/layout/process4"/>
    <dgm:cxn modelId="{528A6A83-FA4D-467C-928E-7415FE018F98}" type="presParOf" srcId="{04590574-9DDD-4C18-B8DB-D2EB82B92E98}" destId="{00DC1E83-8F67-48EE-9830-852D3C162FF3}" srcOrd="2" destOrd="0" presId="urn:microsoft.com/office/officeart/2005/8/layout/process4"/>
    <dgm:cxn modelId="{11F6417B-0EC9-4FB1-8551-5C9FC9DDBDC1}" type="presParOf" srcId="{00DC1E83-8F67-48EE-9830-852D3C162FF3}" destId="{B37C48D2-65A4-48A4-A33C-8787AE9AB5D6}" srcOrd="0" destOrd="0" presId="urn:microsoft.com/office/officeart/2005/8/layout/process4"/>
    <dgm:cxn modelId="{E76488D2-BA39-4020-9947-6483301F5963}" type="presParOf" srcId="{00DC1E83-8F67-48EE-9830-852D3C162FF3}" destId="{8DC03228-FD60-453F-A64E-A2D6301132F5}" srcOrd="1" destOrd="0" presId="urn:microsoft.com/office/officeart/2005/8/layout/process4"/>
    <dgm:cxn modelId="{91534C6C-BAEF-48D6-9539-A565600C2871}" type="presParOf" srcId="{00DC1E83-8F67-48EE-9830-852D3C162FF3}" destId="{C8996D31-CE39-42CB-A3B6-E1D99E7E32CA}" srcOrd="2" destOrd="0" presId="urn:microsoft.com/office/officeart/2005/8/layout/process4"/>
    <dgm:cxn modelId="{E042C494-D341-44DA-B6FA-9B4E252230ED}" type="presParOf" srcId="{C8996D31-CE39-42CB-A3B6-E1D99E7E32CA}" destId="{F14CF201-C961-4285-8D5E-ABB4119862EA}" srcOrd="0" destOrd="0" presId="urn:microsoft.com/office/officeart/2005/8/layout/process4"/>
    <dgm:cxn modelId="{0064ECAB-7FBE-46A0-964D-753BB48E5966}" type="presParOf" srcId="{C8996D31-CE39-42CB-A3B6-E1D99E7E32CA}" destId="{DD7E2F47-4645-4A78-9F58-910E5EA3AF92}" srcOrd="1" destOrd="0" presId="urn:microsoft.com/office/officeart/2005/8/layout/process4"/>
    <dgm:cxn modelId="{C468AFCC-AF48-45FD-8250-4089B2A07A81}" type="presParOf" srcId="{C8996D31-CE39-42CB-A3B6-E1D99E7E32CA}" destId="{FFC89FA2-621C-4459-B26B-7AEE21FFBDB1}" srcOrd="2" destOrd="0" presId="urn:microsoft.com/office/officeart/2005/8/layout/process4"/>
    <dgm:cxn modelId="{44B2B8B8-F7FA-4D5E-963F-FA91C6878D65}" type="presParOf" srcId="{04590574-9DDD-4C18-B8DB-D2EB82B92E98}" destId="{7DAD351E-E9E4-4507-842D-1A1FE5F422CC}" srcOrd="3" destOrd="0" presId="urn:microsoft.com/office/officeart/2005/8/layout/process4"/>
    <dgm:cxn modelId="{535D12A1-2042-44E8-BF90-5B4B653B0150}" type="presParOf" srcId="{04590574-9DDD-4C18-B8DB-D2EB82B92E98}" destId="{22F70587-36DA-45B3-9BFE-BAC7BB1299DD}" srcOrd="4" destOrd="0" presId="urn:microsoft.com/office/officeart/2005/8/layout/process4"/>
    <dgm:cxn modelId="{94342F39-8DA7-4874-8DFC-49C2D02AE7E5}" type="presParOf" srcId="{22F70587-36DA-45B3-9BFE-BAC7BB1299DD}" destId="{CDEB991D-D937-4106-9D1C-405B5253605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AFD58E-7BB1-42BF-8EF6-48A9A3FF83DD}">
      <dsp:nvSpPr>
        <dsp:cNvPr id="0" name=""/>
        <dsp:cNvSpPr/>
      </dsp:nvSpPr>
      <dsp:spPr>
        <a:xfrm>
          <a:off x="0" y="3588346"/>
          <a:ext cx="11356257" cy="11777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/>
            <a:t>Formuliert Regeln, die im Vertrag stehen können, die sowohl die Lehrpersonen als auch die SchülerInnen akzeptieren.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/>
            <a:t>Meldet euch, wenn ihr fertig seid.</a:t>
          </a:r>
          <a:endParaRPr lang="en-US" sz="1900" b="1" kern="1200" dirty="0"/>
        </a:p>
      </dsp:txBody>
      <dsp:txXfrm>
        <a:off x="0" y="3588346"/>
        <a:ext cx="11356257" cy="1177775"/>
      </dsp:txXfrm>
    </dsp:sp>
    <dsp:sp modelId="{8DC03228-FD60-453F-A64E-A2D6301132F5}">
      <dsp:nvSpPr>
        <dsp:cNvPr id="0" name=""/>
        <dsp:cNvSpPr/>
      </dsp:nvSpPr>
      <dsp:spPr>
        <a:xfrm rot="10800000">
          <a:off x="0" y="1794594"/>
          <a:ext cx="11356257" cy="181141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1900" kern="1200" dirty="0"/>
            <a:t>Diskutiert in eurer Gruppe und macht euch Notizen:</a:t>
          </a:r>
          <a:endParaRPr lang="en-US" sz="1900" kern="1200" dirty="0"/>
        </a:p>
      </dsp:txBody>
      <dsp:txXfrm rot="-10800000">
        <a:off x="0" y="1794594"/>
        <a:ext cx="11356257" cy="635807"/>
      </dsp:txXfrm>
    </dsp:sp>
    <dsp:sp modelId="{F14CF201-C961-4285-8D5E-ABB4119862EA}">
      <dsp:nvSpPr>
        <dsp:cNvPr id="0" name=""/>
        <dsp:cNvSpPr/>
      </dsp:nvSpPr>
      <dsp:spPr>
        <a:xfrm>
          <a:off x="5545" y="2430402"/>
          <a:ext cx="3781722" cy="54161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Wie könnte so ein Vertrag aussehen?</a:t>
          </a:r>
          <a:endParaRPr lang="en-US" sz="1800" b="1" kern="1200" dirty="0"/>
        </a:p>
      </dsp:txBody>
      <dsp:txXfrm>
        <a:off x="5545" y="2430402"/>
        <a:ext cx="3781722" cy="541614"/>
      </dsp:txXfrm>
    </dsp:sp>
    <dsp:sp modelId="{DD7E2F47-4645-4A78-9F58-910E5EA3AF92}">
      <dsp:nvSpPr>
        <dsp:cNvPr id="0" name=""/>
        <dsp:cNvSpPr/>
      </dsp:nvSpPr>
      <dsp:spPr>
        <a:xfrm>
          <a:off x="3787267" y="2430402"/>
          <a:ext cx="3781722" cy="54161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Welche inhaltlichen Punkte müssen darin enthalten sein?</a:t>
          </a:r>
          <a:endParaRPr lang="en-US" sz="1800" b="1" kern="1200" dirty="0"/>
        </a:p>
      </dsp:txBody>
      <dsp:txXfrm>
        <a:off x="3787267" y="2430402"/>
        <a:ext cx="3781722" cy="541614"/>
      </dsp:txXfrm>
    </dsp:sp>
    <dsp:sp modelId="{FFC89FA2-621C-4459-B26B-7AEE21FFBDB1}">
      <dsp:nvSpPr>
        <dsp:cNvPr id="0" name=""/>
        <dsp:cNvSpPr/>
      </dsp:nvSpPr>
      <dsp:spPr>
        <a:xfrm>
          <a:off x="7568989" y="2430402"/>
          <a:ext cx="3781722" cy="54161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Gebt</a:t>
          </a:r>
          <a:r>
            <a:rPr lang="en-US" sz="1800" b="1" kern="1200" dirty="0"/>
            <a:t> </a:t>
          </a:r>
          <a:r>
            <a:rPr lang="en-US" sz="1800" b="1" kern="1200" dirty="0" err="1"/>
            <a:t>eurem</a:t>
          </a:r>
          <a:r>
            <a:rPr lang="en-US" sz="1800" b="1" kern="1200" dirty="0"/>
            <a:t> </a:t>
          </a:r>
          <a:r>
            <a:rPr lang="en-US" sz="1800" b="1" kern="1200" dirty="0" err="1"/>
            <a:t>Vertrag</a:t>
          </a:r>
          <a:r>
            <a:rPr lang="en-US" sz="1800" b="1" kern="1200" dirty="0"/>
            <a:t> </a:t>
          </a:r>
          <a:r>
            <a:rPr lang="en-US" sz="1800" b="1" kern="1200" dirty="0" err="1"/>
            <a:t>einen</a:t>
          </a:r>
          <a:r>
            <a:rPr lang="en-US" sz="1800" b="1" kern="1200" dirty="0"/>
            <a:t> </a:t>
          </a:r>
          <a:r>
            <a:rPr lang="en-US" sz="1800" b="1" kern="1200" dirty="0" err="1"/>
            <a:t>Namen</a:t>
          </a:r>
          <a:r>
            <a:rPr lang="en-US" sz="1800" b="1" kern="1200" dirty="0"/>
            <a:t>.</a:t>
          </a:r>
        </a:p>
      </dsp:txBody>
      <dsp:txXfrm>
        <a:off x="7568989" y="2430402"/>
        <a:ext cx="3781722" cy="541614"/>
      </dsp:txXfrm>
    </dsp:sp>
    <dsp:sp modelId="{CDEB991D-D937-4106-9D1C-405B52536052}">
      <dsp:nvSpPr>
        <dsp:cNvPr id="0" name=""/>
        <dsp:cNvSpPr/>
      </dsp:nvSpPr>
      <dsp:spPr>
        <a:xfrm rot="10800000">
          <a:off x="0" y="842"/>
          <a:ext cx="11356257" cy="181141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e-DE" sz="1900" kern="1200" dirty="0"/>
            <a:t>Ihr sollt einen Vertrag zwischen SchülerInnen und euren Lehrpersonen schreiben.</a:t>
          </a:r>
          <a:endParaRPr lang="en-US" sz="1900" kern="1200" dirty="0"/>
        </a:p>
      </dsp:txBody>
      <dsp:txXfrm rot="10800000">
        <a:off x="0" y="842"/>
        <a:ext cx="11356257" cy="1177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2"/>
            <a:ext cx="88760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230134"/>
            <a:ext cx="48768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1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1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54169"/>
            <a:ext cx="2674301" cy="532279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854169"/>
            <a:ext cx="78867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38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07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40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4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095930"/>
            <a:ext cx="4507931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2938410"/>
            <a:ext cx="4507930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095930"/>
            <a:ext cx="4507932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2938410"/>
            <a:ext cx="4507932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5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2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4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12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4/25/23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43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F32ACB-37F7-4E27-BDBC-67A94864F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Mathematische und wissenschaftliche Formeln">
            <a:extLst>
              <a:ext uri="{FF2B5EF4-FFF2-40B4-BE49-F238E27FC236}">
                <a16:creationId xmlns:a16="http://schemas.microsoft.com/office/drawing/2014/main" id="{6FFC2A97-429B-EC5A-014D-40D3CB7F94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117" r="-1" b="-1"/>
          <a:stretch/>
        </p:blipFill>
        <p:spPr>
          <a:xfrm>
            <a:off x="20" y="-5732"/>
            <a:ext cx="12191980" cy="686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46391D-5DF8-4E8B-856D-1E0A178C3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9269" y="375267"/>
            <a:ext cx="6869465" cy="6096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37000">
                <a:srgbClr val="000000">
                  <a:alpha val="4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3D3A9B8-C548-4A61-882F-0D6296319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246555" y="0"/>
            <a:ext cx="1945441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500327 w 1349253"/>
              <a:gd name="connsiteY85" fmla="*/ 3178642 h 6858000"/>
              <a:gd name="connsiteX86" fmla="*/ 487927 w 1349253"/>
              <a:gd name="connsiteY86" fmla="*/ 3158586 h 6858000"/>
              <a:gd name="connsiteX87" fmla="*/ 473112 w 1349253"/>
              <a:gd name="connsiteY87" fmla="*/ 3129034 h 6858000"/>
              <a:gd name="connsiteX88" fmla="*/ 473777 w 1349253"/>
              <a:gd name="connsiteY88" fmla="*/ 3126682 h 6858000"/>
              <a:gd name="connsiteX89" fmla="*/ 464645 w 1349253"/>
              <a:gd name="connsiteY89" fmla="*/ 3114519 h 6858000"/>
              <a:gd name="connsiteX90" fmla="*/ 451254 w 1349253"/>
              <a:gd name="connsiteY90" fmla="*/ 3106272 h 6858000"/>
              <a:gd name="connsiteX91" fmla="*/ 423984 w 1349253"/>
              <a:gd name="connsiteY91" fmla="*/ 2958185 h 6858000"/>
              <a:gd name="connsiteX92" fmla="*/ 366598 w 1349253"/>
              <a:gd name="connsiteY92" fmla="*/ 2762989 h 6858000"/>
              <a:gd name="connsiteX93" fmla="*/ 315516 w 1349253"/>
              <a:gd name="connsiteY93" fmla="*/ 2554718 h 6858000"/>
              <a:gd name="connsiteX94" fmla="*/ 295610 w 1349253"/>
              <a:gd name="connsiteY94" fmla="*/ 2485734 h 6858000"/>
              <a:gd name="connsiteX95" fmla="*/ 286333 w 1349253"/>
              <a:gd name="connsiteY95" fmla="*/ 2447068 h 6858000"/>
              <a:gd name="connsiteX96" fmla="*/ 273294 w 1349253"/>
              <a:gd name="connsiteY96" fmla="*/ 2425819 h 6858000"/>
              <a:gd name="connsiteX97" fmla="*/ 279293 w 1349253"/>
              <a:gd name="connsiteY97" fmla="*/ 2402874 h 6858000"/>
              <a:gd name="connsiteX98" fmla="*/ 281905 w 1349253"/>
              <a:gd name="connsiteY98" fmla="*/ 2381443 h 6858000"/>
              <a:gd name="connsiteX99" fmla="*/ 258234 w 1349253"/>
              <a:gd name="connsiteY99" fmla="*/ 2261920 h 6858000"/>
              <a:gd name="connsiteX100" fmla="*/ 248121 w 1349253"/>
              <a:gd name="connsiteY100" fmla="*/ 2195378 h 6858000"/>
              <a:gd name="connsiteX101" fmla="*/ 232338 w 1349253"/>
              <a:gd name="connsiteY101" fmla="*/ 2155135 h 6858000"/>
              <a:gd name="connsiteX102" fmla="*/ 229796 w 1349253"/>
              <a:gd name="connsiteY102" fmla="*/ 2118008 h 6858000"/>
              <a:gd name="connsiteX103" fmla="*/ 230789 w 1349253"/>
              <a:gd name="connsiteY103" fmla="*/ 2050531 h 6858000"/>
              <a:gd name="connsiteX104" fmla="*/ 222595 w 1349253"/>
              <a:gd name="connsiteY104" fmla="*/ 1963269 h 6858000"/>
              <a:gd name="connsiteX105" fmla="*/ 203773 w 1349253"/>
              <a:gd name="connsiteY105" fmla="*/ 1906352 h 6858000"/>
              <a:gd name="connsiteX106" fmla="*/ 180330 w 1349253"/>
              <a:gd name="connsiteY106" fmla="*/ 1861531 h 6858000"/>
              <a:gd name="connsiteX107" fmla="*/ 134129 w 1349253"/>
              <a:gd name="connsiteY107" fmla="*/ 1732919 h 6858000"/>
              <a:gd name="connsiteX108" fmla="*/ 106440 w 1349253"/>
              <a:gd name="connsiteY108" fmla="*/ 1663540 h 6858000"/>
              <a:gd name="connsiteX109" fmla="*/ 105566 w 1349253"/>
              <a:gd name="connsiteY109" fmla="*/ 1615777 h 6858000"/>
              <a:gd name="connsiteX110" fmla="*/ 86361 w 1349253"/>
              <a:gd name="connsiteY110" fmla="*/ 1563678 h 6858000"/>
              <a:gd name="connsiteX111" fmla="*/ 99441 w 1349253"/>
              <a:gd name="connsiteY111" fmla="*/ 1519474 h 6858000"/>
              <a:gd name="connsiteX112" fmla="*/ 92183 w 1349253"/>
              <a:gd name="connsiteY112" fmla="*/ 1477995 h 6858000"/>
              <a:gd name="connsiteX113" fmla="*/ 78268 w 1349253"/>
              <a:gd name="connsiteY113" fmla="*/ 1373769 h 6858000"/>
              <a:gd name="connsiteX114" fmla="*/ 86575 w 1349253"/>
              <a:gd name="connsiteY114" fmla="*/ 1307086 h 6858000"/>
              <a:gd name="connsiteX115" fmla="*/ 87763 w 1349253"/>
              <a:gd name="connsiteY115" fmla="*/ 1189033 h 6858000"/>
              <a:gd name="connsiteX116" fmla="*/ 92448 w 1349253"/>
              <a:gd name="connsiteY116" fmla="*/ 1168288 h 6858000"/>
              <a:gd name="connsiteX117" fmla="*/ 84730 w 1349253"/>
              <a:gd name="connsiteY117" fmla="*/ 1142577 h 6858000"/>
              <a:gd name="connsiteX118" fmla="*/ 74036 w 1349253"/>
              <a:gd name="connsiteY118" fmla="*/ 1088484 h 6858000"/>
              <a:gd name="connsiteX119" fmla="*/ 62772 w 1349253"/>
              <a:gd name="connsiteY119" fmla="*/ 1016103 h 6858000"/>
              <a:gd name="connsiteX120" fmla="*/ 64228 w 1349253"/>
              <a:gd name="connsiteY120" fmla="*/ 954054 h 6858000"/>
              <a:gd name="connsiteX121" fmla="*/ 75144 w 1349253"/>
              <a:gd name="connsiteY121" fmla="*/ 921368 h 6858000"/>
              <a:gd name="connsiteX122" fmla="*/ 59093 w 1349253"/>
              <a:gd name="connsiteY122" fmla="*/ 896999 h 6858000"/>
              <a:gd name="connsiteX123" fmla="*/ 28501 w 1349253"/>
              <a:gd name="connsiteY123" fmla="*/ 821517 h 6858000"/>
              <a:gd name="connsiteX124" fmla="*/ 7451 w 1349253"/>
              <a:gd name="connsiteY124" fmla="*/ 751353 h 6858000"/>
              <a:gd name="connsiteX125" fmla="*/ 7009 w 1349253"/>
              <a:gd name="connsiteY125" fmla="*/ 721230 h 6858000"/>
              <a:gd name="connsiteX126" fmla="*/ 16141 w 1349253"/>
              <a:gd name="connsiteY126" fmla="*/ 619315 h 6858000"/>
              <a:gd name="connsiteX127" fmla="*/ 19 w 1349253"/>
              <a:gd name="connsiteY127" fmla="*/ 585934 h 6858000"/>
              <a:gd name="connsiteX128" fmla="*/ 7093 w 1349253"/>
              <a:gd name="connsiteY128" fmla="*/ 538948 h 6858000"/>
              <a:gd name="connsiteX129" fmla="*/ 11001 w 1349253"/>
              <a:gd name="connsiteY129" fmla="*/ 525163 h 6858000"/>
              <a:gd name="connsiteX130" fmla="*/ 37125 w 1349253"/>
              <a:gd name="connsiteY130" fmla="*/ 446567 h 6858000"/>
              <a:gd name="connsiteX131" fmla="*/ 36373 w 1349253"/>
              <a:gd name="connsiteY131" fmla="*/ 393828 h 6858000"/>
              <a:gd name="connsiteX132" fmla="*/ 36203 w 1349253"/>
              <a:gd name="connsiteY132" fmla="*/ 353137 h 6858000"/>
              <a:gd name="connsiteX133" fmla="*/ 40805 w 1349253"/>
              <a:gd name="connsiteY133" fmla="*/ 321428 h 6858000"/>
              <a:gd name="connsiteX134" fmla="*/ 41896 w 1349253"/>
              <a:gd name="connsiteY134" fmla="*/ 275771 h 6858000"/>
              <a:gd name="connsiteX135" fmla="*/ 58923 w 1349253"/>
              <a:gd name="connsiteY135" fmla="*/ 212860 h 6858000"/>
              <a:gd name="connsiteX136" fmla="*/ 50633 w 1349253"/>
              <a:gd name="connsiteY136" fmla="*/ 144983 h 6858000"/>
              <a:gd name="connsiteX137" fmla="*/ 62917 w 1349253"/>
              <a:gd name="connsiteY137" fmla="*/ 55288 h 6858000"/>
              <a:gd name="connsiteX138" fmla="*/ 22471 w 1349253"/>
              <a:gd name="connsiteY138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500327 w 1349253"/>
              <a:gd name="connsiteY85" fmla="*/ 3178642 h 6858000"/>
              <a:gd name="connsiteX86" fmla="*/ 487927 w 1349253"/>
              <a:gd name="connsiteY86" fmla="*/ 3158586 h 6858000"/>
              <a:gd name="connsiteX87" fmla="*/ 473112 w 1349253"/>
              <a:gd name="connsiteY87" fmla="*/ 3129034 h 6858000"/>
              <a:gd name="connsiteX88" fmla="*/ 473777 w 1349253"/>
              <a:gd name="connsiteY88" fmla="*/ 3126682 h 6858000"/>
              <a:gd name="connsiteX89" fmla="*/ 464645 w 1349253"/>
              <a:gd name="connsiteY89" fmla="*/ 3114519 h 6858000"/>
              <a:gd name="connsiteX90" fmla="*/ 451254 w 1349253"/>
              <a:gd name="connsiteY90" fmla="*/ 3106272 h 6858000"/>
              <a:gd name="connsiteX91" fmla="*/ 423984 w 1349253"/>
              <a:gd name="connsiteY91" fmla="*/ 2958185 h 6858000"/>
              <a:gd name="connsiteX92" fmla="*/ 366598 w 1349253"/>
              <a:gd name="connsiteY92" fmla="*/ 2762989 h 6858000"/>
              <a:gd name="connsiteX93" fmla="*/ 315516 w 1349253"/>
              <a:gd name="connsiteY93" fmla="*/ 2554718 h 6858000"/>
              <a:gd name="connsiteX94" fmla="*/ 295610 w 1349253"/>
              <a:gd name="connsiteY94" fmla="*/ 2485734 h 6858000"/>
              <a:gd name="connsiteX95" fmla="*/ 286333 w 1349253"/>
              <a:gd name="connsiteY95" fmla="*/ 2447068 h 6858000"/>
              <a:gd name="connsiteX96" fmla="*/ 273294 w 1349253"/>
              <a:gd name="connsiteY96" fmla="*/ 2425819 h 6858000"/>
              <a:gd name="connsiteX97" fmla="*/ 279293 w 1349253"/>
              <a:gd name="connsiteY97" fmla="*/ 2402874 h 6858000"/>
              <a:gd name="connsiteX98" fmla="*/ 281905 w 1349253"/>
              <a:gd name="connsiteY98" fmla="*/ 2381443 h 6858000"/>
              <a:gd name="connsiteX99" fmla="*/ 258234 w 1349253"/>
              <a:gd name="connsiteY99" fmla="*/ 2261920 h 6858000"/>
              <a:gd name="connsiteX100" fmla="*/ 248121 w 1349253"/>
              <a:gd name="connsiteY100" fmla="*/ 2195378 h 6858000"/>
              <a:gd name="connsiteX101" fmla="*/ 232338 w 1349253"/>
              <a:gd name="connsiteY101" fmla="*/ 2155135 h 6858000"/>
              <a:gd name="connsiteX102" fmla="*/ 229796 w 1349253"/>
              <a:gd name="connsiteY102" fmla="*/ 2118008 h 6858000"/>
              <a:gd name="connsiteX103" fmla="*/ 230789 w 1349253"/>
              <a:gd name="connsiteY103" fmla="*/ 2050531 h 6858000"/>
              <a:gd name="connsiteX104" fmla="*/ 222595 w 1349253"/>
              <a:gd name="connsiteY104" fmla="*/ 1963269 h 6858000"/>
              <a:gd name="connsiteX105" fmla="*/ 203773 w 1349253"/>
              <a:gd name="connsiteY105" fmla="*/ 1906352 h 6858000"/>
              <a:gd name="connsiteX106" fmla="*/ 180330 w 1349253"/>
              <a:gd name="connsiteY106" fmla="*/ 1861531 h 6858000"/>
              <a:gd name="connsiteX107" fmla="*/ 134129 w 1349253"/>
              <a:gd name="connsiteY107" fmla="*/ 1732919 h 6858000"/>
              <a:gd name="connsiteX108" fmla="*/ 106440 w 1349253"/>
              <a:gd name="connsiteY108" fmla="*/ 1663540 h 6858000"/>
              <a:gd name="connsiteX109" fmla="*/ 105566 w 1349253"/>
              <a:gd name="connsiteY109" fmla="*/ 1615777 h 6858000"/>
              <a:gd name="connsiteX110" fmla="*/ 86361 w 1349253"/>
              <a:gd name="connsiteY110" fmla="*/ 1563678 h 6858000"/>
              <a:gd name="connsiteX111" fmla="*/ 99441 w 1349253"/>
              <a:gd name="connsiteY111" fmla="*/ 1519474 h 6858000"/>
              <a:gd name="connsiteX112" fmla="*/ 92183 w 1349253"/>
              <a:gd name="connsiteY112" fmla="*/ 1477995 h 6858000"/>
              <a:gd name="connsiteX113" fmla="*/ 78268 w 1349253"/>
              <a:gd name="connsiteY113" fmla="*/ 1373769 h 6858000"/>
              <a:gd name="connsiteX114" fmla="*/ 86575 w 1349253"/>
              <a:gd name="connsiteY114" fmla="*/ 1307086 h 6858000"/>
              <a:gd name="connsiteX115" fmla="*/ 87763 w 1349253"/>
              <a:gd name="connsiteY115" fmla="*/ 1189033 h 6858000"/>
              <a:gd name="connsiteX116" fmla="*/ 92448 w 1349253"/>
              <a:gd name="connsiteY116" fmla="*/ 1168288 h 6858000"/>
              <a:gd name="connsiteX117" fmla="*/ 84730 w 1349253"/>
              <a:gd name="connsiteY117" fmla="*/ 1142577 h 6858000"/>
              <a:gd name="connsiteX118" fmla="*/ 74036 w 1349253"/>
              <a:gd name="connsiteY118" fmla="*/ 1088484 h 6858000"/>
              <a:gd name="connsiteX119" fmla="*/ 62772 w 1349253"/>
              <a:gd name="connsiteY119" fmla="*/ 1016103 h 6858000"/>
              <a:gd name="connsiteX120" fmla="*/ 64228 w 1349253"/>
              <a:gd name="connsiteY120" fmla="*/ 954054 h 6858000"/>
              <a:gd name="connsiteX121" fmla="*/ 75144 w 1349253"/>
              <a:gd name="connsiteY121" fmla="*/ 921368 h 6858000"/>
              <a:gd name="connsiteX122" fmla="*/ 59093 w 1349253"/>
              <a:gd name="connsiteY122" fmla="*/ 896999 h 6858000"/>
              <a:gd name="connsiteX123" fmla="*/ 28501 w 1349253"/>
              <a:gd name="connsiteY123" fmla="*/ 821517 h 6858000"/>
              <a:gd name="connsiteX124" fmla="*/ 7451 w 1349253"/>
              <a:gd name="connsiteY124" fmla="*/ 751353 h 6858000"/>
              <a:gd name="connsiteX125" fmla="*/ 7009 w 1349253"/>
              <a:gd name="connsiteY125" fmla="*/ 721230 h 6858000"/>
              <a:gd name="connsiteX126" fmla="*/ 16141 w 1349253"/>
              <a:gd name="connsiteY126" fmla="*/ 619315 h 6858000"/>
              <a:gd name="connsiteX127" fmla="*/ 19 w 1349253"/>
              <a:gd name="connsiteY127" fmla="*/ 585934 h 6858000"/>
              <a:gd name="connsiteX128" fmla="*/ 7093 w 1349253"/>
              <a:gd name="connsiteY128" fmla="*/ 538948 h 6858000"/>
              <a:gd name="connsiteX129" fmla="*/ 11001 w 1349253"/>
              <a:gd name="connsiteY129" fmla="*/ 525163 h 6858000"/>
              <a:gd name="connsiteX130" fmla="*/ 37125 w 1349253"/>
              <a:gd name="connsiteY130" fmla="*/ 446567 h 6858000"/>
              <a:gd name="connsiteX131" fmla="*/ 36373 w 1349253"/>
              <a:gd name="connsiteY131" fmla="*/ 393828 h 6858000"/>
              <a:gd name="connsiteX132" fmla="*/ 36203 w 1349253"/>
              <a:gd name="connsiteY132" fmla="*/ 353137 h 6858000"/>
              <a:gd name="connsiteX133" fmla="*/ 41896 w 1349253"/>
              <a:gd name="connsiteY133" fmla="*/ 275771 h 6858000"/>
              <a:gd name="connsiteX134" fmla="*/ 58923 w 1349253"/>
              <a:gd name="connsiteY134" fmla="*/ 212860 h 6858000"/>
              <a:gd name="connsiteX135" fmla="*/ 50633 w 1349253"/>
              <a:gd name="connsiteY135" fmla="*/ 144983 h 6858000"/>
              <a:gd name="connsiteX136" fmla="*/ 62917 w 1349253"/>
              <a:gd name="connsiteY136" fmla="*/ 55288 h 6858000"/>
              <a:gd name="connsiteX137" fmla="*/ 22471 w 1349253"/>
              <a:gd name="connsiteY137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500327 w 1349253"/>
              <a:gd name="connsiteY85" fmla="*/ 3178642 h 6858000"/>
              <a:gd name="connsiteX86" fmla="*/ 487927 w 1349253"/>
              <a:gd name="connsiteY86" fmla="*/ 3158586 h 6858000"/>
              <a:gd name="connsiteX87" fmla="*/ 473112 w 1349253"/>
              <a:gd name="connsiteY87" fmla="*/ 3129034 h 6858000"/>
              <a:gd name="connsiteX88" fmla="*/ 473777 w 1349253"/>
              <a:gd name="connsiteY88" fmla="*/ 3126682 h 6858000"/>
              <a:gd name="connsiteX89" fmla="*/ 464645 w 1349253"/>
              <a:gd name="connsiteY89" fmla="*/ 3114519 h 6858000"/>
              <a:gd name="connsiteX90" fmla="*/ 451254 w 1349253"/>
              <a:gd name="connsiteY90" fmla="*/ 3106272 h 6858000"/>
              <a:gd name="connsiteX91" fmla="*/ 423984 w 1349253"/>
              <a:gd name="connsiteY91" fmla="*/ 2958185 h 6858000"/>
              <a:gd name="connsiteX92" fmla="*/ 366598 w 1349253"/>
              <a:gd name="connsiteY92" fmla="*/ 2762989 h 6858000"/>
              <a:gd name="connsiteX93" fmla="*/ 315516 w 1349253"/>
              <a:gd name="connsiteY93" fmla="*/ 2554718 h 6858000"/>
              <a:gd name="connsiteX94" fmla="*/ 295610 w 1349253"/>
              <a:gd name="connsiteY94" fmla="*/ 2485734 h 6858000"/>
              <a:gd name="connsiteX95" fmla="*/ 286333 w 1349253"/>
              <a:gd name="connsiteY95" fmla="*/ 2447068 h 6858000"/>
              <a:gd name="connsiteX96" fmla="*/ 273294 w 1349253"/>
              <a:gd name="connsiteY96" fmla="*/ 2425819 h 6858000"/>
              <a:gd name="connsiteX97" fmla="*/ 279293 w 1349253"/>
              <a:gd name="connsiteY97" fmla="*/ 2402874 h 6858000"/>
              <a:gd name="connsiteX98" fmla="*/ 281905 w 1349253"/>
              <a:gd name="connsiteY98" fmla="*/ 2381443 h 6858000"/>
              <a:gd name="connsiteX99" fmla="*/ 258234 w 1349253"/>
              <a:gd name="connsiteY99" fmla="*/ 2261920 h 6858000"/>
              <a:gd name="connsiteX100" fmla="*/ 248121 w 1349253"/>
              <a:gd name="connsiteY100" fmla="*/ 2195378 h 6858000"/>
              <a:gd name="connsiteX101" fmla="*/ 232338 w 1349253"/>
              <a:gd name="connsiteY101" fmla="*/ 2155135 h 6858000"/>
              <a:gd name="connsiteX102" fmla="*/ 229796 w 1349253"/>
              <a:gd name="connsiteY102" fmla="*/ 2118008 h 6858000"/>
              <a:gd name="connsiteX103" fmla="*/ 230789 w 1349253"/>
              <a:gd name="connsiteY103" fmla="*/ 2050531 h 6858000"/>
              <a:gd name="connsiteX104" fmla="*/ 222595 w 1349253"/>
              <a:gd name="connsiteY104" fmla="*/ 1963269 h 6858000"/>
              <a:gd name="connsiteX105" fmla="*/ 203773 w 1349253"/>
              <a:gd name="connsiteY105" fmla="*/ 1906352 h 6858000"/>
              <a:gd name="connsiteX106" fmla="*/ 180330 w 1349253"/>
              <a:gd name="connsiteY106" fmla="*/ 1861531 h 6858000"/>
              <a:gd name="connsiteX107" fmla="*/ 134129 w 1349253"/>
              <a:gd name="connsiteY107" fmla="*/ 1732919 h 6858000"/>
              <a:gd name="connsiteX108" fmla="*/ 106440 w 1349253"/>
              <a:gd name="connsiteY108" fmla="*/ 1663540 h 6858000"/>
              <a:gd name="connsiteX109" fmla="*/ 105566 w 1349253"/>
              <a:gd name="connsiteY109" fmla="*/ 1615777 h 6858000"/>
              <a:gd name="connsiteX110" fmla="*/ 86361 w 1349253"/>
              <a:gd name="connsiteY110" fmla="*/ 1563678 h 6858000"/>
              <a:gd name="connsiteX111" fmla="*/ 92183 w 1349253"/>
              <a:gd name="connsiteY111" fmla="*/ 1477995 h 6858000"/>
              <a:gd name="connsiteX112" fmla="*/ 78268 w 1349253"/>
              <a:gd name="connsiteY112" fmla="*/ 1373769 h 6858000"/>
              <a:gd name="connsiteX113" fmla="*/ 86575 w 1349253"/>
              <a:gd name="connsiteY113" fmla="*/ 1307086 h 6858000"/>
              <a:gd name="connsiteX114" fmla="*/ 87763 w 1349253"/>
              <a:gd name="connsiteY114" fmla="*/ 1189033 h 6858000"/>
              <a:gd name="connsiteX115" fmla="*/ 92448 w 1349253"/>
              <a:gd name="connsiteY115" fmla="*/ 1168288 h 6858000"/>
              <a:gd name="connsiteX116" fmla="*/ 84730 w 1349253"/>
              <a:gd name="connsiteY116" fmla="*/ 1142577 h 6858000"/>
              <a:gd name="connsiteX117" fmla="*/ 74036 w 1349253"/>
              <a:gd name="connsiteY117" fmla="*/ 1088484 h 6858000"/>
              <a:gd name="connsiteX118" fmla="*/ 62772 w 1349253"/>
              <a:gd name="connsiteY118" fmla="*/ 1016103 h 6858000"/>
              <a:gd name="connsiteX119" fmla="*/ 64228 w 1349253"/>
              <a:gd name="connsiteY119" fmla="*/ 954054 h 6858000"/>
              <a:gd name="connsiteX120" fmla="*/ 75144 w 1349253"/>
              <a:gd name="connsiteY120" fmla="*/ 921368 h 6858000"/>
              <a:gd name="connsiteX121" fmla="*/ 59093 w 1349253"/>
              <a:gd name="connsiteY121" fmla="*/ 896999 h 6858000"/>
              <a:gd name="connsiteX122" fmla="*/ 28501 w 1349253"/>
              <a:gd name="connsiteY122" fmla="*/ 821517 h 6858000"/>
              <a:gd name="connsiteX123" fmla="*/ 7451 w 1349253"/>
              <a:gd name="connsiteY123" fmla="*/ 751353 h 6858000"/>
              <a:gd name="connsiteX124" fmla="*/ 7009 w 1349253"/>
              <a:gd name="connsiteY124" fmla="*/ 721230 h 6858000"/>
              <a:gd name="connsiteX125" fmla="*/ 16141 w 1349253"/>
              <a:gd name="connsiteY125" fmla="*/ 619315 h 6858000"/>
              <a:gd name="connsiteX126" fmla="*/ 19 w 1349253"/>
              <a:gd name="connsiteY126" fmla="*/ 585934 h 6858000"/>
              <a:gd name="connsiteX127" fmla="*/ 7093 w 1349253"/>
              <a:gd name="connsiteY127" fmla="*/ 538948 h 6858000"/>
              <a:gd name="connsiteX128" fmla="*/ 11001 w 1349253"/>
              <a:gd name="connsiteY128" fmla="*/ 525163 h 6858000"/>
              <a:gd name="connsiteX129" fmla="*/ 37125 w 1349253"/>
              <a:gd name="connsiteY129" fmla="*/ 446567 h 6858000"/>
              <a:gd name="connsiteX130" fmla="*/ 36373 w 1349253"/>
              <a:gd name="connsiteY130" fmla="*/ 393828 h 6858000"/>
              <a:gd name="connsiteX131" fmla="*/ 36203 w 1349253"/>
              <a:gd name="connsiteY131" fmla="*/ 353137 h 6858000"/>
              <a:gd name="connsiteX132" fmla="*/ 41896 w 1349253"/>
              <a:gd name="connsiteY132" fmla="*/ 275771 h 6858000"/>
              <a:gd name="connsiteX133" fmla="*/ 58923 w 1349253"/>
              <a:gd name="connsiteY133" fmla="*/ 212860 h 6858000"/>
              <a:gd name="connsiteX134" fmla="*/ 50633 w 1349253"/>
              <a:gd name="connsiteY134" fmla="*/ 144983 h 6858000"/>
              <a:gd name="connsiteX135" fmla="*/ 62917 w 1349253"/>
              <a:gd name="connsiteY135" fmla="*/ 55288 h 6858000"/>
              <a:gd name="connsiteX136" fmla="*/ 22471 w 1349253"/>
              <a:gd name="connsiteY136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500327 w 1349253"/>
              <a:gd name="connsiteY85" fmla="*/ 3178642 h 6858000"/>
              <a:gd name="connsiteX86" fmla="*/ 487927 w 1349253"/>
              <a:gd name="connsiteY86" fmla="*/ 3158586 h 6858000"/>
              <a:gd name="connsiteX87" fmla="*/ 473112 w 1349253"/>
              <a:gd name="connsiteY87" fmla="*/ 3129034 h 6858000"/>
              <a:gd name="connsiteX88" fmla="*/ 473777 w 1349253"/>
              <a:gd name="connsiteY88" fmla="*/ 3126682 h 6858000"/>
              <a:gd name="connsiteX89" fmla="*/ 464645 w 1349253"/>
              <a:gd name="connsiteY89" fmla="*/ 3114519 h 6858000"/>
              <a:gd name="connsiteX90" fmla="*/ 451254 w 1349253"/>
              <a:gd name="connsiteY90" fmla="*/ 3106272 h 6858000"/>
              <a:gd name="connsiteX91" fmla="*/ 423984 w 1349253"/>
              <a:gd name="connsiteY91" fmla="*/ 2958185 h 6858000"/>
              <a:gd name="connsiteX92" fmla="*/ 366598 w 1349253"/>
              <a:gd name="connsiteY92" fmla="*/ 2762989 h 6858000"/>
              <a:gd name="connsiteX93" fmla="*/ 315516 w 1349253"/>
              <a:gd name="connsiteY93" fmla="*/ 2554718 h 6858000"/>
              <a:gd name="connsiteX94" fmla="*/ 286333 w 1349253"/>
              <a:gd name="connsiteY94" fmla="*/ 2447068 h 6858000"/>
              <a:gd name="connsiteX95" fmla="*/ 273294 w 1349253"/>
              <a:gd name="connsiteY95" fmla="*/ 2425819 h 6858000"/>
              <a:gd name="connsiteX96" fmla="*/ 279293 w 1349253"/>
              <a:gd name="connsiteY96" fmla="*/ 2402874 h 6858000"/>
              <a:gd name="connsiteX97" fmla="*/ 281905 w 1349253"/>
              <a:gd name="connsiteY97" fmla="*/ 2381443 h 6858000"/>
              <a:gd name="connsiteX98" fmla="*/ 258234 w 1349253"/>
              <a:gd name="connsiteY98" fmla="*/ 2261920 h 6858000"/>
              <a:gd name="connsiteX99" fmla="*/ 248121 w 1349253"/>
              <a:gd name="connsiteY99" fmla="*/ 2195378 h 6858000"/>
              <a:gd name="connsiteX100" fmla="*/ 232338 w 1349253"/>
              <a:gd name="connsiteY100" fmla="*/ 2155135 h 6858000"/>
              <a:gd name="connsiteX101" fmla="*/ 229796 w 1349253"/>
              <a:gd name="connsiteY101" fmla="*/ 2118008 h 6858000"/>
              <a:gd name="connsiteX102" fmla="*/ 230789 w 1349253"/>
              <a:gd name="connsiteY102" fmla="*/ 2050531 h 6858000"/>
              <a:gd name="connsiteX103" fmla="*/ 222595 w 1349253"/>
              <a:gd name="connsiteY103" fmla="*/ 1963269 h 6858000"/>
              <a:gd name="connsiteX104" fmla="*/ 203773 w 1349253"/>
              <a:gd name="connsiteY104" fmla="*/ 1906352 h 6858000"/>
              <a:gd name="connsiteX105" fmla="*/ 180330 w 1349253"/>
              <a:gd name="connsiteY105" fmla="*/ 1861531 h 6858000"/>
              <a:gd name="connsiteX106" fmla="*/ 134129 w 1349253"/>
              <a:gd name="connsiteY106" fmla="*/ 1732919 h 6858000"/>
              <a:gd name="connsiteX107" fmla="*/ 106440 w 1349253"/>
              <a:gd name="connsiteY107" fmla="*/ 1663540 h 6858000"/>
              <a:gd name="connsiteX108" fmla="*/ 105566 w 1349253"/>
              <a:gd name="connsiteY108" fmla="*/ 1615777 h 6858000"/>
              <a:gd name="connsiteX109" fmla="*/ 86361 w 1349253"/>
              <a:gd name="connsiteY109" fmla="*/ 1563678 h 6858000"/>
              <a:gd name="connsiteX110" fmla="*/ 92183 w 1349253"/>
              <a:gd name="connsiteY110" fmla="*/ 1477995 h 6858000"/>
              <a:gd name="connsiteX111" fmla="*/ 78268 w 1349253"/>
              <a:gd name="connsiteY111" fmla="*/ 1373769 h 6858000"/>
              <a:gd name="connsiteX112" fmla="*/ 86575 w 1349253"/>
              <a:gd name="connsiteY112" fmla="*/ 1307086 h 6858000"/>
              <a:gd name="connsiteX113" fmla="*/ 87763 w 1349253"/>
              <a:gd name="connsiteY113" fmla="*/ 1189033 h 6858000"/>
              <a:gd name="connsiteX114" fmla="*/ 92448 w 1349253"/>
              <a:gd name="connsiteY114" fmla="*/ 1168288 h 6858000"/>
              <a:gd name="connsiteX115" fmla="*/ 84730 w 1349253"/>
              <a:gd name="connsiteY115" fmla="*/ 1142577 h 6858000"/>
              <a:gd name="connsiteX116" fmla="*/ 74036 w 1349253"/>
              <a:gd name="connsiteY116" fmla="*/ 1088484 h 6858000"/>
              <a:gd name="connsiteX117" fmla="*/ 62772 w 1349253"/>
              <a:gd name="connsiteY117" fmla="*/ 1016103 h 6858000"/>
              <a:gd name="connsiteX118" fmla="*/ 64228 w 1349253"/>
              <a:gd name="connsiteY118" fmla="*/ 954054 h 6858000"/>
              <a:gd name="connsiteX119" fmla="*/ 75144 w 1349253"/>
              <a:gd name="connsiteY119" fmla="*/ 921368 h 6858000"/>
              <a:gd name="connsiteX120" fmla="*/ 59093 w 1349253"/>
              <a:gd name="connsiteY120" fmla="*/ 896999 h 6858000"/>
              <a:gd name="connsiteX121" fmla="*/ 28501 w 1349253"/>
              <a:gd name="connsiteY121" fmla="*/ 821517 h 6858000"/>
              <a:gd name="connsiteX122" fmla="*/ 7451 w 1349253"/>
              <a:gd name="connsiteY122" fmla="*/ 751353 h 6858000"/>
              <a:gd name="connsiteX123" fmla="*/ 7009 w 1349253"/>
              <a:gd name="connsiteY123" fmla="*/ 721230 h 6858000"/>
              <a:gd name="connsiteX124" fmla="*/ 16141 w 1349253"/>
              <a:gd name="connsiteY124" fmla="*/ 619315 h 6858000"/>
              <a:gd name="connsiteX125" fmla="*/ 19 w 1349253"/>
              <a:gd name="connsiteY125" fmla="*/ 585934 h 6858000"/>
              <a:gd name="connsiteX126" fmla="*/ 7093 w 1349253"/>
              <a:gd name="connsiteY126" fmla="*/ 538948 h 6858000"/>
              <a:gd name="connsiteX127" fmla="*/ 11001 w 1349253"/>
              <a:gd name="connsiteY127" fmla="*/ 525163 h 6858000"/>
              <a:gd name="connsiteX128" fmla="*/ 37125 w 1349253"/>
              <a:gd name="connsiteY128" fmla="*/ 446567 h 6858000"/>
              <a:gd name="connsiteX129" fmla="*/ 36373 w 1349253"/>
              <a:gd name="connsiteY129" fmla="*/ 393828 h 6858000"/>
              <a:gd name="connsiteX130" fmla="*/ 36203 w 1349253"/>
              <a:gd name="connsiteY130" fmla="*/ 353137 h 6858000"/>
              <a:gd name="connsiteX131" fmla="*/ 41896 w 1349253"/>
              <a:gd name="connsiteY131" fmla="*/ 275771 h 6858000"/>
              <a:gd name="connsiteX132" fmla="*/ 58923 w 1349253"/>
              <a:gd name="connsiteY132" fmla="*/ 212860 h 6858000"/>
              <a:gd name="connsiteX133" fmla="*/ 50633 w 1349253"/>
              <a:gd name="connsiteY133" fmla="*/ 144983 h 6858000"/>
              <a:gd name="connsiteX134" fmla="*/ 62917 w 1349253"/>
              <a:gd name="connsiteY134" fmla="*/ 55288 h 6858000"/>
              <a:gd name="connsiteX135" fmla="*/ 22471 w 1349253"/>
              <a:gd name="connsiteY13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500327 w 1349253"/>
              <a:gd name="connsiteY85" fmla="*/ 3178642 h 6858000"/>
              <a:gd name="connsiteX86" fmla="*/ 487927 w 1349253"/>
              <a:gd name="connsiteY86" fmla="*/ 3158586 h 6858000"/>
              <a:gd name="connsiteX87" fmla="*/ 473112 w 1349253"/>
              <a:gd name="connsiteY87" fmla="*/ 3129034 h 6858000"/>
              <a:gd name="connsiteX88" fmla="*/ 473777 w 1349253"/>
              <a:gd name="connsiteY88" fmla="*/ 3126682 h 6858000"/>
              <a:gd name="connsiteX89" fmla="*/ 451254 w 1349253"/>
              <a:gd name="connsiteY89" fmla="*/ 3106272 h 6858000"/>
              <a:gd name="connsiteX90" fmla="*/ 423984 w 1349253"/>
              <a:gd name="connsiteY90" fmla="*/ 2958185 h 6858000"/>
              <a:gd name="connsiteX91" fmla="*/ 366598 w 1349253"/>
              <a:gd name="connsiteY91" fmla="*/ 2762989 h 6858000"/>
              <a:gd name="connsiteX92" fmla="*/ 315516 w 1349253"/>
              <a:gd name="connsiteY92" fmla="*/ 2554718 h 6858000"/>
              <a:gd name="connsiteX93" fmla="*/ 286333 w 1349253"/>
              <a:gd name="connsiteY93" fmla="*/ 2447068 h 6858000"/>
              <a:gd name="connsiteX94" fmla="*/ 273294 w 1349253"/>
              <a:gd name="connsiteY94" fmla="*/ 2425819 h 6858000"/>
              <a:gd name="connsiteX95" fmla="*/ 279293 w 1349253"/>
              <a:gd name="connsiteY95" fmla="*/ 2402874 h 6858000"/>
              <a:gd name="connsiteX96" fmla="*/ 281905 w 1349253"/>
              <a:gd name="connsiteY96" fmla="*/ 2381443 h 6858000"/>
              <a:gd name="connsiteX97" fmla="*/ 258234 w 1349253"/>
              <a:gd name="connsiteY97" fmla="*/ 2261920 h 6858000"/>
              <a:gd name="connsiteX98" fmla="*/ 248121 w 1349253"/>
              <a:gd name="connsiteY98" fmla="*/ 2195378 h 6858000"/>
              <a:gd name="connsiteX99" fmla="*/ 232338 w 1349253"/>
              <a:gd name="connsiteY99" fmla="*/ 2155135 h 6858000"/>
              <a:gd name="connsiteX100" fmla="*/ 229796 w 1349253"/>
              <a:gd name="connsiteY100" fmla="*/ 2118008 h 6858000"/>
              <a:gd name="connsiteX101" fmla="*/ 230789 w 1349253"/>
              <a:gd name="connsiteY101" fmla="*/ 2050531 h 6858000"/>
              <a:gd name="connsiteX102" fmla="*/ 222595 w 1349253"/>
              <a:gd name="connsiteY102" fmla="*/ 1963269 h 6858000"/>
              <a:gd name="connsiteX103" fmla="*/ 203773 w 1349253"/>
              <a:gd name="connsiteY103" fmla="*/ 1906352 h 6858000"/>
              <a:gd name="connsiteX104" fmla="*/ 180330 w 1349253"/>
              <a:gd name="connsiteY104" fmla="*/ 1861531 h 6858000"/>
              <a:gd name="connsiteX105" fmla="*/ 134129 w 1349253"/>
              <a:gd name="connsiteY105" fmla="*/ 1732919 h 6858000"/>
              <a:gd name="connsiteX106" fmla="*/ 106440 w 1349253"/>
              <a:gd name="connsiteY106" fmla="*/ 1663540 h 6858000"/>
              <a:gd name="connsiteX107" fmla="*/ 105566 w 1349253"/>
              <a:gd name="connsiteY107" fmla="*/ 1615777 h 6858000"/>
              <a:gd name="connsiteX108" fmla="*/ 86361 w 1349253"/>
              <a:gd name="connsiteY108" fmla="*/ 1563678 h 6858000"/>
              <a:gd name="connsiteX109" fmla="*/ 92183 w 1349253"/>
              <a:gd name="connsiteY109" fmla="*/ 1477995 h 6858000"/>
              <a:gd name="connsiteX110" fmla="*/ 78268 w 1349253"/>
              <a:gd name="connsiteY110" fmla="*/ 1373769 h 6858000"/>
              <a:gd name="connsiteX111" fmla="*/ 86575 w 1349253"/>
              <a:gd name="connsiteY111" fmla="*/ 1307086 h 6858000"/>
              <a:gd name="connsiteX112" fmla="*/ 87763 w 1349253"/>
              <a:gd name="connsiteY112" fmla="*/ 1189033 h 6858000"/>
              <a:gd name="connsiteX113" fmla="*/ 92448 w 1349253"/>
              <a:gd name="connsiteY113" fmla="*/ 1168288 h 6858000"/>
              <a:gd name="connsiteX114" fmla="*/ 84730 w 1349253"/>
              <a:gd name="connsiteY114" fmla="*/ 1142577 h 6858000"/>
              <a:gd name="connsiteX115" fmla="*/ 74036 w 1349253"/>
              <a:gd name="connsiteY115" fmla="*/ 1088484 h 6858000"/>
              <a:gd name="connsiteX116" fmla="*/ 62772 w 1349253"/>
              <a:gd name="connsiteY116" fmla="*/ 1016103 h 6858000"/>
              <a:gd name="connsiteX117" fmla="*/ 64228 w 1349253"/>
              <a:gd name="connsiteY117" fmla="*/ 954054 h 6858000"/>
              <a:gd name="connsiteX118" fmla="*/ 75144 w 1349253"/>
              <a:gd name="connsiteY118" fmla="*/ 921368 h 6858000"/>
              <a:gd name="connsiteX119" fmla="*/ 59093 w 1349253"/>
              <a:gd name="connsiteY119" fmla="*/ 896999 h 6858000"/>
              <a:gd name="connsiteX120" fmla="*/ 28501 w 1349253"/>
              <a:gd name="connsiteY120" fmla="*/ 821517 h 6858000"/>
              <a:gd name="connsiteX121" fmla="*/ 7451 w 1349253"/>
              <a:gd name="connsiteY121" fmla="*/ 751353 h 6858000"/>
              <a:gd name="connsiteX122" fmla="*/ 7009 w 1349253"/>
              <a:gd name="connsiteY122" fmla="*/ 721230 h 6858000"/>
              <a:gd name="connsiteX123" fmla="*/ 16141 w 1349253"/>
              <a:gd name="connsiteY123" fmla="*/ 619315 h 6858000"/>
              <a:gd name="connsiteX124" fmla="*/ 19 w 1349253"/>
              <a:gd name="connsiteY124" fmla="*/ 585934 h 6858000"/>
              <a:gd name="connsiteX125" fmla="*/ 7093 w 1349253"/>
              <a:gd name="connsiteY125" fmla="*/ 538948 h 6858000"/>
              <a:gd name="connsiteX126" fmla="*/ 11001 w 1349253"/>
              <a:gd name="connsiteY126" fmla="*/ 525163 h 6858000"/>
              <a:gd name="connsiteX127" fmla="*/ 37125 w 1349253"/>
              <a:gd name="connsiteY127" fmla="*/ 446567 h 6858000"/>
              <a:gd name="connsiteX128" fmla="*/ 36373 w 1349253"/>
              <a:gd name="connsiteY128" fmla="*/ 393828 h 6858000"/>
              <a:gd name="connsiteX129" fmla="*/ 36203 w 1349253"/>
              <a:gd name="connsiteY129" fmla="*/ 353137 h 6858000"/>
              <a:gd name="connsiteX130" fmla="*/ 41896 w 1349253"/>
              <a:gd name="connsiteY130" fmla="*/ 275771 h 6858000"/>
              <a:gd name="connsiteX131" fmla="*/ 58923 w 1349253"/>
              <a:gd name="connsiteY131" fmla="*/ 212860 h 6858000"/>
              <a:gd name="connsiteX132" fmla="*/ 50633 w 1349253"/>
              <a:gd name="connsiteY132" fmla="*/ 144983 h 6858000"/>
              <a:gd name="connsiteX133" fmla="*/ 62917 w 1349253"/>
              <a:gd name="connsiteY133" fmla="*/ 55288 h 6858000"/>
              <a:gd name="connsiteX134" fmla="*/ 22471 w 1349253"/>
              <a:gd name="connsiteY134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99826 w 1349253"/>
              <a:gd name="connsiteY84" fmla="*/ 3183755 h 6858000"/>
              <a:gd name="connsiteX85" fmla="*/ 487927 w 1349253"/>
              <a:gd name="connsiteY85" fmla="*/ 3158586 h 6858000"/>
              <a:gd name="connsiteX86" fmla="*/ 473112 w 1349253"/>
              <a:gd name="connsiteY86" fmla="*/ 3129034 h 6858000"/>
              <a:gd name="connsiteX87" fmla="*/ 473777 w 1349253"/>
              <a:gd name="connsiteY87" fmla="*/ 3126682 h 6858000"/>
              <a:gd name="connsiteX88" fmla="*/ 451254 w 1349253"/>
              <a:gd name="connsiteY88" fmla="*/ 3106272 h 6858000"/>
              <a:gd name="connsiteX89" fmla="*/ 423984 w 1349253"/>
              <a:gd name="connsiteY89" fmla="*/ 2958185 h 6858000"/>
              <a:gd name="connsiteX90" fmla="*/ 366598 w 1349253"/>
              <a:gd name="connsiteY90" fmla="*/ 2762989 h 6858000"/>
              <a:gd name="connsiteX91" fmla="*/ 315516 w 1349253"/>
              <a:gd name="connsiteY91" fmla="*/ 2554718 h 6858000"/>
              <a:gd name="connsiteX92" fmla="*/ 286333 w 1349253"/>
              <a:gd name="connsiteY92" fmla="*/ 2447068 h 6858000"/>
              <a:gd name="connsiteX93" fmla="*/ 273294 w 1349253"/>
              <a:gd name="connsiteY93" fmla="*/ 2425819 h 6858000"/>
              <a:gd name="connsiteX94" fmla="*/ 279293 w 1349253"/>
              <a:gd name="connsiteY94" fmla="*/ 2402874 h 6858000"/>
              <a:gd name="connsiteX95" fmla="*/ 281905 w 1349253"/>
              <a:gd name="connsiteY95" fmla="*/ 2381443 h 6858000"/>
              <a:gd name="connsiteX96" fmla="*/ 258234 w 1349253"/>
              <a:gd name="connsiteY96" fmla="*/ 2261920 h 6858000"/>
              <a:gd name="connsiteX97" fmla="*/ 248121 w 1349253"/>
              <a:gd name="connsiteY97" fmla="*/ 2195378 h 6858000"/>
              <a:gd name="connsiteX98" fmla="*/ 232338 w 1349253"/>
              <a:gd name="connsiteY98" fmla="*/ 2155135 h 6858000"/>
              <a:gd name="connsiteX99" fmla="*/ 229796 w 1349253"/>
              <a:gd name="connsiteY99" fmla="*/ 2118008 h 6858000"/>
              <a:gd name="connsiteX100" fmla="*/ 230789 w 1349253"/>
              <a:gd name="connsiteY100" fmla="*/ 2050531 h 6858000"/>
              <a:gd name="connsiteX101" fmla="*/ 222595 w 1349253"/>
              <a:gd name="connsiteY101" fmla="*/ 1963269 h 6858000"/>
              <a:gd name="connsiteX102" fmla="*/ 203773 w 1349253"/>
              <a:gd name="connsiteY102" fmla="*/ 1906352 h 6858000"/>
              <a:gd name="connsiteX103" fmla="*/ 180330 w 1349253"/>
              <a:gd name="connsiteY103" fmla="*/ 1861531 h 6858000"/>
              <a:gd name="connsiteX104" fmla="*/ 134129 w 1349253"/>
              <a:gd name="connsiteY104" fmla="*/ 1732919 h 6858000"/>
              <a:gd name="connsiteX105" fmla="*/ 106440 w 1349253"/>
              <a:gd name="connsiteY105" fmla="*/ 1663540 h 6858000"/>
              <a:gd name="connsiteX106" fmla="*/ 105566 w 1349253"/>
              <a:gd name="connsiteY106" fmla="*/ 1615777 h 6858000"/>
              <a:gd name="connsiteX107" fmla="*/ 86361 w 1349253"/>
              <a:gd name="connsiteY107" fmla="*/ 1563678 h 6858000"/>
              <a:gd name="connsiteX108" fmla="*/ 92183 w 1349253"/>
              <a:gd name="connsiteY108" fmla="*/ 1477995 h 6858000"/>
              <a:gd name="connsiteX109" fmla="*/ 78268 w 1349253"/>
              <a:gd name="connsiteY109" fmla="*/ 1373769 h 6858000"/>
              <a:gd name="connsiteX110" fmla="*/ 86575 w 1349253"/>
              <a:gd name="connsiteY110" fmla="*/ 1307086 h 6858000"/>
              <a:gd name="connsiteX111" fmla="*/ 87763 w 1349253"/>
              <a:gd name="connsiteY111" fmla="*/ 1189033 h 6858000"/>
              <a:gd name="connsiteX112" fmla="*/ 92448 w 1349253"/>
              <a:gd name="connsiteY112" fmla="*/ 1168288 h 6858000"/>
              <a:gd name="connsiteX113" fmla="*/ 84730 w 1349253"/>
              <a:gd name="connsiteY113" fmla="*/ 1142577 h 6858000"/>
              <a:gd name="connsiteX114" fmla="*/ 74036 w 1349253"/>
              <a:gd name="connsiteY114" fmla="*/ 1088484 h 6858000"/>
              <a:gd name="connsiteX115" fmla="*/ 62772 w 1349253"/>
              <a:gd name="connsiteY115" fmla="*/ 1016103 h 6858000"/>
              <a:gd name="connsiteX116" fmla="*/ 64228 w 1349253"/>
              <a:gd name="connsiteY116" fmla="*/ 954054 h 6858000"/>
              <a:gd name="connsiteX117" fmla="*/ 75144 w 1349253"/>
              <a:gd name="connsiteY117" fmla="*/ 921368 h 6858000"/>
              <a:gd name="connsiteX118" fmla="*/ 59093 w 1349253"/>
              <a:gd name="connsiteY118" fmla="*/ 896999 h 6858000"/>
              <a:gd name="connsiteX119" fmla="*/ 28501 w 1349253"/>
              <a:gd name="connsiteY119" fmla="*/ 821517 h 6858000"/>
              <a:gd name="connsiteX120" fmla="*/ 7451 w 1349253"/>
              <a:gd name="connsiteY120" fmla="*/ 751353 h 6858000"/>
              <a:gd name="connsiteX121" fmla="*/ 7009 w 1349253"/>
              <a:gd name="connsiteY121" fmla="*/ 721230 h 6858000"/>
              <a:gd name="connsiteX122" fmla="*/ 16141 w 1349253"/>
              <a:gd name="connsiteY122" fmla="*/ 619315 h 6858000"/>
              <a:gd name="connsiteX123" fmla="*/ 19 w 1349253"/>
              <a:gd name="connsiteY123" fmla="*/ 585934 h 6858000"/>
              <a:gd name="connsiteX124" fmla="*/ 7093 w 1349253"/>
              <a:gd name="connsiteY124" fmla="*/ 538948 h 6858000"/>
              <a:gd name="connsiteX125" fmla="*/ 11001 w 1349253"/>
              <a:gd name="connsiteY125" fmla="*/ 525163 h 6858000"/>
              <a:gd name="connsiteX126" fmla="*/ 37125 w 1349253"/>
              <a:gd name="connsiteY126" fmla="*/ 446567 h 6858000"/>
              <a:gd name="connsiteX127" fmla="*/ 36373 w 1349253"/>
              <a:gd name="connsiteY127" fmla="*/ 393828 h 6858000"/>
              <a:gd name="connsiteX128" fmla="*/ 36203 w 1349253"/>
              <a:gd name="connsiteY128" fmla="*/ 353137 h 6858000"/>
              <a:gd name="connsiteX129" fmla="*/ 41896 w 1349253"/>
              <a:gd name="connsiteY129" fmla="*/ 275771 h 6858000"/>
              <a:gd name="connsiteX130" fmla="*/ 58923 w 1349253"/>
              <a:gd name="connsiteY130" fmla="*/ 212860 h 6858000"/>
              <a:gd name="connsiteX131" fmla="*/ 50633 w 1349253"/>
              <a:gd name="connsiteY131" fmla="*/ 144983 h 6858000"/>
              <a:gd name="connsiteX132" fmla="*/ 62917 w 1349253"/>
              <a:gd name="connsiteY132" fmla="*/ 55288 h 6858000"/>
              <a:gd name="connsiteX133" fmla="*/ 22471 w 1349253"/>
              <a:gd name="connsiteY133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512991 w 1349253"/>
              <a:gd name="connsiteY83" fmla="*/ 3217217 h 6858000"/>
              <a:gd name="connsiteX84" fmla="*/ 487927 w 1349253"/>
              <a:gd name="connsiteY84" fmla="*/ 3158586 h 6858000"/>
              <a:gd name="connsiteX85" fmla="*/ 473112 w 1349253"/>
              <a:gd name="connsiteY85" fmla="*/ 3129034 h 6858000"/>
              <a:gd name="connsiteX86" fmla="*/ 473777 w 1349253"/>
              <a:gd name="connsiteY86" fmla="*/ 3126682 h 6858000"/>
              <a:gd name="connsiteX87" fmla="*/ 451254 w 1349253"/>
              <a:gd name="connsiteY87" fmla="*/ 3106272 h 6858000"/>
              <a:gd name="connsiteX88" fmla="*/ 423984 w 1349253"/>
              <a:gd name="connsiteY88" fmla="*/ 2958185 h 6858000"/>
              <a:gd name="connsiteX89" fmla="*/ 366598 w 1349253"/>
              <a:gd name="connsiteY89" fmla="*/ 2762989 h 6858000"/>
              <a:gd name="connsiteX90" fmla="*/ 315516 w 1349253"/>
              <a:gd name="connsiteY90" fmla="*/ 2554718 h 6858000"/>
              <a:gd name="connsiteX91" fmla="*/ 286333 w 1349253"/>
              <a:gd name="connsiteY91" fmla="*/ 2447068 h 6858000"/>
              <a:gd name="connsiteX92" fmla="*/ 273294 w 1349253"/>
              <a:gd name="connsiteY92" fmla="*/ 2425819 h 6858000"/>
              <a:gd name="connsiteX93" fmla="*/ 279293 w 1349253"/>
              <a:gd name="connsiteY93" fmla="*/ 2402874 h 6858000"/>
              <a:gd name="connsiteX94" fmla="*/ 281905 w 1349253"/>
              <a:gd name="connsiteY94" fmla="*/ 2381443 h 6858000"/>
              <a:gd name="connsiteX95" fmla="*/ 258234 w 1349253"/>
              <a:gd name="connsiteY95" fmla="*/ 2261920 h 6858000"/>
              <a:gd name="connsiteX96" fmla="*/ 248121 w 1349253"/>
              <a:gd name="connsiteY96" fmla="*/ 2195378 h 6858000"/>
              <a:gd name="connsiteX97" fmla="*/ 232338 w 1349253"/>
              <a:gd name="connsiteY97" fmla="*/ 2155135 h 6858000"/>
              <a:gd name="connsiteX98" fmla="*/ 229796 w 1349253"/>
              <a:gd name="connsiteY98" fmla="*/ 2118008 h 6858000"/>
              <a:gd name="connsiteX99" fmla="*/ 230789 w 1349253"/>
              <a:gd name="connsiteY99" fmla="*/ 2050531 h 6858000"/>
              <a:gd name="connsiteX100" fmla="*/ 222595 w 1349253"/>
              <a:gd name="connsiteY100" fmla="*/ 1963269 h 6858000"/>
              <a:gd name="connsiteX101" fmla="*/ 203773 w 1349253"/>
              <a:gd name="connsiteY101" fmla="*/ 1906352 h 6858000"/>
              <a:gd name="connsiteX102" fmla="*/ 180330 w 1349253"/>
              <a:gd name="connsiteY102" fmla="*/ 1861531 h 6858000"/>
              <a:gd name="connsiteX103" fmla="*/ 134129 w 1349253"/>
              <a:gd name="connsiteY103" fmla="*/ 1732919 h 6858000"/>
              <a:gd name="connsiteX104" fmla="*/ 106440 w 1349253"/>
              <a:gd name="connsiteY104" fmla="*/ 1663540 h 6858000"/>
              <a:gd name="connsiteX105" fmla="*/ 105566 w 1349253"/>
              <a:gd name="connsiteY105" fmla="*/ 1615777 h 6858000"/>
              <a:gd name="connsiteX106" fmla="*/ 86361 w 1349253"/>
              <a:gd name="connsiteY106" fmla="*/ 1563678 h 6858000"/>
              <a:gd name="connsiteX107" fmla="*/ 92183 w 1349253"/>
              <a:gd name="connsiteY107" fmla="*/ 1477995 h 6858000"/>
              <a:gd name="connsiteX108" fmla="*/ 78268 w 1349253"/>
              <a:gd name="connsiteY108" fmla="*/ 1373769 h 6858000"/>
              <a:gd name="connsiteX109" fmla="*/ 86575 w 1349253"/>
              <a:gd name="connsiteY109" fmla="*/ 1307086 h 6858000"/>
              <a:gd name="connsiteX110" fmla="*/ 87763 w 1349253"/>
              <a:gd name="connsiteY110" fmla="*/ 1189033 h 6858000"/>
              <a:gd name="connsiteX111" fmla="*/ 92448 w 1349253"/>
              <a:gd name="connsiteY111" fmla="*/ 1168288 h 6858000"/>
              <a:gd name="connsiteX112" fmla="*/ 84730 w 1349253"/>
              <a:gd name="connsiteY112" fmla="*/ 1142577 h 6858000"/>
              <a:gd name="connsiteX113" fmla="*/ 74036 w 1349253"/>
              <a:gd name="connsiteY113" fmla="*/ 1088484 h 6858000"/>
              <a:gd name="connsiteX114" fmla="*/ 62772 w 1349253"/>
              <a:gd name="connsiteY114" fmla="*/ 1016103 h 6858000"/>
              <a:gd name="connsiteX115" fmla="*/ 64228 w 1349253"/>
              <a:gd name="connsiteY115" fmla="*/ 954054 h 6858000"/>
              <a:gd name="connsiteX116" fmla="*/ 75144 w 1349253"/>
              <a:gd name="connsiteY116" fmla="*/ 921368 h 6858000"/>
              <a:gd name="connsiteX117" fmla="*/ 59093 w 1349253"/>
              <a:gd name="connsiteY117" fmla="*/ 896999 h 6858000"/>
              <a:gd name="connsiteX118" fmla="*/ 28501 w 1349253"/>
              <a:gd name="connsiteY118" fmla="*/ 821517 h 6858000"/>
              <a:gd name="connsiteX119" fmla="*/ 7451 w 1349253"/>
              <a:gd name="connsiteY119" fmla="*/ 751353 h 6858000"/>
              <a:gd name="connsiteX120" fmla="*/ 7009 w 1349253"/>
              <a:gd name="connsiteY120" fmla="*/ 721230 h 6858000"/>
              <a:gd name="connsiteX121" fmla="*/ 16141 w 1349253"/>
              <a:gd name="connsiteY121" fmla="*/ 619315 h 6858000"/>
              <a:gd name="connsiteX122" fmla="*/ 19 w 1349253"/>
              <a:gd name="connsiteY122" fmla="*/ 585934 h 6858000"/>
              <a:gd name="connsiteX123" fmla="*/ 7093 w 1349253"/>
              <a:gd name="connsiteY123" fmla="*/ 538948 h 6858000"/>
              <a:gd name="connsiteX124" fmla="*/ 11001 w 1349253"/>
              <a:gd name="connsiteY124" fmla="*/ 525163 h 6858000"/>
              <a:gd name="connsiteX125" fmla="*/ 37125 w 1349253"/>
              <a:gd name="connsiteY125" fmla="*/ 446567 h 6858000"/>
              <a:gd name="connsiteX126" fmla="*/ 36373 w 1349253"/>
              <a:gd name="connsiteY126" fmla="*/ 393828 h 6858000"/>
              <a:gd name="connsiteX127" fmla="*/ 36203 w 1349253"/>
              <a:gd name="connsiteY127" fmla="*/ 353137 h 6858000"/>
              <a:gd name="connsiteX128" fmla="*/ 41896 w 1349253"/>
              <a:gd name="connsiteY128" fmla="*/ 275771 h 6858000"/>
              <a:gd name="connsiteX129" fmla="*/ 58923 w 1349253"/>
              <a:gd name="connsiteY129" fmla="*/ 212860 h 6858000"/>
              <a:gd name="connsiteX130" fmla="*/ 50633 w 1349253"/>
              <a:gd name="connsiteY130" fmla="*/ 144983 h 6858000"/>
              <a:gd name="connsiteX131" fmla="*/ 62917 w 1349253"/>
              <a:gd name="connsiteY131" fmla="*/ 55288 h 6858000"/>
              <a:gd name="connsiteX132" fmla="*/ 22471 w 1349253"/>
              <a:gd name="connsiteY132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487927 w 1349253"/>
              <a:gd name="connsiteY83" fmla="*/ 3158586 h 6858000"/>
              <a:gd name="connsiteX84" fmla="*/ 473112 w 1349253"/>
              <a:gd name="connsiteY84" fmla="*/ 3129034 h 6858000"/>
              <a:gd name="connsiteX85" fmla="*/ 473777 w 1349253"/>
              <a:gd name="connsiteY85" fmla="*/ 3126682 h 6858000"/>
              <a:gd name="connsiteX86" fmla="*/ 451254 w 1349253"/>
              <a:gd name="connsiteY86" fmla="*/ 3106272 h 6858000"/>
              <a:gd name="connsiteX87" fmla="*/ 423984 w 1349253"/>
              <a:gd name="connsiteY87" fmla="*/ 2958185 h 6858000"/>
              <a:gd name="connsiteX88" fmla="*/ 366598 w 1349253"/>
              <a:gd name="connsiteY88" fmla="*/ 2762989 h 6858000"/>
              <a:gd name="connsiteX89" fmla="*/ 315516 w 1349253"/>
              <a:gd name="connsiteY89" fmla="*/ 2554718 h 6858000"/>
              <a:gd name="connsiteX90" fmla="*/ 286333 w 1349253"/>
              <a:gd name="connsiteY90" fmla="*/ 2447068 h 6858000"/>
              <a:gd name="connsiteX91" fmla="*/ 273294 w 1349253"/>
              <a:gd name="connsiteY91" fmla="*/ 2425819 h 6858000"/>
              <a:gd name="connsiteX92" fmla="*/ 279293 w 1349253"/>
              <a:gd name="connsiteY92" fmla="*/ 2402874 h 6858000"/>
              <a:gd name="connsiteX93" fmla="*/ 281905 w 1349253"/>
              <a:gd name="connsiteY93" fmla="*/ 2381443 h 6858000"/>
              <a:gd name="connsiteX94" fmla="*/ 258234 w 1349253"/>
              <a:gd name="connsiteY94" fmla="*/ 2261920 h 6858000"/>
              <a:gd name="connsiteX95" fmla="*/ 248121 w 1349253"/>
              <a:gd name="connsiteY95" fmla="*/ 2195378 h 6858000"/>
              <a:gd name="connsiteX96" fmla="*/ 232338 w 1349253"/>
              <a:gd name="connsiteY96" fmla="*/ 2155135 h 6858000"/>
              <a:gd name="connsiteX97" fmla="*/ 229796 w 1349253"/>
              <a:gd name="connsiteY97" fmla="*/ 2118008 h 6858000"/>
              <a:gd name="connsiteX98" fmla="*/ 230789 w 1349253"/>
              <a:gd name="connsiteY98" fmla="*/ 2050531 h 6858000"/>
              <a:gd name="connsiteX99" fmla="*/ 222595 w 1349253"/>
              <a:gd name="connsiteY99" fmla="*/ 1963269 h 6858000"/>
              <a:gd name="connsiteX100" fmla="*/ 203773 w 1349253"/>
              <a:gd name="connsiteY100" fmla="*/ 1906352 h 6858000"/>
              <a:gd name="connsiteX101" fmla="*/ 180330 w 1349253"/>
              <a:gd name="connsiteY101" fmla="*/ 1861531 h 6858000"/>
              <a:gd name="connsiteX102" fmla="*/ 134129 w 1349253"/>
              <a:gd name="connsiteY102" fmla="*/ 1732919 h 6858000"/>
              <a:gd name="connsiteX103" fmla="*/ 106440 w 1349253"/>
              <a:gd name="connsiteY103" fmla="*/ 1663540 h 6858000"/>
              <a:gd name="connsiteX104" fmla="*/ 105566 w 1349253"/>
              <a:gd name="connsiteY104" fmla="*/ 1615777 h 6858000"/>
              <a:gd name="connsiteX105" fmla="*/ 86361 w 1349253"/>
              <a:gd name="connsiteY105" fmla="*/ 1563678 h 6858000"/>
              <a:gd name="connsiteX106" fmla="*/ 92183 w 1349253"/>
              <a:gd name="connsiteY106" fmla="*/ 1477995 h 6858000"/>
              <a:gd name="connsiteX107" fmla="*/ 78268 w 1349253"/>
              <a:gd name="connsiteY107" fmla="*/ 1373769 h 6858000"/>
              <a:gd name="connsiteX108" fmla="*/ 86575 w 1349253"/>
              <a:gd name="connsiteY108" fmla="*/ 1307086 h 6858000"/>
              <a:gd name="connsiteX109" fmla="*/ 87763 w 1349253"/>
              <a:gd name="connsiteY109" fmla="*/ 1189033 h 6858000"/>
              <a:gd name="connsiteX110" fmla="*/ 92448 w 1349253"/>
              <a:gd name="connsiteY110" fmla="*/ 1168288 h 6858000"/>
              <a:gd name="connsiteX111" fmla="*/ 84730 w 1349253"/>
              <a:gd name="connsiteY111" fmla="*/ 1142577 h 6858000"/>
              <a:gd name="connsiteX112" fmla="*/ 74036 w 1349253"/>
              <a:gd name="connsiteY112" fmla="*/ 1088484 h 6858000"/>
              <a:gd name="connsiteX113" fmla="*/ 62772 w 1349253"/>
              <a:gd name="connsiteY113" fmla="*/ 1016103 h 6858000"/>
              <a:gd name="connsiteX114" fmla="*/ 64228 w 1349253"/>
              <a:gd name="connsiteY114" fmla="*/ 954054 h 6858000"/>
              <a:gd name="connsiteX115" fmla="*/ 75144 w 1349253"/>
              <a:gd name="connsiteY115" fmla="*/ 921368 h 6858000"/>
              <a:gd name="connsiteX116" fmla="*/ 59093 w 1349253"/>
              <a:gd name="connsiteY116" fmla="*/ 896999 h 6858000"/>
              <a:gd name="connsiteX117" fmla="*/ 28501 w 1349253"/>
              <a:gd name="connsiteY117" fmla="*/ 821517 h 6858000"/>
              <a:gd name="connsiteX118" fmla="*/ 7451 w 1349253"/>
              <a:gd name="connsiteY118" fmla="*/ 751353 h 6858000"/>
              <a:gd name="connsiteX119" fmla="*/ 7009 w 1349253"/>
              <a:gd name="connsiteY119" fmla="*/ 721230 h 6858000"/>
              <a:gd name="connsiteX120" fmla="*/ 16141 w 1349253"/>
              <a:gd name="connsiteY120" fmla="*/ 619315 h 6858000"/>
              <a:gd name="connsiteX121" fmla="*/ 19 w 1349253"/>
              <a:gd name="connsiteY121" fmla="*/ 585934 h 6858000"/>
              <a:gd name="connsiteX122" fmla="*/ 7093 w 1349253"/>
              <a:gd name="connsiteY122" fmla="*/ 538948 h 6858000"/>
              <a:gd name="connsiteX123" fmla="*/ 11001 w 1349253"/>
              <a:gd name="connsiteY123" fmla="*/ 525163 h 6858000"/>
              <a:gd name="connsiteX124" fmla="*/ 37125 w 1349253"/>
              <a:gd name="connsiteY124" fmla="*/ 446567 h 6858000"/>
              <a:gd name="connsiteX125" fmla="*/ 36373 w 1349253"/>
              <a:gd name="connsiteY125" fmla="*/ 393828 h 6858000"/>
              <a:gd name="connsiteX126" fmla="*/ 36203 w 1349253"/>
              <a:gd name="connsiteY126" fmla="*/ 353137 h 6858000"/>
              <a:gd name="connsiteX127" fmla="*/ 41896 w 1349253"/>
              <a:gd name="connsiteY127" fmla="*/ 275771 h 6858000"/>
              <a:gd name="connsiteX128" fmla="*/ 58923 w 1349253"/>
              <a:gd name="connsiteY128" fmla="*/ 212860 h 6858000"/>
              <a:gd name="connsiteX129" fmla="*/ 50633 w 1349253"/>
              <a:gd name="connsiteY129" fmla="*/ 144983 h 6858000"/>
              <a:gd name="connsiteX130" fmla="*/ 62917 w 1349253"/>
              <a:gd name="connsiteY130" fmla="*/ 55288 h 6858000"/>
              <a:gd name="connsiteX131" fmla="*/ 22471 w 1349253"/>
              <a:gd name="connsiteY13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1364 w 1349253"/>
              <a:gd name="connsiteY70" fmla="*/ 3792098 h 6858000"/>
              <a:gd name="connsiteX71" fmla="*/ 460248 w 1349253"/>
              <a:gd name="connsiteY71" fmla="*/ 3777135 h 6858000"/>
              <a:gd name="connsiteX72" fmla="*/ 461981 w 1349253"/>
              <a:gd name="connsiteY72" fmla="*/ 3771656 h 6858000"/>
              <a:gd name="connsiteX73" fmla="*/ 465724 w 1349253"/>
              <a:gd name="connsiteY73" fmla="*/ 3769007 h 6858000"/>
              <a:gd name="connsiteX74" fmla="*/ 465190 w 1349253"/>
              <a:gd name="connsiteY74" fmla="*/ 3767709 h 6858000"/>
              <a:gd name="connsiteX75" fmla="*/ 473886 w 1349253"/>
              <a:gd name="connsiteY75" fmla="*/ 3738082 h 6858000"/>
              <a:gd name="connsiteX76" fmla="*/ 481232 w 1349253"/>
              <a:gd name="connsiteY76" fmla="*/ 3673397 h 6858000"/>
              <a:gd name="connsiteX77" fmla="*/ 480528 w 1349253"/>
              <a:gd name="connsiteY77" fmla="*/ 3637109 h 6858000"/>
              <a:gd name="connsiteX78" fmla="*/ 483971 w 1349253"/>
              <a:gd name="connsiteY78" fmla="*/ 3536883 h 6858000"/>
              <a:gd name="connsiteX79" fmla="*/ 491509 w 1349253"/>
              <a:gd name="connsiteY79" fmla="*/ 3435652 h 6858000"/>
              <a:gd name="connsiteX80" fmla="*/ 493180 w 1349253"/>
              <a:gd name="connsiteY80" fmla="*/ 3307769 h 6858000"/>
              <a:gd name="connsiteX81" fmla="*/ 510743 w 1349253"/>
              <a:gd name="connsiteY81" fmla="*/ 3250522 h 6858000"/>
              <a:gd name="connsiteX82" fmla="*/ 511168 w 1349253"/>
              <a:gd name="connsiteY82" fmla="*/ 3229163 h 6858000"/>
              <a:gd name="connsiteX83" fmla="*/ 487927 w 1349253"/>
              <a:gd name="connsiteY83" fmla="*/ 3158586 h 6858000"/>
              <a:gd name="connsiteX84" fmla="*/ 473112 w 1349253"/>
              <a:gd name="connsiteY84" fmla="*/ 3129034 h 6858000"/>
              <a:gd name="connsiteX85" fmla="*/ 473777 w 1349253"/>
              <a:gd name="connsiteY85" fmla="*/ 3126682 h 6858000"/>
              <a:gd name="connsiteX86" fmla="*/ 451254 w 1349253"/>
              <a:gd name="connsiteY86" fmla="*/ 3106272 h 6858000"/>
              <a:gd name="connsiteX87" fmla="*/ 423984 w 1349253"/>
              <a:gd name="connsiteY87" fmla="*/ 2958185 h 6858000"/>
              <a:gd name="connsiteX88" fmla="*/ 381264 w 1349253"/>
              <a:gd name="connsiteY88" fmla="*/ 2843952 h 6858000"/>
              <a:gd name="connsiteX89" fmla="*/ 315516 w 1349253"/>
              <a:gd name="connsiteY89" fmla="*/ 2554718 h 6858000"/>
              <a:gd name="connsiteX90" fmla="*/ 286333 w 1349253"/>
              <a:gd name="connsiteY90" fmla="*/ 2447068 h 6858000"/>
              <a:gd name="connsiteX91" fmla="*/ 273294 w 1349253"/>
              <a:gd name="connsiteY91" fmla="*/ 2425819 h 6858000"/>
              <a:gd name="connsiteX92" fmla="*/ 279293 w 1349253"/>
              <a:gd name="connsiteY92" fmla="*/ 2402874 h 6858000"/>
              <a:gd name="connsiteX93" fmla="*/ 281905 w 1349253"/>
              <a:gd name="connsiteY93" fmla="*/ 2381443 h 6858000"/>
              <a:gd name="connsiteX94" fmla="*/ 258234 w 1349253"/>
              <a:gd name="connsiteY94" fmla="*/ 2261920 h 6858000"/>
              <a:gd name="connsiteX95" fmla="*/ 248121 w 1349253"/>
              <a:gd name="connsiteY95" fmla="*/ 2195378 h 6858000"/>
              <a:gd name="connsiteX96" fmla="*/ 232338 w 1349253"/>
              <a:gd name="connsiteY96" fmla="*/ 2155135 h 6858000"/>
              <a:gd name="connsiteX97" fmla="*/ 229796 w 1349253"/>
              <a:gd name="connsiteY97" fmla="*/ 2118008 h 6858000"/>
              <a:gd name="connsiteX98" fmla="*/ 230789 w 1349253"/>
              <a:gd name="connsiteY98" fmla="*/ 2050531 h 6858000"/>
              <a:gd name="connsiteX99" fmla="*/ 222595 w 1349253"/>
              <a:gd name="connsiteY99" fmla="*/ 1963269 h 6858000"/>
              <a:gd name="connsiteX100" fmla="*/ 203773 w 1349253"/>
              <a:gd name="connsiteY100" fmla="*/ 1906352 h 6858000"/>
              <a:gd name="connsiteX101" fmla="*/ 180330 w 1349253"/>
              <a:gd name="connsiteY101" fmla="*/ 1861531 h 6858000"/>
              <a:gd name="connsiteX102" fmla="*/ 134129 w 1349253"/>
              <a:gd name="connsiteY102" fmla="*/ 1732919 h 6858000"/>
              <a:gd name="connsiteX103" fmla="*/ 106440 w 1349253"/>
              <a:gd name="connsiteY103" fmla="*/ 1663540 h 6858000"/>
              <a:gd name="connsiteX104" fmla="*/ 105566 w 1349253"/>
              <a:gd name="connsiteY104" fmla="*/ 1615777 h 6858000"/>
              <a:gd name="connsiteX105" fmla="*/ 86361 w 1349253"/>
              <a:gd name="connsiteY105" fmla="*/ 1563678 h 6858000"/>
              <a:gd name="connsiteX106" fmla="*/ 92183 w 1349253"/>
              <a:gd name="connsiteY106" fmla="*/ 1477995 h 6858000"/>
              <a:gd name="connsiteX107" fmla="*/ 78268 w 1349253"/>
              <a:gd name="connsiteY107" fmla="*/ 1373769 h 6858000"/>
              <a:gd name="connsiteX108" fmla="*/ 86575 w 1349253"/>
              <a:gd name="connsiteY108" fmla="*/ 1307086 h 6858000"/>
              <a:gd name="connsiteX109" fmla="*/ 87763 w 1349253"/>
              <a:gd name="connsiteY109" fmla="*/ 1189033 h 6858000"/>
              <a:gd name="connsiteX110" fmla="*/ 92448 w 1349253"/>
              <a:gd name="connsiteY110" fmla="*/ 1168288 h 6858000"/>
              <a:gd name="connsiteX111" fmla="*/ 84730 w 1349253"/>
              <a:gd name="connsiteY111" fmla="*/ 1142577 h 6858000"/>
              <a:gd name="connsiteX112" fmla="*/ 74036 w 1349253"/>
              <a:gd name="connsiteY112" fmla="*/ 1088484 h 6858000"/>
              <a:gd name="connsiteX113" fmla="*/ 62772 w 1349253"/>
              <a:gd name="connsiteY113" fmla="*/ 1016103 h 6858000"/>
              <a:gd name="connsiteX114" fmla="*/ 64228 w 1349253"/>
              <a:gd name="connsiteY114" fmla="*/ 954054 h 6858000"/>
              <a:gd name="connsiteX115" fmla="*/ 75144 w 1349253"/>
              <a:gd name="connsiteY115" fmla="*/ 921368 h 6858000"/>
              <a:gd name="connsiteX116" fmla="*/ 59093 w 1349253"/>
              <a:gd name="connsiteY116" fmla="*/ 896999 h 6858000"/>
              <a:gd name="connsiteX117" fmla="*/ 28501 w 1349253"/>
              <a:gd name="connsiteY117" fmla="*/ 821517 h 6858000"/>
              <a:gd name="connsiteX118" fmla="*/ 7451 w 1349253"/>
              <a:gd name="connsiteY118" fmla="*/ 751353 h 6858000"/>
              <a:gd name="connsiteX119" fmla="*/ 7009 w 1349253"/>
              <a:gd name="connsiteY119" fmla="*/ 721230 h 6858000"/>
              <a:gd name="connsiteX120" fmla="*/ 16141 w 1349253"/>
              <a:gd name="connsiteY120" fmla="*/ 619315 h 6858000"/>
              <a:gd name="connsiteX121" fmla="*/ 19 w 1349253"/>
              <a:gd name="connsiteY121" fmla="*/ 585934 h 6858000"/>
              <a:gd name="connsiteX122" fmla="*/ 7093 w 1349253"/>
              <a:gd name="connsiteY122" fmla="*/ 538948 h 6858000"/>
              <a:gd name="connsiteX123" fmla="*/ 11001 w 1349253"/>
              <a:gd name="connsiteY123" fmla="*/ 525163 h 6858000"/>
              <a:gd name="connsiteX124" fmla="*/ 37125 w 1349253"/>
              <a:gd name="connsiteY124" fmla="*/ 446567 h 6858000"/>
              <a:gd name="connsiteX125" fmla="*/ 36373 w 1349253"/>
              <a:gd name="connsiteY125" fmla="*/ 393828 h 6858000"/>
              <a:gd name="connsiteX126" fmla="*/ 36203 w 1349253"/>
              <a:gd name="connsiteY126" fmla="*/ 353137 h 6858000"/>
              <a:gd name="connsiteX127" fmla="*/ 41896 w 1349253"/>
              <a:gd name="connsiteY127" fmla="*/ 275771 h 6858000"/>
              <a:gd name="connsiteX128" fmla="*/ 58923 w 1349253"/>
              <a:gd name="connsiteY128" fmla="*/ 212860 h 6858000"/>
              <a:gd name="connsiteX129" fmla="*/ 50633 w 1349253"/>
              <a:gd name="connsiteY129" fmla="*/ 144983 h 6858000"/>
              <a:gd name="connsiteX130" fmla="*/ 62917 w 1349253"/>
              <a:gd name="connsiteY130" fmla="*/ 55288 h 6858000"/>
              <a:gd name="connsiteX131" fmla="*/ 22471 w 1349253"/>
              <a:gd name="connsiteY13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2749 w 1349253"/>
              <a:gd name="connsiteY69" fmla="*/ 3797724 h 6858000"/>
              <a:gd name="connsiteX70" fmla="*/ 460248 w 1349253"/>
              <a:gd name="connsiteY70" fmla="*/ 3777135 h 6858000"/>
              <a:gd name="connsiteX71" fmla="*/ 461981 w 1349253"/>
              <a:gd name="connsiteY71" fmla="*/ 3771656 h 6858000"/>
              <a:gd name="connsiteX72" fmla="*/ 465724 w 1349253"/>
              <a:gd name="connsiteY72" fmla="*/ 3769007 h 6858000"/>
              <a:gd name="connsiteX73" fmla="*/ 465190 w 1349253"/>
              <a:gd name="connsiteY73" fmla="*/ 3767709 h 6858000"/>
              <a:gd name="connsiteX74" fmla="*/ 473886 w 1349253"/>
              <a:gd name="connsiteY74" fmla="*/ 3738082 h 6858000"/>
              <a:gd name="connsiteX75" fmla="*/ 481232 w 1349253"/>
              <a:gd name="connsiteY75" fmla="*/ 3673397 h 6858000"/>
              <a:gd name="connsiteX76" fmla="*/ 480528 w 1349253"/>
              <a:gd name="connsiteY76" fmla="*/ 3637109 h 6858000"/>
              <a:gd name="connsiteX77" fmla="*/ 483971 w 1349253"/>
              <a:gd name="connsiteY77" fmla="*/ 3536883 h 6858000"/>
              <a:gd name="connsiteX78" fmla="*/ 491509 w 1349253"/>
              <a:gd name="connsiteY78" fmla="*/ 3435652 h 6858000"/>
              <a:gd name="connsiteX79" fmla="*/ 493180 w 1349253"/>
              <a:gd name="connsiteY79" fmla="*/ 3307769 h 6858000"/>
              <a:gd name="connsiteX80" fmla="*/ 510743 w 1349253"/>
              <a:gd name="connsiteY80" fmla="*/ 3250522 h 6858000"/>
              <a:gd name="connsiteX81" fmla="*/ 511168 w 1349253"/>
              <a:gd name="connsiteY81" fmla="*/ 3229163 h 6858000"/>
              <a:gd name="connsiteX82" fmla="*/ 487927 w 1349253"/>
              <a:gd name="connsiteY82" fmla="*/ 3158586 h 6858000"/>
              <a:gd name="connsiteX83" fmla="*/ 473112 w 1349253"/>
              <a:gd name="connsiteY83" fmla="*/ 3129034 h 6858000"/>
              <a:gd name="connsiteX84" fmla="*/ 473777 w 1349253"/>
              <a:gd name="connsiteY84" fmla="*/ 3126682 h 6858000"/>
              <a:gd name="connsiteX85" fmla="*/ 451254 w 1349253"/>
              <a:gd name="connsiteY85" fmla="*/ 3106272 h 6858000"/>
              <a:gd name="connsiteX86" fmla="*/ 423984 w 1349253"/>
              <a:gd name="connsiteY86" fmla="*/ 2958185 h 6858000"/>
              <a:gd name="connsiteX87" fmla="*/ 381264 w 1349253"/>
              <a:gd name="connsiteY87" fmla="*/ 2843952 h 6858000"/>
              <a:gd name="connsiteX88" fmla="*/ 315516 w 1349253"/>
              <a:gd name="connsiteY88" fmla="*/ 2554718 h 6858000"/>
              <a:gd name="connsiteX89" fmla="*/ 286333 w 1349253"/>
              <a:gd name="connsiteY89" fmla="*/ 2447068 h 6858000"/>
              <a:gd name="connsiteX90" fmla="*/ 273294 w 1349253"/>
              <a:gd name="connsiteY90" fmla="*/ 2425819 h 6858000"/>
              <a:gd name="connsiteX91" fmla="*/ 279293 w 1349253"/>
              <a:gd name="connsiteY91" fmla="*/ 2402874 h 6858000"/>
              <a:gd name="connsiteX92" fmla="*/ 281905 w 1349253"/>
              <a:gd name="connsiteY92" fmla="*/ 2381443 h 6858000"/>
              <a:gd name="connsiteX93" fmla="*/ 258234 w 1349253"/>
              <a:gd name="connsiteY93" fmla="*/ 2261920 h 6858000"/>
              <a:gd name="connsiteX94" fmla="*/ 248121 w 1349253"/>
              <a:gd name="connsiteY94" fmla="*/ 2195378 h 6858000"/>
              <a:gd name="connsiteX95" fmla="*/ 232338 w 1349253"/>
              <a:gd name="connsiteY95" fmla="*/ 2155135 h 6858000"/>
              <a:gd name="connsiteX96" fmla="*/ 229796 w 1349253"/>
              <a:gd name="connsiteY96" fmla="*/ 2118008 h 6858000"/>
              <a:gd name="connsiteX97" fmla="*/ 230789 w 1349253"/>
              <a:gd name="connsiteY97" fmla="*/ 2050531 h 6858000"/>
              <a:gd name="connsiteX98" fmla="*/ 222595 w 1349253"/>
              <a:gd name="connsiteY98" fmla="*/ 1963269 h 6858000"/>
              <a:gd name="connsiteX99" fmla="*/ 203773 w 1349253"/>
              <a:gd name="connsiteY99" fmla="*/ 1906352 h 6858000"/>
              <a:gd name="connsiteX100" fmla="*/ 180330 w 1349253"/>
              <a:gd name="connsiteY100" fmla="*/ 1861531 h 6858000"/>
              <a:gd name="connsiteX101" fmla="*/ 134129 w 1349253"/>
              <a:gd name="connsiteY101" fmla="*/ 1732919 h 6858000"/>
              <a:gd name="connsiteX102" fmla="*/ 106440 w 1349253"/>
              <a:gd name="connsiteY102" fmla="*/ 1663540 h 6858000"/>
              <a:gd name="connsiteX103" fmla="*/ 105566 w 1349253"/>
              <a:gd name="connsiteY103" fmla="*/ 1615777 h 6858000"/>
              <a:gd name="connsiteX104" fmla="*/ 86361 w 1349253"/>
              <a:gd name="connsiteY104" fmla="*/ 1563678 h 6858000"/>
              <a:gd name="connsiteX105" fmla="*/ 92183 w 1349253"/>
              <a:gd name="connsiteY105" fmla="*/ 1477995 h 6858000"/>
              <a:gd name="connsiteX106" fmla="*/ 78268 w 1349253"/>
              <a:gd name="connsiteY106" fmla="*/ 1373769 h 6858000"/>
              <a:gd name="connsiteX107" fmla="*/ 86575 w 1349253"/>
              <a:gd name="connsiteY107" fmla="*/ 1307086 h 6858000"/>
              <a:gd name="connsiteX108" fmla="*/ 87763 w 1349253"/>
              <a:gd name="connsiteY108" fmla="*/ 1189033 h 6858000"/>
              <a:gd name="connsiteX109" fmla="*/ 92448 w 1349253"/>
              <a:gd name="connsiteY109" fmla="*/ 1168288 h 6858000"/>
              <a:gd name="connsiteX110" fmla="*/ 84730 w 1349253"/>
              <a:gd name="connsiteY110" fmla="*/ 1142577 h 6858000"/>
              <a:gd name="connsiteX111" fmla="*/ 74036 w 1349253"/>
              <a:gd name="connsiteY111" fmla="*/ 1088484 h 6858000"/>
              <a:gd name="connsiteX112" fmla="*/ 62772 w 1349253"/>
              <a:gd name="connsiteY112" fmla="*/ 1016103 h 6858000"/>
              <a:gd name="connsiteX113" fmla="*/ 64228 w 1349253"/>
              <a:gd name="connsiteY113" fmla="*/ 954054 h 6858000"/>
              <a:gd name="connsiteX114" fmla="*/ 75144 w 1349253"/>
              <a:gd name="connsiteY114" fmla="*/ 921368 h 6858000"/>
              <a:gd name="connsiteX115" fmla="*/ 59093 w 1349253"/>
              <a:gd name="connsiteY115" fmla="*/ 896999 h 6858000"/>
              <a:gd name="connsiteX116" fmla="*/ 28501 w 1349253"/>
              <a:gd name="connsiteY116" fmla="*/ 821517 h 6858000"/>
              <a:gd name="connsiteX117" fmla="*/ 7451 w 1349253"/>
              <a:gd name="connsiteY117" fmla="*/ 751353 h 6858000"/>
              <a:gd name="connsiteX118" fmla="*/ 7009 w 1349253"/>
              <a:gd name="connsiteY118" fmla="*/ 721230 h 6858000"/>
              <a:gd name="connsiteX119" fmla="*/ 16141 w 1349253"/>
              <a:gd name="connsiteY119" fmla="*/ 619315 h 6858000"/>
              <a:gd name="connsiteX120" fmla="*/ 19 w 1349253"/>
              <a:gd name="connsiteY120" fmla="*/ 585934 h 6858000"/>
              <a:gd name="connsiteX121" fmla="*/ 7093 w 1349253"/>
              <a:gd name="connsiteY121" fmla="*/ 538948 h 6858000"/>
              <a:gd name="connsiteX122" fmla="*/ 11001 w 1349253"/>
              <a:gd name="connsiteY122" fmla="*/ 525163 h 6858000"/>
              <a:gd name="connsiteX123" fmla="*/ 37125 w 1349253"/>
              <a:gd name="connsiteY123" fmla="*/ 446567 h 6858000"/>
              <a:gd name="connsiteX124" fmla="*/ 36373 w 1349253"/>
              <a:gd name="connsiteY124" fmla="*/ 393828 h 6858000"/>
              <a:gd name="connsiteX125" fmla="*/ 36203 w 1349253"/>
              <a:gd name="connsiteY125" fmla="*/ 353137 h 6858000"/>
              <a:gd name="connsiteX126" fmla="*/ 41896 w 1349253"/>
              <a:gd name="connsiteY126" fmla="*/ 275771 h 6858000"/>
              <a:gd name="connsiteX127" fmla="*/ 58923 w 1349253"/>
              <a:gd name="connsiteY127" fmla="*/ 212860 h 6858000"/>
              <a:gd name="connsiteX128" fmla="*/ 50633 w 1349253"/>
              <a:gd name="connsiteY128" fmla="*/ 144983 h 6858000"/>
              <a:gd name="connsiteX129" fmla="*/ 62917 w 1349253"/>
              <a:gd name="connsiteY129" fmla="*/ 55288 h 6858000"/>
              <a:gd name="connsiteX130" fmla="*/ 22471 w 1349253"/>
              <a:gd name="connsiteY130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2722 w 1349253"/>
              <a:gd name="connsiteY68" fmla="*/ 3805957 h 6858000"/>
              <a:gd name="connsiteX69" fmla="*/ 460248 w 1349253"/>
              <a:gd name="connsiteY69" fmla="*/ 3777135 h 6858000"/>
              <a:gd name="connsiteX70" fmla="*/ 461981 w 1349253"/>
              <a:gd name="connsiteY70" fmla="*/ 3771656 h 6858000"/>
              <a:gd name="connsiteX71" fmla="*/ 465724 w 1349253"/>
              <a:gd name="connsiteY71" fmla="*/ 3769007 h 6858000"/>
              <a:gd name="connsiteX72" fmla="*/ 465190 w 1349253"/>
              <a:gd name="connsiteY72" fmla="*/ 3767709 h 6858000"/>
              <a:gd name="connsiteX73" fmla="*/ 473886 w 1349253"/>
              <a:gd name="connsiteY73" fmla="*/ 3738082 h 6858000"/>
              <a:gd name="connsiteX74" fmla="*/ 481232 w 1349253"/>
              <a:gd name="connsiteY74" fmla="*/ 3673397 h 6858000"/>
              <a:gd name="connsiteX75" fmla="*/ 480528 w 1349253"/>
              <a:gd name="connsiteY75" fmla="*/ 3637109 h 6858000"/>
              <a:gd name="connsiteX76" fmla="*/ 483971 w 1349253"/>
              <a:gd name="connsiteY76" fmla="*/ 3536883 h 6858000"/>
              <a:gd name="connsiteX77" fmla="*/ 491509 w 1349253"/>
              <a:gd name="connsiteY77" fmla="*/ 3435652 h 6858000"/>
              <a:gd name="connsiteX78" fmla="*/ 493180 w 1349253"/>
              <a:gd name="connsiteY78" fmla="*/ 3307769 h 6858000"/>
              <a:gd name="connsiteX79" fmla="*/ 510743 w 1349253"/>
              <a:gd name="connsiteY79" fmla="*/ 3250522 h 6858000"/>
              <a:gd name="connsiteX80" fmla="*/ 511168 w 1349253"/>
              <a:gd name="connsiteY80" fmla="*/ 3229163 h 6858000"/>
              <a:gd name="connsiteX81" fmla="*/ 487927 w 1349253"/>
              <a:gd name="connsiteY81" fmla="*/ 3158586 h 6858000"/>
              <a:gd name="connsiteX82" fmla="*/ 473112 w 1349253"/>
              <a:gd name="connsiteY82" fmla="*/ 3129034 h 6858000"/>
              <a:gd name="connsiteX83" fmla="*/ 473777 w 1349253"/>
              <a:gd name="connsiteY83" fmla="*/ 3126682 h 6858000"/>
              <a:gd name="connsiteX84" fmla="*/ 451254 w 1349253"/>
              <a:gd name="connsiteY84" fmla="*/ 3106272 h 6858000"/>
              <a:gd name="connsiteX85" fmla="*/ 423984 w 1349253"/>
              <a:gd name="connsiteY85" fmla="*/ 2958185 h 6858000"/>
              <a:gd name="connsiteX86" fmla="*/ 381264 w 1349253"/>
              <a:gd name="connsiteY86" fmla="*/ 2843952 h 6858000"/>
              <a:gd name="connsiteX87" fmla="*/ 315516 w 1349253"/>
              <a:gd name="connsiteY87" fmla="*/ 2554718 h 6858000"/>
              <a:gd name="connsiteX88" fmla="*/ 286333 w 1349253"/>
              <a:gd name="connsiteY88" fmla="*/ 2447068 h 6858000"/>
              <a:gd name="connsiteX89" fmla="*/ 273294 w 1349253"/>
              <a:gd name="connsiteY89" fmla="*/ 2425819 h 6858000"/>
              <a:gd name="connsiteX90" fmla="*/ 279293 w 1349253"/>
              <a:gd name="connsiteY90" fmla="*/ 2402874 h 6858000"/>
              <a:gd name="connsiteX91" fmla="*/ 281905 w 1349253"/>
              <a:gd name="connsiteY91" fmla="*/ 2381443 h 6858000"/>
              <a:gd name="connsiteX92" fmla="*/ 258234 w 1349253"/>
              <a:gd name="connsiteY92" fmla="*/ 2261920 h 6858000"/>
              <a:gd name="connsiteX93" fmla="*/ 248121 w 1349253"/>
              <a:gd name="connsiteY93" fmla="*/ 2195378 h 6858000"/>
              <a:gd name="connsiteX94" fmla="*/ 232338 w 1349253"/>
              <a:gd name="connsiteY94" fmla="*/ 2155135 h 6858000"/>
              <a:gd name="connsiteX95" fmla="*/ 229796 w 1349253"/>
              <a:gd name="connsiteY95" fmla="*/ 2118008 h 6858000"/>
              <a:gd name="connsiteX96" fmla="*/ 230789 w 1349253"/>
              <a:gd name="connsiteY96" fmla="*/ 2050531 h 6858000"/>
              <a:gd name="connsiteX97" fmla="*/ 222595 w 1349253"/>
              <a:gd name="connsiteY97" fmla="*/ 1963269 h 6858000"/>
              <a:gd name="connsiteX98" fmla="*/ 203773 w 1349253"/>
              <a:gd name="connsiteY98" fmla="*/ 1906352 h 6858000"/>
              <a:gd name="connsiteX99" fmla="*/ 180330 w 1349253"/>
              <a:gd name="connsiteY99" fmla="*/ 1861531 h 6858000"/>
              <a:gd name="connsiteX100" fmla="*/ 134129 w 1349253"/>
              <a:gd name="connsiteY100" fmla="*/ 1732919 h 6858000"/>
              <a:gd name="connsiteX101" fmla="*/ 106440 w 1349253"/>
              <a:gd name="connsiteY101" fmla="*/ 1663540 h 6858000"/>
              <a:gd name="connsiteX102" fmla="*/ 105566 w 1349253"/>
              <a:gd name="connsiteY102" fmla="*/ 1615777 h 6858000"/>
              <a:gd name="connsiteX103" fmla="*/ 86361 w 1349253"/>
              <a:gd name="connsiteY103" fmla="*/ 1563678 h 6858000"/>
              <a:gd name="connsiteX104" fmla="*/ 92183 w 1349253"/>
              <a:gd name="connsiteY104" fmla="*/ 1477995 h 6858000"/>
              <a:gd name="connsiteX105" fmla="*/ 78268 w 1349253"/>
              <a:gd name="connsiteY105" fmla="*/ 1373769 h 6858000"/>
              <a:gd name="connsiteX106" fmla="*/ 86575 w 1349253"/>
              <a:gd name="connsiteY106" fmla="*/ 1307086 h 6858000"/>
              <a:gd name="connsiteX107" fmla="*/ 87763 w 1349253"/>
              <a:gd name="connsiteY107" fmla="*/ 1189033 h 6858000"/>
              <a:gd name="connsiteX108" fmla="*/ 92448 w 1349253"/>
              <a:gd name="connsiteY108" fmla="*/ 1168288 h 6858000"/>
              <a:gd name="connsiteX109" fmla="*/ 84730 w 1349253"/>
              <a:gd name="connsiteY109" fmla="*/ 1142577 h 6858000"/>
              <a:gd name="connsiteX110" fmla="*/ 74036 w 1349253"/>
              <a:gd name="connsiteY110" fmla="*/ 1088484 h 6858000"/>
              <a:gd name="connsiteX111" fmla="*/ 62772 w 1349253"/>
              <a:gd name="connsiteY111" fmla="*/ 1016103 h 6858000"/>
              <a:gd name="connsiteX112" fmla="*/ 64228 w 1349253"/>
              <a:gd name="connsiteY112" fmla="*/ 954054 h 6858000"/>
              <a:gd name="connsiteX113" fmla="*/ 75144 w 1349253"/>
              <a:gd name="connsiteY113" fmla="*/ 921368 h 6858000"/>
              <a:gd name="connsiteX114" fmla="*/ 59093 w 1349253"/>
              <a:gd name="connsiteY114" fmla="*/ 896999 h 6858000"/>
              <a:gd name="connsiteX115" fmla="*/ 28501 w 1349253"/>
              <a:gd name="connsiteY115" fmla="*/ 821517 h 6858000"/>
              <a:gd name="connsiteX116" fmla="*/ 7451 w 1349253"/>
              <a:gd name="connsiteY116" fmla="*/ 751353 h 6858000"/>
              <a:gd name="connsiteX117" fmla="*/ 7009 w 1349253"/>
              <a:gd name="connsiteY117" fmla="*/ 721230 h 6858000"/>
              <a:gd name="connsiteX118" fmla="*/ 16141 w 1349253"/>
              <a:gd name="connsiteY118" fmla="*/ 619315 h 6858000"/>
              <a:gd name="connsiteX119" fmla="*/ 19 w 1349253"/>
              <a:gd name="connsiteY119" fmla="*/ 585934 h 6858000"/>
              <a:gd name="connsiteX120" fmla="*/ 7093 w 1349253"/>
              <a:gd name="connsiteY120" fmla="*/ 538948 h 6858000"/>
              <a:gd name="connsiteX121" fmla="*/ 11001 w 1349253"/>
              <a:gd name="connsiteY121" fmla="*/ 525163 h 6858000"/>
              <a:gd name="connsiteX122" fmla="*/ 37125 w 1349253"/>
              <a:gd name="connsiteY122" fmla="*/ 446567 h 6858000"/>
              <a:gd name="connsiteX123" fmla="*/ 36373 w 1349253"/>
              <a:gd name="connsiteY123" fmla="*/ 393828 h 6858000"/>
              <a:gd name="connsiteX124" fmla="*/ 36203 w 1349253"/>
              <a:gd name="connsiteY124" fmla="*/ 353137 h 6858000"/>
              <a:gd name="connsiteX125" fmla="*/ 41896 w 1349253"/>
              <a:gd name="connsiteY125" fmla="*/ 275771 h 6858000"/>
              <a:gd name="connsiteX126" fmla="*/ 58923 w 1349253"/>
              <a:gd name="connsiteY126" fmla="*/ 212860 h 6858000"/>
              <a:gd name="connsiteX127" fmla="*/ 50633 w 1349253"/>
              <a:gd name="connsiteY127" fmla="*/ 144983 h 6858000"/>
              <a:gd name="connsiteX128" fmla="*/ 62917 w 1349253"/>
              <a:gd name="connsiteY128" fmla="*/ 55288 h 6858000"/>
              <a:gd name="connsiteX129" fmla="*/ 22471 w 1349253"/>
              <a:gd name="connsiteY129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2415 w 1349253"/>
              <a:gd name="connsiteY67" fmla="*/ 3806161 h 6858000"/>
              <a:gd name="connsiteX68" fmla="*/ 460248 w 1349253"/>
              <a:gd name="connsiteY68" fmla="*/ 3777135 h 6858000"/>
              <a:gd name="connsiteX69" fmla="*/ 461981 w 1349253"/>
              <a:gd name="connsiteY69" fmla="*/ 3771656 h 6858000"/>
              <a:gd name="connsiteX70" fmla="*/ 465724 w 1349253"/>
              <a:gd name="connsiteY70" fmla="*/ 3769007 h 6858000"/>
              <a:gd name="connsiteX71" fmla="*/ 465190 w 1349253"/>
              <a:gd name="connsiteY71" fmla="*/ 3767709 h 6858000"/>
              <a:gd name="connsiteX72" fmla="*/ 473886 w 1349253"/>
              <a:gd name="connsiteY72" fmla="*/ 3738082 h 6858000"/>
              <a:gd name="connsiteX73" fmla="*/ 481232 w 1349253"/>
              <a:gd name="connsiteY73" fmla="*/ 3673397 h 6858000"/>
              <a:gd name="connsiteX74" fmla="*/ 480528 w 1349253"/>
              <a:gd name="connsiteY74" fmla="*/ 3637109 h 6858000"/>
              <a:gd name="connsiteX75" fmla="*/ 483971 w 1349253"/>
              <a:gd name="connsiteY75" fmla="*/ 3536883 h 6858000"/>
              <a:gd name="connsiteX76" fmla="*/ 491509 w 1349253"/>
              <a:gd name="connsiteY76" fmla="*/ 3435652 h 6858000"/>
              <a:gd name="connsiteX77" fmla="*/ 493180 w 1349253"/>
              <a:gd name="connsiteY77" fmla="*/ 3307769 h 6858000"/>
              <a:gd name="connsiteX78" fmla="*/ 510743 w 1349253"/>
              <a:gd name="connsiteY78" fmla="*/ 3250522 h 6858000"/>
              <a:gd name="connsiteX79" fmla="*/ 511168 w 1349253"/>
              <a:gd name="connsiteY79" fmla="*/ 3229163 h 6858000"/>
              <a:gd name="connsiteX80" fmla="*/ 487927 w 1349253"/>
              <a:gd name="connsiteY80" fmla="*/ 3158586 h 6858000"/>
              <a:gd name="connsiteX81" fmla="*/ 473112 w 1349253"/>
              <a:gd name="connsiteY81" fmla="*/ 3129034 h 6858000"/>
              <a:gd name="connsiteX82" fmla="*/ 473777 w 1349253"/>
              <a:gd name="connsiteY82" fmla="*/ 3126682 h 6858000"/>
              <a:gd name="connsiteX83" fmla="*/ 451254 w 1349253"/>
              <a:gd name="connsiteY83" fmla="*/ 3106272 h 6858000"/>
              <a:gd name="connsiteX84" fmla="*/ 423984 w 1349253"/>
              <a:gd name="connsiteY84" fmla="*/ 2958185 h 6858000"/>
              <a:gd name="connsiteX85" fmla="*/ 381264 w 1349253"/>
              <a:gd name="connsiteY85" fmla="*/ 2843952 h 6858000"/>
              <a:gd name="connsiteX86" fmla="*/ 315516 w 1349253"/>
              <a:gd name="connsiteY86" fmla="*/ 2554718 h 6858000"/>
              <a:gd name="connsiteX87" fmla="*/ 286333 w 1349253"/>
              <a:gd name="connsiteY87" fmla="*/ 2447068 h 6858000"/>
              <a:gd name="connsiteX88" fmla="*/ 273294 w 1349253"/>
              <a:gd name="connsiteY88" fmla="*/ 2425819 h 6858000"/>
              <a:gd name="connsiteX89" fmla="*/ 279293 w 1349253"/>
              <a:gd name="connsiteY89" fmla="*/ 2402874 h 6858000"/>
              <a:gd name="connsiteX90" fmla="*/ 281905 w 1349253"/>
              <a:gd name="connsiteY90" fmla="*/ 2381443 h 6858000"/>
              <a:gd name="connsiteX91" fmla="*/ 258234 w 1349253"/>
              <a:gd name="connsiteY91" fmla="*/ 2261920 h 6858000"/>
              <a:gd name="connsiteX92" fmla="*/ 248121 w 1349253"/>
              <a:gd name="connsiteY92" fmla="*/ 2195378 h 6858000"/>
              <a:gd name="connsiteX93" fmla="*/ 232338 w 1349253"/>
              <a:gd name="connsiteY93" fmla="*/ 2155135 h 6858000"/>
              <a:gd name="connsiteX94" fmla="*/ 229796 w 1349253"/>
              <a:gd name="connsiteY94" fmla="*/ 2118008 h 6858000"/>
              <a:gd name="connsiteX95" fmla="*/ 230789 w 1349253"/>
              <a:gd name="connsiteY95" fmla="*/ 2050531 h 6858000"/>
              <a:gd name="connsiteX96" fmla="*/ 222595 w 1349253"/>
              <a:gd name="connsiteY96" fmla="*/ 1963269 h 6858000"/>
              <a:gd name="connsiteX97" fmla="*/ 203773 w 1349253"/>
              <a:gd name="connsiteY97" fmla="*/ 1906352 h 6858000"/>
              <a:gd name="connsiteX98" fmla="*/ 180330 w 1349253"/>
              <a:gd name="connsiteY98" fmla="*/ 1861531 h 6858000"/>
              <a:gd name="connsiteX99" fmla="*/ 134129 w 1349253"/>
              <a:gd name="connsiteY99" fmla="*/ 1732919 h 6858000"/>
              <a:gd name="connsiteX100" fmla="*/ 106440 w 1349253"/>
              <a:gd name="connsiteY100" fmla="*/ 1663540 h 6858000"/>
              <a:gd name="connsiteX101" fmla="*/ 105566 w 1349253"/>
              <a:gd name="connsiteY101" fmla="*/ 1615777 h 6858000"/>
              <a:gd name="connsiteX102" fmla="*/ 86361 w 1349253"/>
              <a:gd name="connsiteY102" fmla="*/ 1563678 h 6858000"/>
              <a:gd name="connsiteX103" fmla="*/ 92183 w 1349253"/>
              <a:gd name="connsiteY103" fmla="*/ 1477995 h 6858000"/>
              <a:gd name="connsiteX104" fmla="*/ 78268 w 1349253"/>
              <a:gd name="connsiteY104" fmla="*/ 1373769 h 6858000"/>
              <a:gd name="connsiteX105" fmla="*/ 86575 w 1349253"/>
              <a:gd name="connsiteY105" fmla="*/ 1307086 h 6858000"/>
              <a:gd name="connsiteX106" fmla="*/ 87763 w 1349253"/>
              <a:gd name="connsiteY106" fmla="*/ 1189033 h 6858000"/>
              <a:gd name="connsiteX107" fmla="*/ 92448 w 1349253"/>
              <a:gd name="connsiteY107" fmla="*/ 1168288 h 6858000"/>
              <a:gd name="connsiteX108" fmla="*/ 84730 w 1349253"/>
              <a:gd name="connsiteY108" fmla="*/ 1142577 h 6858000"/>
              <a:gd name="connsiteX109" fmla="*/ 74036 w 1349253"/>
              <a:gd name="connsiteY109" fmla="*/ 1088484 h 6858000"/>
              <a:gd name="connsiteX110" fmla="*/ 62772 w 1349253"/>
              <a:gd name="connsiteY110" fmla="*/ 1016103 h 6858000"/>
              <a:gd name="connsiteX111" fmla="*/ 64228 w 1349253"/>
              <a:gd name="connsiteY111" fmla="*/ 954054 h 6858000"/>
              <a:gd name="connsiteX112" fmla="*/ 75144 w 1349253"/>
              <a:gd name="connsiteY112" fmla="*/ 921368 h 6858000"/>
              <a:gd name="connsiteX113" fmla="*/ 59093 w 1349253"/>
              <a:gd name="connsiteY113" fmla="*/ 896999 h 6858000"/>
              <a:gd name="connsiteX114" fmla="*/ 28501 w 1349253"/>
              <a:gd name="connsiteY114" fmla="*/ 821517 h 6858000"/>
              <a:gd name="connsiteX115" fmla="*/ 7451 w 1349253"/>
              <a:gd name="connsiteY115" fmla="*/ 751353 h 6858000"/>
              <a:gd name="connsiteX116" fmla="*/ 7009 w 1349253"/>
              <a:gd name="connsiteY116" fmla="*/ 721230 h 6858000"/>
              <a:gd name="connsiteX117" fmla="*/ 16141 w 1349253"/>
              <a:gd name="connsiteY117" fmla="*/ 619315 h 6858000"/>
              <a:gd name="connsiteX118" fmla="*/ 19 w 1349253"/>
              <a:gd name="connsiteY118" fmla="*/ 585934 h 6858000"/>
              <a:gd name="connsiteX119" fmla="*/ 7093 w 1349253"/>
              <a:gd name="connsiteY119" fmla="*/ 538948 h 6858000"/>
              <a:gd name="connsiteX120" fmla="*/ 11001 w 1349253"/>
              <a:gd name="connsiteY120" fmla="*/ 525163 h 6858000"/>
              <a:gd name="connsiteX121" fmla="*/ 37125 w 1349253"/>
              <a:gd name="connsiteY121" fmla="*/ 446567 h 6858000"/>
              <a:gd name="connsiteX122" fmla="*/ 36373 w 1349253"/>
              <a:gd name="connsiteY122" fmla="*/ 393828 h 6858000"/>
              <a:gd name="connsiteX123" fmla="*/ 36203 w 1349253"/>
              <a:gd name="connsiteY123" fmla="*/ 353137 h 6858000"/>
              <a:gd name="connsiteX124" fmla="*/ 41896 w 1349253"/>
              <a:gd name="connsiteY124" fmla="*/ 275771 h 6858000"/>
              <a:gd name="connsiteX125" fmla="*/ 58923 w 1349253"/>
              <a:gd name="connsiteY125" fmla="*/ 212860 h 6858000"/>
              <a:gd name="connsiteX126" fmla="*/ 50633 w 1349253"/>
              <a:gd name="connsiteY126" fmla="*/ 144983 h 6858000"/>
              <a:gd name="connsiteX127" fmla="*/ 62917 w 1349253"/>
              <a:gd name="connsiteY127" fmla="*/ 55288 h 6858000"/>
              <a:gd name="connsiteX128" fmla="*/ 22471 w 1349253"/>
              <a:gd name="connsiteY128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36211 w 1349253"/>
              <a:gd name="connsiteY61" fmla="*/ 3969950 h 6858000"/>
              <a:gd name="connsiteX62" fmla="*/ 429633 w 1349253"/>
              <a:gd name="connsiteY62" fmla="*/ 3933779 h 6858000"/>
              <a:gd name="connsiteX63" fmla="*/ 430964 w 1349253"/>
              <a:gd name="connsiteY63" fmla="*/ 3933093 h 6858000"/>
              <a:gd name="connsiteX64" fmla="*/ 435318 w 1349253"/>
              <a:gd name="connsiteY64" fmla="*/ 3922082 h 6858000"/>
              <a:gd name="connsiteX65" fmla="*/ 440396 w 1349253"/>
              <a:gd name="connsiteY65" fmla="*/ 3901461 h 6858000"/>
              <a:gd name="connsiteX66" fmla="*/ 462990 w 1349253"/>
              <a:gd name="connsiteY66" fmla="*/ 3813873 h 6858000"/>
              <a:gd name="connsiteX67" fmla="*/ 460248 w 1349253"/>
              <a:gd name="connsiteY67" fmla="*/ 3777135 h 6858000"/>
              <a:gd name="connsiteX68" fmla="*/ 461981 w 1349253"/>
              <a:gd name="connsiteY68" fmla="*/ 3771656 h 6858000"/>
              <a:gd name="connsiteX69" fmla="*/ 465724 w 1349253"/>
              <a:gd name="connsiteY69" fmla="*/ 3769007 h 6858000"/>
              <a:gd name="connsiteX70" fmla="*/ 465190 w 1349253"/>
              <a:gd name="connsiteY70" fmla="*/ 3767709 h 6858000"/>
              <a:gd name="connsiteX71" fmla="*/ 473886 w 1349253"/>
              <a:gd name="connsiteY71" fmla="*/ 3738082 h 6858000"/>
              <a:gd name="connsiteX72" fmla="*/ 481232 w 1349253"/>
              <a:gd name="connsiteY72" fmla="*/ 3673397 h 6858000"/>
              <a:gd name="connsiteX73" fmla="*/ 480528 w 1349253"/>
              <a:gd name="connsiteY73" fmla="*/ 3637109 h 6858000"/>
              <a:gd name="connsiteX74" fmla="*/ 483971 w 1349253"/>
              <a:gd name="connsiteY74" fmla="*/ 3536883 h 6858000"/>
              <a:gd name="connsiteX75" fmla="*/ 491509 w 1349253"/>
              <a:gd name="connsiteY75" fmla="*/ 3435652 h 6858000"/>
              <a:gd name="connsiteX76" fmla="*/ 493180 w 1349253"/>
              <a:gd name="connsiteY76" fmla="*/ 3307769 h 6858000"/>
              <a:gd name="connsiteX77" fmla="*/ 510743 w 1349253"/>
              <a:gd name="connsiteY77" fmla="*/ 3250522 h 6858000"/>
              <a:gd name="connsiteX78" fmla="*/ 511168 w 1349253"/>
              <a:gd name="connsiteY78" fmla="*/ 3229163 h 6858000"/>
              <a:gd name="connsiteX79" fmla="*/ 487927 w 1349253"/>
              <a:gd name="connsiteY79" fmla="*/ 3158586 h 6858000"/>
              <a:gd name="connsiteX80" fmla="*/ 473112 w 1349253"/>
              <a:gd name="connsiteY80" fmla="*/ 3129034 h 6858000"/>
              <a:gd name="connsiteX81" fmla="*/ 473777 w 1349253"/>
              <a:gd name="connsiteY81" fmla="*/ 3126682 h 6858000"/>
              <a:gd name="connsiteX82" fmla="*/ 451254 w 1349253"/>
              <a:gd name="connsiteY82" fmla="*/ 3106272 h 6858000"/>
              <a:gd name="connsiteX83" fmla="*/ 423984 w 1349253"/>
              <a:gd name="connsiteY83" fmla="*/ 2958185 h 6858000"/>
              <a:gd name="connsiteX84" fmla="*/ 381264 w 1349253"/>
              <a:gd name="connsiteY84" fmla="*/ 2843952 h 6858000"/>
              <a:gd name="connsiteX85" fmla="*/ 315516 w 1349253"/>
              <a:gd name="connsiteY85" fmla="*/ 2554718 h 6858000"/>
              <a:gd name="connsiteX86" fmla="*/ 286333 w 1349253"/>
              <a:gd name="connsiteY86" fmla="*/ 2447068 h 6858000"/>
              <a:gd name="connsiteX87" fmla="*/ 273294 w 1349253"/>
              <a:gd name="connsiteY87" fmla="*/ 2425819 h 6858000"/>
              <a:gd name="connsiteX88" fmla="*/ 279293 w 1349253"/>
              <a:gd name="connsiteY88" fmla="*/ 2402874 h 6858000"/>
              <a:gd name="connsiteX89" fmla="*/ 281905 w 1349253"/>
              <a:gd name="connsiteY89" fmla="*/ 2381443 h 6858000"/>
              <a:gd name="connsiteX90" fmla="*/ 258234 w 1349253"/>
              <a:gd name="connsiteY90" fmla="*/ 2261920 h 6858000"/>
              <a:gd name="connsiteX91" fmla="*/ 248121 w 1349253"/>
              <a:gd name="connsiteY91" fmla="*/ 2195378 h 6858000"/>
              <a:gd name="connsiteX92" fmla="*/ 232338 w 1349253"/>
              <a:gd name="connsiteY92" fmla="*/ 2155135 h 6858000"/>
              <a:gd name="connsiteX93" fmla="*/ 229796 w 1349253"/>
              <a:gd name="connsiteY93" fmla="*/ 2118008 h 6858000"/>
              <a:gd name="connsiteX94" fmla="*/ 230789 w 1349253"/>
              <a:gd name="connsiteY94" fmla="*/ 2050531 h 6858000"/>
              <a:gd name="connsiteX95" fmla="*/ 222595 w 1349253"/>
              <a:gd name="connsiteY95" fmla="*/ 1963269 h 6858000"/>
              <a:gd name="connsiteX96" fmla="*/ 203773 w 1349253"/>
              <a:gd name="connsiteY96" fmla="*/ 1906352 h 6858000"/>
              <a:gd name="connsiteX97" fmla="*/ 180330 w 1349253"/>
              <a:gd name="connsiteY97" fmla="*/ 1861531 h 6858000"/>
              <a:gd name="connsiteX98" fmla="*/ 134129 w 1349253"/>
              <a:gd name="connsiteY98" fmla="*/ 1732919 h 6858000"/>
              <a:gd name="connsiteX99" fmla="*/ 106440 w 1349253"/>
              <a:gd name="connsiteY99" fmla="*/ 1663540 h 6858000"/>
              <a:gd name="connsiteX100" fmla="*/ 105566 w 1349253"/>
              <a:gd name="connsiteY100" fmla="*/ 1615777 h 6858000"/>
              <a:gd name="connsiteX101" fmla="*/ 86361 w 1349253"/>
              <a:gd name="connsiteY101" fmla="*/ 1563678 h 6858000"/>
              <a:gd name="connsiteX102" fmla="*/ 92183 w 1349253"/>
              <a:gd name="connsiteY102" fmla="*/ 1477995 h 6858000"/>
              <a:gd name="connsiteX103" fmla="*/ 78268 w 1349253"/>
              <a:gd name="connsiteY103" fmla="*/ 1373769 h 6858000"/>
              <a:gd name="connsiteX104" fmla="*/ 86575 w 1349253"/>
              <a:gd name="connsiteY104" fmla="*/ 1307086 h 6858000"/>
              <a:gd name="connsiteX105" fmla="*/ 87763 w 1349253"/>
              <a:gd name="connsiteY105" fmla="*/ 1189033 h 6858000"/>
              <a:gd name="connsiteX106" fmla="*/ 92448 w 1349253"/>
              <a:gd name="connsiteY106" fmla="*/ 1168288 h 6858000"/>
              <a:gd name="connsiteX107" fmla="*/ 84730 w 1349253"/>
              <a:gd name="connsiteY107" fmla="*/ 1142577 h 6858000"/>
              <a:gd name="connsiteX108" fmla="*/ 74036 w 1349253"/>
              <a:gd name="connsiteY108" fmla="*/ 1088484 h 6858000"/>
              <a:gd name="connsiteX109" fmla="*/ 62772 w 1349253"/>
              <a:gd name="connsiteY109" fmla="*/ 1016103 h 6858000"/>
              <a:gd name="connsiteX110" fmla="*/ 64228 w 1349253"/>
              <a:gd name="connsiteY110" fmla="*/ 954054 h 6858000"/>
              <a:gd name="connsiteX111" fmla="*/ 75144 w 1349253"/>
              <a:gd name="connsiteY111" fmla="*/ 921368 h 6858000"/>
              <a:gd name="connsiteX112" fmla="*/ 59093 w 1349253"/>
              <a:gd name="connsiteY112" fmla="*/ 896999 h 6858000"/>
              <a:gd name="connsiteX113" fmla="*/ 28501 w 1349253"/>
              <a:gd name="connsiteY113" fmla="*/ 821517 h 6858000"/>
              <a:gd name="connsiteX114" fmla="*/ 7451 w 1349253"/>
              <a:gd name="connsiteY114" fmla="*/ 751353 h 6858000"/>
              <a:gd name="connsiteX115" fmla="*/ 7009 w 1349253"/>
              <a:gd name="connsiteY115" fmla="*/ 721230 h 6858000"/>
              <a:gd name="connsiteX116" fmla="*/ 16141 w 1349253"/>
              <a:gd name="connsiteY116" fmla="*/ 619315 h 6858000"/>
              <a:gd name="connsiteX117" fmla="*/ 19 w 1349253"/>
              <a:gd name="connsiteY117" fmla="*/ 585934 h 6858000"/>
              <a:gd name="connsiteX118" fmla="*/ 7093 w 1349253"/>
              <a:gd name="connsiteY118" fmla="*/ 538948 h 6858000"/>
              <a:gd name="connsiteX119" fmla="*/ 11001 w 1349253"/>
              <a:gd name="connsiteY119" fmla="*/ 525163 h 6858000"/>
              <a:gd name="connsiteX120" fmla="*/ 37125 w 1349253"/>
              <a:gd name="connsiteY120" fmla="*/ 446567 h 6858000"/>
              <a:gd name="connsiteX121" fmla="*/ 36373 w 1349253"/>
              <a:gd name="connsiteY121" fmla="*/ 393828 h 6858000"/>
              <a:gd name="connsiteX122" fmla="*/ 36203 w 1349253"/>
              <a:gd name="connsiteY122" fmla="*/ 353137 h 6858000"/>
              <a:gd name="connsiteX123" fmla="*/ 41896 w 1349253"/>
              <a:gd name="connsiteY123" fmla="*/ 275771 h 6858000"/>
              <a:gd name="connsiteX124" fmla="*/ 58923 w 1349253"/>
              <a:gd name="connsiteY124" fmla="*/ 212860 h 6858000"/>
              <a:gd name="connsiteX125" fmla="*/ 50633 w 1349253"/>
              <a:gd name="connsiteY125" fmla="*/ 144983 h 6858000"/>
              <a:gd name="connsiteX126" fmla="*/ 62917 w 1349253"/>
              <a:gd name="connsiteY126" fmla="*/ 55288 h 6858000"/>
              <a:gd name="connsiteX127" fmla="*/ 22471 w 1349253"/>
              <a:gd name="connsiteY127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9742 w 1349253"/>
              <a:gd name="connsiteY58" fmla="*/ 4031933 h 6858000"/>
              <a:gd name="connsiteX59" fmla="*/ 448318 w 1349253"/>
              <a:gd name="connsiteY59" fmla="*/ 4013953 h 6858000"/>
              <a:gd name="connsiteX60" fmla="*/ 434613 w 1349253"/>
              <a:gd name="connsiteY60" fmla="*/ 3974753 h 6858000"/>
              <a:gd name="connsiteX61" fmla="*/ 429633 w 1349253"/>
              <a:gd name="connsiteY61" fmla="*/ 3933779 h 6858000"/>
              <a:gd name="connsiteX62" fmla="*/ 430964 w 1349253"/>
              <a:gd name="connsiteY62" fmla="*/ 3933093 h 6858000"/>
              <a:gd name="connsiteX63" fmla="*/ 435318 w 1349253"/>
              <a:gd name="connsiteY63" fmla="*/ 3922082 h 6858000"/>
              <a:gd name="connsiteX64" fmla="*/ 440396 w 1349253"/>
              <a:gd name="connsiteY64" fmla="*/ 3901461 h 6858000"/>
              <a:gd name="connsiteX65" fmla="*/ 462990 w 1349253"/>
              <a:gd name="connsiteY65" fmla="*/ 3813873 h 6858000"/>
              <a:gd name="connsiteX66" fmla="*/ 460248 w 1349253"/>
              <a:gd name="connsiteY66" fmla="*/ 3777135 h 6858000"/>
              <a:gd name="connsiteX67" fmla="*/ 461981 w 1349253"/>
              <a:gd name="connsiteY67" fmla="*/ 3771656 h 6858000"/>
              <a:gd name="connsiteX68" fmla="*/ 465724 w 1349253"/>
              <a:gd name="connsiteY68" fmla="*/ 3769007 h 6858000"/>
              <a:gd name="connsiteX69" fmla="*/ 465190 w 1349253"/>
              <a:gd name="connsiteY69" fmla="*/ 3767709 h 6858000"/>
              <a:gd name="connsiteX70" fmla="*/ 473886 w 1349253"/>
              <a:gd name="connsiteY70" fmla="*/ 3738082 h 6858000"/>
              <a:gd name="connsiteX71" fmla="*/ 481232 w 1349253"/>
              <a:gd name="connsiteY71" fmla="*/ 3673397 h 6858000"/>
              <a:gd name="connsiteX72" fmla="*/ 480528 w 1349253"/>
              <a:gd name="connsiteY72" fmla="*/ 3637109 h 6858000"/>
              <a:gd name="connsiteX73" fmla="*/ 483971 w 1349253"/>
              <a:gd name="connsiteY73" fmla="*/ 3536883 h 6858000"/>
              <a:gd name="connsiteX74" fmla="*/ 491509 w 1349253"/>
              <a:gd name="connsiteY74" fmla="*/ 3435652 h 6858000"/>
              <a:gd name="connsiteX75" fmla="*/ 493180 w 1349253"/>
              <a:gd name="connsiteY75" fmla="*/ 3307769 h 6858000"/>
              <a:gd name="connsiteX76" fmla="*/ 510743 w 1349253"/>
              <a:gd name="connsiteY76" fmla="*/ 3250522 h 6858000"/>
              <a:gd name="connsiteX77" fmla="*/ 511168 w 1349253"/>
              <a:gd name="connsiteY77" fmla="*/ 3229163 h 6858000"/>
              <a:gd name="connsiteX78" fmla="*/ 487927 w 1349253"/>
              <a:gd name="connsiteY78" fmla="*/ 3158586 h 6858000"/>
              <a:gd name="connsiteX79" fmla="*/ 473112 w 1349253"/>
              <a:gd name="connsiteY79" fmla="*/ 3129034 h 6858000"/>
              <a:gd name="connsiteX80" fmla="*/ 473777 w 1349253"/>
              <a:gd name="connsiteY80" fmla="*/ 3126682 h 6858000"/>
              <a:gd name="connsiteX81" fmla="*/ 451254 w 1349253"/>
              <a:gd name="connsiteY81" fmla="*/ 3106272 h 6858000"/>
              <a:gd name="connsiteX82" fmla="*/ 423984 w 1349253"/>
              <a:gd name="connsiteY82" fmla="*/ 2958185 h 6858000"/>
              <a:gd name="connsiteX83" fmla="*/ 381264 w 1349253"/>
              <a:gd name="connsiteY83" fmla="*/ 2843952 h 6858000"/>
              <a:gd name="connsiteX84" fmla="*/ 315516 w 1349253"/>
              <a:gd name="connsiteY84" fmla="*/ 2554718 h 6858000"/>
              <a:gd name="connsiteX85" fmla="*/ 286333 w 1349253"/>
              <a:gd name="connsiteY85" fmla="*/ 2447068 h 6858000"/>
              <a:gd name="connsiteX86" fmla="*/ 273294 w 1349253"/>
              <a:gd name="connsiteY86" fmla="*/ 2425819 h 6858000"/>
              <a:gd name="connsiteX87" fmla="*/ 279293 w 1349253"/>
              <a:gd name="connsiteY87" fmla="*/ 2402874 h 6858000"/>
              <a:gd name="connsiteX88" fmla="*/ 281905 w 1349253"/>
              <a:gd name="connsiteY88" fmla="*/ 2381443 h 6858000"/>
              <a:gd name="connsiteX89" fmla="*/ 258234 w 1349253"/>
              <a:gd name="connsiteY89" fmla="*/ 2261920 h 6858000"/>
              <a:gd name="connsiteX90" fmla="*/ 248121 w 1349253"/>
              <a:gd name="connsiteY90" fmla="*/ 2195378 h 6858000"/>
              <a:gd name="connsiteX91" fmla="*/ 232338 w 1349253"/>
              <a:gd name="connsiteY91" fmla="*/ 2155135 h 6858000"/>
              <a:gd name="connsiteX92" fmla="*/ 229796 w 1349253"/>
              <a:gd name="connsiteY92" fmla="*/ 2118008 h 6858000"/>
              <a:gd name="connsiteX93" fmla="*/ 230789 w 1349253"/>
              <a:gd name="connsiteY93" fmla="*/ 2050531 h 6858000"/>
              <a:gd name="connsiteX94" fmla="*/ 222595 w 1349253"/>
              <a:gd name="connsiteY94" fmla="*/ 1963269 h 6858000"/>
              <a:gd name="connsiteX95" fmla="*/ 203773 w 1349253"/>
              <a:gd name="connsiteY95" fmla="*/ 1906352 h 6858000"/>
              <a:gd name="connsiteX96" fmla="*/ 180330 w 1349253"/>
              <a:gd name="connsiteY96" fmla="*/ 1861531 h 6858000"/>
              <a:gd name="connsiteX97" fmla="*/ 134129 w 1349253"/>
              <a:gd name="connsiteY97" fmla="*/ 1732919 h 6858000"/>
              <a:gd name="connsiteX98" fmla="*/ 106440 w 1349253"/>
              <a:gd name="connsiteY98" fmla="*/ 1663540 h 6858000"/>
              <a:gd name="connsiteX99" fmla="*/ 105566 w 1349253"/>
              <a:gd name="connsiteY99" fmla="*/ 1615777 h 6858000"/>
              <a:gd name="connsiteX100" fmla="*/ 86361 w 1349253"/>
              <a:gd name="connsiteY100" fmla="*/ 1563678 h 6858000"/>
              <a:gd name="connsiteX101" fmla="*/ 92183 w 1349253"/>
              <a:gd name="connsiteY101" fmla="*/ 1477995 h 6858000"/>
              <a:gd name="connsiteX102" fmla="*/ 78268 w 1349253"/>
              <a:gd name="connsiteY102" fmla="*/ 1373769 h 6858000"/>
              <a:gd name="connsiteX103" fmla="*/ 86575 w 1349253"/>
              <a:gd name="connsiteY103" fmla="*/ 1307086 h 6858000"/>
              <a:gd name="connsiteX104" fmla="*/ 87763 w 1349253"/>
              <a:gd name="connsiteY104" fmla="*/ 1189033 h 6858000"/>
              <a:gd name="connsiteX105" fmla="*/ 92448 w 1349253"/>
              <a:gd name="connsiteY105" fmla="*/ 1168288 h 6858000"/>
              <a:gd name="connsiteX106" fmla="*/ 84730 w 1349253"/>
              <a:gd name="connsiteY106" fmla="*/ 1142577 h 6858000"/>
              <a:gd name="connsiteX107" fmla="*/ 74036 w 1349253"/>
              <a:gd name="connsiteY107" fmla="*/ 1088484 h 6858000"/>
              <a:gd name="connsiteX108" fmla="*/ 62772 w 1349253"/>
              <a:gd name="connsiteY108" fmla="*/ 1016103 h 6858000"/>
              <a:gd name="connsiteX109" fmla="*/ 64228 w 1349253"/>
              <a:gd name="connsiteY109" fmla="*/ 954054 h 6858000"/>
              <a:gd name="connsiteX110" fmla="*/ 75144 w 1349253"/>
              <a:gd name="connsiteY110" fmla="*/ 921368 h 6858000"/>
              <a:gd name="connsiteX111" fmla="*/ 59093 w 1349253"/>
              <a:gd name="connsiteY111" fmla="*/ 896999 h 6858000"/>
              <a:gd name="connsiteX112" fmla="*/ 28501 w 1349253"/>
              <a:gd name="connsiteY112" fmla="*/ 821517 h 6858000"/>
              <a:gd name="connsiteX113" fmla="*/ 7451 w 1349253"/>
              <a:gd name="connsiteY113" fmla="*/ 751353 h 6858000"/>
              <a:gd name="connsiteX114" fmla="*/ 7009 w 1349253"/>
              <a:gd name="connsiteY114" fmla="*/ 721230 h 6858000"/>
              <a:gd name="connsiteX115" fmla="*/ 16141 w 1349253"/>
              <a:gd name="connsiteY115" fmla="*/ 619315 h 6858000"/>
              <a:gd name="connsiteX116" fmla="*/ 19 w 1349253"/>
              <a:gd name="connsiteY116" fmla="*/ 585934 h 6858000"/>
              <a:gd name="connsiteX117" fmla="*/ 7093 w 1349253"/>
              <a:gd name="connsiteY117" fmla="*/ 538948 h 6858000"/>
              <a:gd name="connsiteX118" fmla="*/ 11001 w 1349253"/>
              <a:gd name="connsiteY118" fmla="*/ 525163 h 6858000"/>
              <a:gd name="connsiteX119" fmla="*/ 37125 w 1349253"/>
              <a:gd name="connsiteY119" fmla="*/ 446567 h 6858000"/>
              <a:gd name="connsiteX120" fmla="*/ 36373 w 1349253"/>
              <a:gd name="connsiteY120" fmla="*/ 393828 h 6858000"/>
              <a:gd name="connsiteX121" fmla="*/ 36203 w 1349253"/>
              <a:gd name="connsiteY121" fmla="*/ 353137 h 6858000"/>
              <a:gd name="connsiteX122" fmla="*/ 41896 w 1349253"/>
              <a:gd name="connsiteY122" fmla="*/ 275771 h 6858000"/>
              <a:gd name="connsiteX123" fmla="*/ 58923 w 1349253"/>
              <a:gd name="connsiteY123" fmla="*/ 212860 h 6858000"/>
              <a:gd name="connsiteX124" fmla="*/ 50633 w 1349253"/>
              <a:gd name="connsiteY124" fmla="*/ 144983 h 6858000"/>
              <a:gd name="connsiteX125" fmla="*/ 62917 w 1349253"/>
              <a:gd name="connsiteY125" fmla="*/ 55288 h 6858000"/>
              <a:gd name="connsiteX126" fmla="*/ 22471 w 1349253"/>
              <a:gd name="connsiteY126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3093 h 6858000"/>
              <a:gd name="connsiteX62" fmla="*/ 435318 w 1349253"/>
              <a:gd name="connsiteY62" fmla="*/ 3922082 h 6858000"/>
              <a:gd name="connsiteX63" fmla="*/ 440396 w 1349253"/>
              <a:gd name="connsiteY63" fmla="*/ 3901461 h 6858000"/>
              <a:gd name="connsiteX64" fmla="*/ 462990 w 1349253"/>
              <a:gd name="connsiteY64" fmla="*/ 3813873 h 6858000"/>
              <a:gd name="connsiteX65" fmla="*/ 460248 w 1349253"/>
              <a:gd name="connsiteY65" fmla="*/ 3777135 h 6858000"/>
              <a:gd name="connsiteX66" fmla="*/ 461981 w 1349253"/>
              <a:gd name="connsiteY66" fmla="*/ 3771656 h 6858000"/>
              <a:gd name="connsiteX67" fmla="*/ 465724 w 1349253"/>
              <a:gd name="connsiteY67" fmla="*/ 3769007 h 6858000"/>
              <a:gd name="connsiteX68" fmla="*/ 465190 w 1349253"/>
              <a:gd name="connsiteY68" fmla="*/ 3767709 h 6858000"/>
              <a:gd name="connsiteX69" fmla="*/ 473886 w 1349253"/>
              <a:gd name="connsiteY69" fmla="*/ 3738082 h 6858000"/>
              <a:gd name="connsiteX70" fmla="*/ 481232 w 1349253"/>
              <a:gd name="connsiteY70" fmla="*/ 3673397 h 6858000"/>
              <a:gd name="connsiteX71" fmla="*/ 480528 w 1349253"/>
              <a:gd name="connsiteY71" fmla="*/ 3637109 h 6858000"/>
              <a:gd name="connsiteX72" fmla="*/ 483971 w 1349253"/>
              <a:gd name="connsiteY72" fmla="*/ 3536883 h 6858000"/>
              <a:gd name="connsiteX73" fmla="*/ 491509 w 1349253"/>
              <a:gd name="connsiteY73" fmla="*/ 3435652 h 6858000"/>
              <a:gd name="connsiteX74" fmla="*/ 493180 w 1349253"/>
              <a:gd name="connsiteY74" fmla="*/ 3307769 h 6858000"/>
              <a:gd name="connsiteX75" fmla="*/ 510743 w 1349253"/>
              <a:gd name="connsiteY75" fmla="*/ 3250522 h 6858000"/>
              <a:gd name="connsiteX76" fmla="*/ 511168 w 1349253"/>
              <a:gd name="connsiteY76" fmla="*/ 3229163 h 6858000"/>
              <a:gd name="connsiteX77" fmla="*/ 487927 w 1349253"/>
              <a:gd name="connsiteY77" fmla="*/ 3158586 h 6858000"/>
              <a:gd name="connsiteX78" fmla="*/ 473112 w 1349253"/>
              <a:gd name="connsiteY78" fmla="*/ 3129034 h 6858000"/>
              <a:gd name="connsiteX79" fmla="*/ 473777 w 1349253"/>
              <a:gd name="connsiteY79" fmla="*/ 3126682 h 6858000"/>
              <a:gd name="connsiteX80" fmla="*/ 451254 w 1349253"/>
              <a:gd name="connsiteY80" fmla="*/ 3106272 h 6858000"/>
              <a:gd name="connsiteX81" fmla="*/ 423984 w 1349253"/>
              <a:gd name="connsiteY81" fmla="*/ 2958185 h 6858000"/>
              <a:gd name="connsiteX82" fmla="*/ 381264 w 1349253"/>
              <a:gd name="connsiteY82" fmla="*/ 2843952 h 6858000"/>
              <a:gd name="connsiteX83" fmla="*/ 315516 w 1349253"/>
              <a:gd name="connsiteY83" fmla="*/ 2554718 h 6858000"/>
              <a:gd name="connsiteX84" fmla="*/ 286333 w 1349253"/>
              <a:gd name="connsiteY84" fmla="*/ 2447068 h 6858000"/>
              <a:gd name="connsiteX85" fmla="*/ 273294 w 1349253"/>
              <a:gd name="connsiteY85" fmla="*/ 2425819 h 6858000"/>
              <a:gd name="connsiteX86" fmla="*/ 279293 w 1349253"/>
              <a:gd name="connsiteY86" fmla="*/ 2402874 h 6858000"/>
              <a:gd name="connsiteX87" fmla="*/ 281905 w 1349253"/>
              <a:gd name="connsiteY87" fmla="*/ 2381443 h 6858000"/>
              <a:gd name="connsiteX88" fmla="*/ 258234 w 1349253"/>
              <a:gd name="connsiteY88" fmla="*/ 2261920 h 6858000"/>
              <a:gd name="connsiteX89" fmla="*/ 248121 w 1349253"/>
              <a:gd name="connsiteY89" fmla="*/ 2195378 h 6858000"/>
              <a:gd name="connsiteX90" fmla="*/ 232338 w 1349253"/>
              <a:gd name="connsiteY90" fmla="*/ 2155135 h 6858000"/>
              <a:gd name="connsiteX91" fmla="*/ 229796 w 1349253"/>
              <a:gd name="connsiteY91" fmla="*/ 2118008 h 6858000"/>
              <a:gd name="connsiteX92" fmla="*/ 230789 w 1349253"/>
              <a:gd name="connsiteY92" fmla="*/ 2050531 h 6858000"/>
              <a:gd name="connsiteX93" fmla="*/ 222595 w 1349253"/>
              <a:gd name="connsiteY93" fmla="*/ 1963269 h 6858000"/>
              <a:gd name="connsiteX94" fmla="*/ 203773 w 1349253"/>
              <a:gd name="connsiteY94" fmla="*/ 1906352 h 6858000"/>
              <a:gd name="connsiteX95" fmla="*/ 180330 w 1349253"/>
              <a:gd name="connsiteY95" fmla="*/ 1861531 h 6858000"/>
              <a:gd name="connsiteX96" fmla="*/ 134129 w 1349253"/>
              <a:gd name="connsiteY96" fmla="*/ 1732919 h 6858000"/>
              <a:gd name="connsiteX97" fmla="*/ 106440 w 1349253"/>
              <a:gd name="connsiteY97" fmla="*/ 1663540 h 6858000"/>
              <a:gd name="connsiteX98" fmla="*/ 105566 w 1349253"/>
              <a:gd name="connsiteY98" fmla="*/ 1615777 h 6858000"/>
              <a:gd name="connsiteX99" fmla="*/ 86361 w 1349253"/>
              <a:gd name="connsiteY99" fmla="*/ 1563678 h 6858000"/>
              <a:gd name="connsiteX100" fmla="*/ 92183 w 1349253"/>
              <a:gd name="connsiteY100" fmla="*/ 1477995 h 6858000"/>
              <a:gd name="connsiteX101" fmla="*/ 78268 w 1349253"/>
              <a:gd name="connsiteY101" fmla="*/ 1373769 h 6858000"/>
              <a:gd name="connsiteX102" fmla="*/ 86575 w 1349253"/>
              <a:gd name="connsiteY102" fmla="*/ 1307086 h 6858000"/>
              <a:gd name="connsiteX103" fmla="*/ 87763 w 1349253"/>
              <a:gd name="connsiteY103" fmla="*/ 1189033 h 6858000"/>
              <a:gd name="connsiteX104" fmla="*/ 92448 w 1349253"/>
              <a:gd name="connsiteY104" fmla="*/ 1168288 h 6858000"/>
              <a:gd name="connsiteX105" fmla="*/ 84730 w 1349253"/>
              <a:gd name="connsiteY105" fmla="*/ 1142577 h 6858000"/>
              <a:gd name="connsiteX106" fmla="*/ 74036 w 1349253"/>
              <a:gd name="connsiteY106" fmla="*/ 1088484 h 6858000"/>
              <a:gd name="connsiteX107" fmla="*/ 62772 w 1349253"/>
              <a:gd name="connsiteY107" fmla="*/ 1016103 h 6858000"/>
              <a:gd name="connsiteX108" fmla="*/ 64228 w 1349253"/>
              <a:gd name="connsiteY108" fmla="*/ 954054 h 6858000"/>
              <a:gd name="connsiteX109" fmla="*/ 75144 w 1349253"/>
              <a:gd name="connsiteY109" fmla="*/ 921368 h 6858000"/>
              <a:gd name="connsiteX110" fmla="*/ 59093 w 1349253"/>
              <a:gd name="connsiteY110" fmla="*/ 896999 h 6858000"/>
              <a:gd name="connsiteX111" fmla="*/ 28501 w 1349253"/>
              <a:gd name="connsiteY111" fmla="*/ 821517 h 6858000"/>
              <a:gd name="connsiteX112" fmla="*/ 7451 w 1349253"/>
              <a:gd name="connsiteY112" fmla="*/ 751353 h 6858000"/>
              <a:gd name="connsiteX113" fmla="*/ 7009 w 1349253"/>
              <a:gd name="connsiteY113" fmla="*/ 721230 h 6858000"/>
              <a:gd name="connsiteX114" fmla="*/ 16141 w 1349253"/>
              <a:gd name="connsiteY114" fmla="*/ 619315 h 6858000"/>
              <a:gd name="connsiteX115" fmla="*/ 19 w 1349253"/>
              <a:gd name="connsiteY115" fmla="*/ 585934 h 6858000"/>
              <a:gd name="connsiteX116" fmla="*/ 7093 w 1349253"/>
              <a:gd name="connsiteY116" fmla="*/ 538948 h 6858000"/>
              <a:gd name="connsiteX117" fmla="*/ 11001 w 1349253"/>
              <a:gd name="connsiteY117" fmla="*/ 525163 h 6858000"/>
              <a:gd name="connsiteX118" fmla="*/ 37125 w 1349253"/>
              <a:gd name="connsiteY118" fmla="*/ 446567 h 6858000"/>
              <a:gd name="connsiteX119" fmla="*/ 36373 w 1349253"/>
              <a:gd name="connsiteY119" fmla="*/ 393828 h 6858000"/>
              <a:gd name="connsiteX120" fmla="*/ 36203 w 1349253"/>
              <a:gd name="connsiteY120" fmla="*/ 353137 h 6858000"/>
              <a:gd name="connsiteX121" fmla="*/ 41896 w 1349253"/>
              <a:gd name="connsiteY121" fmla="*/ 275771 h 6858000"/>
              <a:gd name="connsiteX122" fmla="*/ 58923 w 1349253"/>
              <a:gd name="connsiteY122" fmla="*/ 212860 h 6858000"/>
              <a:gd name="connsiteX123" fmla="*/ 50633 w 1349253"/>
              <a:gd name="connsiteY123" fmla="*/ 144983 h 6858000"/>
              <a:gd name="connsiteX124" fmla="*/ 62917 w 1349253"/>
              <a:gd name="connsiteY124" fmla="*/ 55288 h 6858000"/>
              <a:gd name="connsiteX125" fmla="*/ 22471 w 1349253"/>
              <a:gd name="connsiteY12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3093 h 6858000"/>
              <a:gd name="connsiteX62" fmla="*/ 435318 w 1349253"/>
              <a:gd name="connsiteY62" fmla="*/ 3922082 h 6858000"/>
              <a:gd name="connsiteX63" fmla="*/ 440396 w 1349253"/>
              <a:gd name="connsiteY63" fmla="*/ 3901461 h 6858000"/>
              <a:gd name="connsiteX64" fmla="*/ 462990 w 1349253"/>
              <a:gd name="connsiteY64" fmla="*/ 3813873 h 6858000"/>
              <a:gd name="connsiteX65" fmla="*/ 460248 w 1349253"/>
              <a:gd name="connsiteY65" fmla="*/ 3777135 h 6858000"/>
              <a:gd name="connsiteX66" fmla="*/ 461981 w 1349253"/>
              <a:gd name="connsiteY66" fmla="*/ 3771656 h 6858000"/>
              <a:gd name="connsiteX67" fmla="*/ 465724 w 1349253"/>
              <a:gd name="connsiteY67" fmla="*/ 3769007 h 6858000"/>
              <a:gd name="connsiteX68" fmla="*/ 473886 w 1349253"/>
              <a:gd name="connsiteY68" fmla="*/ 3738082 h 6858000"/>
              <a:gd name="connsiteX69" fmla="*/ 481232 w 1349253"/>
              <a:gd name="connsiteY69" fmla="*/ 3673397 h 6858000"/>
              <a:gd name="connsiteX70" fmla="*/ 480528 w 1349253"/>
              <a:gd name="connsiteY70" fmla="*/ 3637109 h 6858000"/>
              <a:gd name="connsiteX71" fmla="*/ 483971 w 1349253"/>
              <a:gd name="connsiteY71" fmla="*/ 3536883 h 6858000"/>
              <a:gd name="connsiteX72" fmla="*/ 491509 w 1349253"/>
              <a:gd name="connsiteY72" fmla="*/ 3435652 h 6858000"/>
              <a:gd name="connsiteX73" fmla="*/ 493180 w 1349253"/>
              <a:gd name="connsiteY73" fmla="*/ 3307769 h 6858000"/>
              <a:gd name="connsiteX74" fmla="*/ 510743 w 1349253"/>
              <a:gd name="connsiteY74" fmla="*/ 3250522 h 6858000"/>
              <a:gd name="connsiteX75" fmla="*/ 511168 w 1349253"/>
              <a:gd name="connsiteY75" fmla="*/ 3229163 h 6858000"/>
              <a:gd name="connsiteX76" fmla="*/ 487927 w 1349253"/>
              <a:gd name="connsiteY76" fmla="*/ 3158586 h 6858000"/>
              <a:gd name="connsiteX77" fmla="*/ 473112 w 1349253"/>
              <a:gd name="connsiteY77" fmla="*/ 3129034 h 6858000"/>
              <a:gd name="connsiteX78" fmla="*/ 473777 w 1349253"/>
              <a:gd name="connsiteY78" fmla="*/ 3126682 h 6858000"/>
              <a:gd name="connsiteX79" fmla="*/ 451254 w 1349253"/>
              <a:gd name="connsiteY79" fmla="*/ 3106272 h 6858000"/>
              <a:gd name="connsiteX80" fmla="*/ 423984 w 1349253"/>
              <a:gd name="connsiteY80" fmla="*/ 2958185 h 6858000"/>
              <a:gd name="connsiteX81" fmla="*/ 381264 w 1349253"/>
              <a:gd name="connsiteY81" fmla="*/ 2843952 h 6858000"/>
              <a:gd name="connsiteX82" fmla="*/ 315516 w 1349253"/>
              <a:gd name="connsiteY82" fmla="*/ 2554718 h 6858000"/>
              <a:gd name="connsiteX83" fmla="*/ 286333 w 1349253"/>
              <a:gd name="connsiteY83" fmla="*/ 2447068 h 6858000"/>
              <a:gd name="connsiteX84" fmla="*/ 273294 w 1349253"/>
              <a:gd name="connsiteY84" fmla="*/ 2425819 h 6858000"/>
              <a:gd name="connsiteX85" fmla="*/ 279293 w 1349253"/>
              <a:gd name="connsiteY85" fmla="*/ 2402874 h 6858000"/>
              <a:gd name="connsiteX86" fmla="*/ 281905 w 1349253"/>
              <a:gd name="connsiteY86" fmla="*/ 2381443 h 6858000"/>
              <a:gd name="connsiteX87" fmla="*/ 258234 w 1349253"/>
              <a:gd name="connsiteY87" fmla="*/ 2261920 h 6858000"/>
              <a:gd name="connsiteX88" fmla="*/ 248121 w 1349253"/>
              <a:gd name="connsiteY88" fmla="*/ 2195378 h 6858000"/>
              <a:gd name="connsiteX89" fmla="*/ 232338 w 1349253"/>
              <a:gd name="connsiteY89" fmla="*/ 2155135 h 6858000"/>
              <a:gd name="connsiteX90" fmla="*/ 229796 w 1349253"/>
              <a:gd name="connsiteY90" fmla="*/ 2118008 h 6858000"/>
              <a:gd name="connsiteX91" fmla="*/ 230789 w 1349253"/>
              <a:gd name="connsiteY91" fmla="*/ 2050531 h 6858000"/>
              <a:gd name="connsiteX92" fmla="*/ 222595 w 1349253"/>
              <a:gd name="connsiteY92" fmla="*/ 1963269 h 6858000"/>
              <a:gd name="connsiteX93" fmla="*/ 203773 w 1349253"/>
              <a:gd name="connsiteY93" fmla="*/ 1906352 h 6858000"/>
              <a:gd name="connsiteX94" fmla="*/ 180330 w 1349253"/>
              <a:gd name="connsiteY94" fmla="*/ 1861531 h 6858000"/>
              <a:gd name="connsiteX95" fmla="*/ 134129 w 1349253"/>
              <a:gd name="connsiteY95" fmla="*/ 1732919 h 6858000"/>
              <a:gd name="connsiteX96" fmla="*/ 106440 w 1349253"/>
              <a:gd name="connsiteY96" fmla="*/ 1663540 h 6858000"/>
              <a:gd name="connsiteX97" fmla="*/ 105566 w 1349253"/>
              <a:gd name="connsiteY97" fmla="*/ 1615777 h 6858000"/>
              <a:gd name="connsiteX98" fmla="*/ 86361 w 1349253"/>
              <a:gd name="connsiteY98" fmla="*/ 1563678 h 6858000"/>
              <a:gd name="connsiteX99" fmla="*/ 92183 w 1349253"/>
              <a:gd name="connsiteY99" fmla="*/ 1477995 h 6858000"/>
              <a:gd name="connsiteX100" fmla="*/ 78268 w 1349253"/>
              <a:gd name="connsiteY100" fmla="*/ 1373769 h 6858000"/>
              <a:gd name="connsiteX101" fmla="*/ 86575 w 1349253"/>
              <a:gd name="connsiteY101" fmla="*/ 1307086 h 6858000"/>
              <a:gd name="connsiteX102" fmla="*/ 87763 w 1349253"/>
              <a:gd name="connsiteY102" fmla="*/ 1189033 h 6858000"/>
              <a:gd name="connsiteX103" fmla="*/ 92448 w 1349253"/>
              <a:gd name="connsiteY103" fmla="*/ 1168288 h 6858000"/>
              <a:gd name="connsiteX104" fmla="*/ 84730 w 1349253"/>
              <a:gd name="connsiteY104" fmla="*/ 1142577 h 6858000"/>
              <a:gd name="connsiteX105" fmla="*/ 74036 w 1349253"/>
              <a:gd name="connsiteY105" fmla="*/ 1088484 h 6858000"/>
              <a:gd name="connsiteX106" fmla="*/ 62772 w 1349253"/>
              <a:gd name="connsiteY106" fmla="*/ 1016103 h 6858000"/>
              <a:gd name="connsiteX107" fmla="*/ 64228 w 1349253"/>
              <a:gd name="connsiteY107" fmla="*/ 954054 h 6858000"/>
              <a:gd name="connsiteX108" fmla="*/ 75144 w 1349253"/>
              <a:gd name="connsiteY108" fmla="*/ 921368 h 6858000"/>
              <a:gd name="connsiteX109" fmla="*/ 59093 w 1349253"/>
              <a:gd name="connsiteY109" fmla="*/ 896999 h 6858000"/>
              <a:gd name="connsiteX110" fmla="*/ 28501 w 1349253"/>
              <a:gd name="connsiteY110" fmla="*/ 821517 h 6858000"/>
              <a:gd name="connsiteX111" fmla="*/ 7451 w 1349253"/>
              <a:gd name="connsiteY111" fmla="*/ 751353 h 6858000"/>
              <a:gd name="connsiteX112" fmla="*/ 7009 w 1349253"/>
              <a:gd name="connsiteY112" fmla="*/ 721230 h 6858000"/>
              <a:gd name="connsiteX113" fmla="*/ 16141 w 1349253"/>
              <a:gd name="connsiteY113" fmla="*/ 619315 h 6858000"/>
              <a:gd name="connsiteX114" fmla="*/ 19 w 1349253"/>
              <a:gd name="connsiteY114" fmla="*/ 585934 h 6858000"/>
              <a:gd name="connsiteX115" fmla="*/ 7093 w 1349253"/>
              <a:gd name="connsiteY115" fmla="*/ 538948 h 6858000"/>
              <a:gd name="connsiteX116" fmla="*/ 11001 w 1349253"/>
              <a:gd name="connsiteY116" fmla="*/ 525163 h 6858000"/>
              <a:gd name="connsiteX117" fmla="*/ 37125 w 1349253"/>
              <a:gd name="connsiteY117" fmla="*/ 446567 h 6858000"/>
              <a:gd name="connsiteX118" fmla="*/ 36373 w 1349253"/>
              <a:gd name="connsiteY118" fmla="*/ 393828 h 6858000"/>
              <a:gd name="connsiteX119" fmla="*/ 36203 w 1349253"/>
              <a:gd name="connsiteY119" fmla="*/ 353137 h 6858000"/>
              <a:gd name="connsiteX120" fmla="*/ 41896 w 1349253"/>
              <a:gd name="connsiteY120" fmla="*/ 275771 h 6858000"/>
              <a:gd name="connsiteX121" fmla="*/ 58923 w 1349253"/>
              <a:gd name="connsiteY121" fmla="*/ 212860 h 6858000"/>
              <a:gd name="connsiteX122" fmla="*/ 50633 w 1349253"/>
              <a:gd name="connsiteY122" fmla="*/ 144983 h 6858000"/>
              <a:gd name="connsiteX123" fmla="*/ 62917 w 1349253"/>
              <a:gd name="connsiteY123" fmla="*/ 55288 h 6858000"/>
              <a:gd name="connsiteX124" fmla="*/ 22471 w 1349253"/>
              <a:gd name="connsiteY124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3093 h 6858000"/>
              <a:gd name="connsiteX62" fmla="*/ 435318 w 1349253"/>
              <a:gd name="connsiteY62" fmla="*/ 3922082 h 6858000"/>
              <a:gd name="connsiteX63" fmla="*/ 440396 w 1349253"/>
              <a:gd name="connsiteY63" fmla="*/ 3901461 h 6858000"/>
              <a:gd name="connsiteX64" fmla="*/ 462990 w 1349253"/>
              <a:gd name="connsiteY64" fmla="*/ 3813873 h 6858000"/>
              <a:gd name="connsiteX65" fmla="*/ 460248 w 1349253"/>
              <a:gd name="connsiteY65" fmla="*/ 3777135 h 6858000"/>
              <a:gd name="connsiteX66" fmla="*/ 461981 w 1349253"/>
              <a:gd name="connsiteY66" fmla="*/ 3771656 h 6858000"/>
              <a:gd name="connsiteX67" fmla="*/ 465724 w 1349253"/>
              <a:gd name="connsiteY67" fmla="*/ 3769007 h 6858000"/>
              <a:gd name="connsiteX68" fmla="*/ 473886 w 1349253"/>
              <a:gd name="connsiteY68" fmla="*/ 3738082 h 6858000"/>
              <a:gd name="connsiteX69" fmla="*/ 481232 w 1349253"/>
              <a:gd name="connsiteY69" fmla="*/ 3673397 h 6858000"/>
              <a:gd name="connsiteX70" fmla="*/ 480528 w 1349253"/>
              <a:gd name="connsiteY70" fmla="*/ 3637109 h 6858000"/>
              <a:gd name="connsiteX71" fmla="*/ 483971 w 1349253"/>
              <a:gd name="connsiteY71" fmla="*/ 3536883 h 6858000"/>
              <a:gd name="connsiteX72" fmla="*/ 491509 w 1349253"/>
              <a:gd name="connsiteY72" fmla="*/ 3435652 h 6858000"/>
              <a:gd name="connsiteX73" fmla="*/ 493180 w 1349253"/>
              <a:gd name="connsiteY73" fmla="*/ 3307769 h 6858000"/>
              <a:gd name="connsiteX74" fmla="*/ 511168 w 1349253"/>
              <a:gd name="connsiteY74" fmla="*/ 3229163 h 6858000"/>
              <a:gd name="connsiteX75" fmla="*/ 487927 w 1349253"/>
              <a:gd name="connsiteY75" fmla="*/ 3158586 h 6858000"/>
              <a:gd name="connsiteX76" fmla="*/ 473112 w 1349253"/>
              <a:gd name="connsiteY76" fmla="*/ 3129034 h 6858000"/>
              <a:gd name="connsiteX77" fmla="*/ 473777 w 1349253"/>
              <a:gd name="connsiteY77" fmla="*/ 3126682 h 6858000"/>
              <a:gd name="connsiteX78" fmla="*/ 451254 w 1349253"/>
              <a:gd name="connsiteY78" fmla="*/ 3106272 h 6858000"/>
              <a:gd name="connsiteX79" fmla="*/ 423984 w 1349253"/>
              <a:gd name="connsiteY79" fmla="*/ 2958185 h 6858000"/>
              <a:gd name="connsiteX80" fmla="*/ 381264 w 1349253"/>
              <a:gd name="connsiteY80" fmla="*/ 2843952 h 6858000"/>
              <a:gd name="connsiteX81" fmla="*/ 315516 w 1349253"/>
              <a:gd name="connsiteY81" fmla="*/ 2554718 h 6858000"/>
              <a:gd name="connsiteX82" fmla="*/ 286333 w 1349253"/>
              <a:gd name="connsiteY82" fmla="*/ 2447068 h 6858000"/>
              <a:gd name="connsiteX83" fmla="*/ 273294 w 1349253"/>
              <a:gd name="connsiteY83" fmla="*/ 2425819 h 6858000"/>
              <a:gd name="connsiteX84" fmla="*/ 279293 w 1349253"/>
              <a:gd name="connsiteY84" fmla="*/ 2402874 h 6858000"/>
              <a:gd name="connsiteX85" fmla="*/ 281905 w 1349253"/>
              <a:gd name="connsiteY85" fmla="*/ 2381443 h 6858000"/>
              <a:gd name="connsiteX86" fmla="*/ 258234 w 1349253"/>
              <a:gd name="connsiteY86" fmla="*/ 2261920 h 6858000"/>
              <a:gd name="connsiteX87" fmla="*/ 248121 w 1349253"/>
              <a:gd name="connsiteY87" fmla="*/ 2195378 h 6858000"/>
              <a:gd name="connsiteX88" fmla="*/ 232338 w 1349253"/>
              <a:gd name="connsiteY88" fmla="*/ 2155135 h 6858000"/>
              <a:gd name="connsiteX89" fmla="*/ 229796 w 1349253"/>
              <a:gd name="connsiteY89" fmla="*/ 2118008 h 6858000"/>
              <a:gd name="connsiteX90" fmla="*/ 230789 w 1349253"/>
              <a:gd name="connsiteY90" fmla="*/ 2050531 h 6858000"/>
              <a:gd name="connsiteX91" fmla="*/ 222595 w 1349253"/>
              <a:gd name="connsiteY91" fmla="*/ 1963269 h 6858000"/>
              <a:gd name="connsiteX92" fmla="*/ 203773 w 1349253"/>
              <a:gd name="connsiteY92" fmla="*/ 1906352 h 6858000"/>
              <a:gd name="connsiteX93" fmla="*/ 180330 w 1349253"/>
              <a:gd name="connsiteY93" fmla="*/ 1861531 h 6858000"/>
              <a:gd name="connsiteX94" fmla="*/ 134129 w 1349253"/>
              <a:gd name="connsiteY94" fmla="*/ 1732919 h 6858000"/>
              <a:gd name="connsiteX95" fmla="*/ 106440 w 1349253"/>
              <a:gd name="connsiteY95" fmla="*/ 1663540 h 6858000"/>
              <a:gd name="connsiteX96" fmla="*/ 105566 w 1349253"/>
              <a:gd name="connsiteY96" fmla="*/ 1615777 h 6858000"/>
              <a:gd name="connsiteX97" fmla="*/ 86361 w 1349253"/>
              <a:gd name="connsiteY97" fmla="*/ 1563678 h 6858000"/>
              <a:gd name="connsiteX98" fmla="*/ 92183 w 1349253"/>
              <a:gd name="connsiteY98" fmla="*/ 1477995 h 6858000"/>
              <a:gd name="connsiteX99" fmla="*/ 78268 w 1349253"/>
              <a:gd name="connsiteY99" fmla="*/ 1373769 h 6858000"/>
              <a:gd name="connsiteX100" fmla="*/ 86575 w 1349253"/>
              <a:gd name="connsiteY100" fmla="*/ 1307086 h 6858000"/>
              <a:gd name="connsiteX101" fmla="*/ 87763 w 1349253"/>
              <a:gd name="connsiteY101" fmla="*/ 1189033 h 6858000"/>
              <a:gd name="connsiteX102" fmla="*/ 92448 w 1349253"/>
              <a:gd name="connsiteY102" fmla="*/ 1168288 h 6858000"/>
              <a:gd name="connsiteX103" fmla="*/ 84730 w 1349253"/>
              <a:gd name="connsiteY103" fmla="*/ 1142577 h 6858000"/>
              <a:gd name="connsiteX104" fmla="*/ 74036 w 1349253"/>
              <a:gd name="connsiteY104" fmla="*/ 1088484 h 6858000"/>
              <a:gd name="connsiteX105" fmla="*/ 62772 w 1349253"/>
              <a:gd name="connsiteY105" fmla="*/ 1016103 h 6858000"/>
              <a:gd name="connsiteX106" fmla="*/ 64228 w 1349253"/>
              <a:gd name="connsiteY106" fmla="*/ 954054 h 6858000"/>
              <a:gd name="connsiteX107" fmla="*/ 75144 w 1349253"/>
              <a:gd name="connsiteY107" fmla="*/ 921368 h 6858000"/>
              <a:gd name="connsiteX108" fmla="*/ 59093 w 1349253"/>
              <a:gd name="connsiteY108" fmla="*/ 896999 h 6858000"/>
              <a:gd name="connsiteX109" fmla="*/ 28501 w 1349253"/>
              <a:gd name="connsiteY109" fmla="*/ 821517 h 6858000"/>
              <a:gd name="connsiteX110" fmla="*/ 7451 w 1349253"/>
              <a:gd name="connsiteY110" fmla="*/ 751353 h 6858000"/>
              <a:gd name="connsiteX111" fmla="*/ 7009 w 1349253"/>
              <a:gd name="connsiteY111" fmla="*/ 721230 h 6858000"/>
              <a:gd name="connsiteX112" fmla="*/ 16141 w 1349253"/>
              <a:gd name="connsiteY112" fmla="*/ 619315 h 6858000"/>
              <a:gd name="connsiteX113" fmla="*/ 19 w 1349253"/>
              <a:gd name="connsiteY113" fmla="*/ 585934 h 6858000"/>
              <a:gd name="connsiteX114" fmla="*/ 7093 w 1349253"/>
              <a:gd name="connsiteY114" fmla="*/ 538948 h 6858000"/>
              <a:gd name="connsiteX115" fmla="*/ 11001 w 1349253"/>
              <a:gd name="connsiteY115" fmla="*/ 525163 h 6858000"/>
              <a:gd name="connsiteX116" fmla="*/ 37125 w 1349253"/>
              <a:gd name="connsiteY116" fmla="*/ 446567 h 6858000"/>
              <a:gd name="connsiteX117" fmla="*/ 36373 w 1349253"/>
              <a:gd name="connsiteY117" fmla="*/ 393828 h 6858000"/>
              <a:gd name="connsiteX118" fmla="*/ 36203 w 1349253"/>
              <a:gd name="connsiteY118" fmla="*/ 353137 h 6858000"/>
              <a:gd name="connsiteX119" fmla="*/ 41896 w 1349253"/>
              <a:gd name="connsiteY119" fmla="*/ 275771 h 6858000"/>
              <a:gd name="connsiteX120" fmla="*/ 58923 w 1349253"/>
              <a:gd name="connsiteY120" fmla="*/ 212860 h 6858000"/>
              <a:gd name="connsiteX121" fmla="*/ 50633 w 1349253"/>
              <a:gd name="connsiteY121" fmla="*/ 144983 h 6858000"/>
              <a:gd name="connsiteX122" fmla="*/ 62917 w 1349253"/>
              <a:gd name="connsiteY122" fmla="*/ 55288 h 6858000"/>
              <a:gd name="connsiteX123" fmla="*/ 22471 w 1349253"/>
              <a:gd name="connsiteY123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3093 h 6858000"/>
              <a:gd name="connsiteX62" fmla="*/ 435318 w 1349253"/>
              <a:gd name="connsiteY62" fmla="*/ 3922082 h 6858000"/>
              <a:gd name="connsiteX63" fmla="*/ 440396 w 1349253"/>
              <a:gd name="connsiteY63" fmla="*/ 3901461 h 6858000"/>
              <a:gd name="connsiteX64" fmla="*/ 462990 w 1349253"/>
              <a:gd name="connsiteY64" fmla="*/ 3813873 h 6858000"/>
              <a:gd name="connsiteX65" fmla="*/ 460248 w 1349253"/>
              <a:gd name="connsiteY65" fmla="*/ 3777135 h 6858000"/>
              <a:gd name="connsiteX66" fmla="*/ 461981 w 1349253"/>
              <a:gd name="connsiteY66" fmla="*/ 3771656 h 6858000"/>
              <a:gd name="connsiteX67" fmla="*/ 465724 w 1349253"/>
              <a:gd name="connsiteY67" fmla="*/ 3769007 h 6858000"/>
              <a:gd name="connsiteX68" fmla="*/ 473886 w 1349253"/>
              <a:gd name="connsiteY68" fmla="*/ 3738082 h 6858000"/>
              <a:gd name="connsiteX69" fmla="*/ 481232 w 1349253"/>
              <a:gd name="connsiteY69" fmla="*/ 3673397 h 6858000"/>
              <a:gd name="connsiteX70" fmla="*/ 480528 w 1349253"/>
              <a:gd name="connsiteY70" fmla="*/ 3637109 h 6858000"/>
              <a:gd name="connsiteX71" fmla="*/ 483971 w 1349253"/>
              <a:gd name="connsiteY71" fmla="*/ 3536883 h 6858000"/>
              <a:gd name="connsiteX72" fmla="*/ 491509 w 1349253"/>
              <a:gd name="connsiteY72" fmla="*/ 3435652 h 6858000"/>
              <a:gd name="connsiteX73" fmla="*/ 505401 w 1349253"/>
              <a:gd name="connsiteY73" fmla="*/ 3295862 h 6858000"/>
              <a:gd name="connsiteX74" fmla="*/ 511168 w 1349253"/>
              <a:gd name="connsiteY74" fmla="*/ 3229163 h 6858000"/>
              <a:gd name="connsiteX75" fmla="*/ 487927 w 1349253"/>
              <a:gd name="connsiteY75" fmla="*/ 3158586 h 6858000"/>
              <a:gd name="connsiteX76" fmla="*/ 473112 w 1349253"/>
              <a:gd name="connsiteY76" fmla="*/ 3129034 h 6858000"/>
              <a:gd name="connsiteX77" fmla="*/ 473777 w 1349253"/>
              <a:gd name="connsiteY77" fmla="*/ 3126682 h 6858000"/>
              <a:gd name="connsiteX78" fmla="*/ 451254 w 1349253"/>
              <a:gd name="connsiteY78" fmla="*/ 3106272 h 6858000"/>
              <a:gd name="connsiteX79" fmla="*/ 423984 w 1349253"/>
              <a:gd name="connsiteY79" fmla="*/ 2958185 h 6858000"/>
              <a:gd name="connsiteX80" fmla="*/ 381264 w 1349253"/>
              <a:gd name="connsiteY80" fmla="*/ 2843952 h 6858000"/>
              <a:gd name="connsiteX81" fmla="*/ 315516 w 1349253"/>
              <a:gd name="connsiteY81" fmla="*/ 2554718 h 6858000"/>
              <a:gd name="connsiteX82" fmla="*/ 286333 w 1349253"/>
              <a:gd name="connsiteY82" fmla="*/ 2447068 h 6858000"/>
              <a:gd name="connsiteX83" fmla="*/ 273294 w 1349253"/>
              <a:gd name="connsiteY83" fmla="*/ 2425819 h 6858000"/>
              <a:gd name="connsiteX84" fmla="*/ 279293 w 1349253"/>
              <a:gd name="connsiteY84" fmla="*/ 2402874 h 6858000"/>
              <a:gd name="connsiteX85" fmla="*/ 281905 w 1349253"/>
              <a:gd name="connsiteY85" fmla="*/ 2381443 h 6858000"/>
              <a:gd name="connsiteX86" fmla="*/ 258234 w 1349253"/>
              <a:gd name="connsiteY86" fmla="*/ 2261920 h 6858000"/>
              <a:gd name="connsiteX87" fmla="*/ 248121 w 1349253"/>
              <a:gd name="connsiteY87" fmla="*/ 2195378 h 6858000"/>
              <a:gd name="connsiteX88" fmla="*/ 232338 w 1349253"/>
              <a:gd name="connsiteY88" fmla="*/ 2155135 h 6858000"/>
              <a:gd name="connsiteX89" fmla="*/ 229796 w 1349253"/>
              <a:gd name="connsiteY89" fmla="*/ 2118008 h 6858000"/>
              <a:gd name="connsiteX90" fmla="*/ 230789 w 1349253"/>
              <a:gd name="connsiteY90" fmla="*/ 2050531 h 6858000"/>
              <a:gd name="connsiteX91" fmla="*/ 222595 w 1349253"/>
              <a:gd name="connsiteY91" fmla="*/ 1963269 h 6858000"/>
              <a:gd name="connsiteX92" fmla="*/ 203773 w 1349253"/>
              <a:gd name="connsiteY92" fmla="*/ 1906352 h 6858000"/>
              <a:gd name="connsiteX93" fmla="*/ 180330 w 1349253"/>
              <a:gd name="connsiteY93" fmla="*/ 1861531 h 6858000"/>
              <a:gd name="connsiteX94" fmla="*/ 134129 w 1349253"/>
              <a:gd name="connsiteY94" fmla="*/ 1732919 h 6858000"/>
              <a:gd name="connsiteX95" fmla="*/ 106440 w 1349253"/>
              <a:gd name="connsiteY95" fmla="*/ 1663540 h 6858000"/>
              <a:gd name="connsiteX96" fmla="*/ 105566 w 1349253"/>
              <a:gd name="connsiteY96" fmla="*/ 1615777 h 6858000"/>
              <a:gd name="connsiteX97" fmla="*/ 86361 w 1349253"/>
              <a:gd name="connsiteY97" fmla="*/ 1563678 h 6858000"/>
              <a:gd name="connsiteX98" fmla="*/ 92183 w 1349253"/>
              <a:gd name="connsiteY98" fmla="*/ 1477995 h 6858000"/>
              <a:gd name="connsiteX99" fmla="*/ 78268 w 1349253"/>
              <a:gd name="connsiteY99" fmla="*/ 1373769 h 6858000"/>
              <a:gd name="connsiteX100" fmla="*/ 86575 w 1349253"/>
              <a:gd name="connsiteY100" fmla="*/ 1307086 h 6858000"/>
              <a:gd name="connsiteX101" fmla="*/ 87763 w 1349253"/>
              <a:gd name="connsiteY101" fmla="*/ 1189033 h 6858000"/>
              <a:gd name="connsiteX102" fmla="*/ 92448 w 1349253"/>
              <a:gd name="connsiteY102" fmla="*/ 1168288 h 6858000"/>
              <a:gd name="connsiteX103" fmla="*/ 84730 w 1349253"/>
              <a:gd name="connsiteY103" fmla="*/ 1142577 h 6858000"/>
              <a:gd name="connsiteX104" fmla="*/ 74036 w 1349253"/>
              <a:gd name="connsiteY104" fmla="*/ 1088484 h 6858000"/>
              <a:gd name="connsiteX105" fmla="*/ 62772 w 1349253"/>
              <a:gd name="connsiteY105" fmla="*/ 1016103 h 6858000"/>
              <a:gd name="connsiteX106" fmla="*/ 64228 w 1349253"/>
              <a:gd name="connsiteY106" fmla="*/ 954054 h 6858000"/>
              <a:gd name="connsiteX107" fmla="*/ 75144 w 1349253"/>
              <a:gd name="connsiteY107" fmla="*/ 921368 h 6858000"/>
              <a:gd name="connsiteX108" fmla="*/ 59093 w 1349253"/>
              <a:gd name="connsiteY108" fmla="*/ 896999 h 6858000"/>
              <a:gd name="connsiteX109" fmla="*/ 28501 w 1349253"/>
              <a:gd name="connsiteY109" fmla="*/ 821517 h 6858000"/>
              <a:gd name="connsiteX110" fmla="*/ 7451 w 1349253"/>
              <a:gd name="connsiteY110" fmla="*/ 751353 h 6858000"/>
              <a:gd name="connsiteX111" fmla="*/ 7009 w 1349253"/>
              <a:gd name="connsiteY111" fmla="*/ 721230 h 6858000"/>
              <a:gd name="connsiteX112" fmla="*/ 16141 w 1349253"/>
              <a:gd name="connsiteY112" fmla="*/ 619315 h 6858000"/>
              <a:gd name="connsiteX113" fmla="*/ 19 w 1349253"/>
              <a:gd name="connsiteY113" fmla="*/ 585934 h 6858000"/>
              <a:gd name="connsiteX114" fmla="*/ 7093 w 1349253"/>
              <a:gd name="connsiteY114" fmla="*/ 538948 h 6858000"/>
              <a:gd name="connsiteX115" fmla="*/ 11001 w 1349253"/>
              <a:gd name="connsiteY115" fmla="*/ 525163 h 6858000"/>
              <a:gd name="connsiteX116" fmla="*/ 37125 w 1349253"/>
              <a:gd name="connsiteY116" fmla="*/ 446567 h 6858000"/>
              <a:gd name="connsiteX117" fmla="*/ 36373 w 1349253"/>
              <a:gd name="connsiteY117" fmla="*/ 393828 h 6858000"/>
              <a:gd name="connsiteX118" fmla="*/ 36203 w 1349253"/>
              <a:gd name="connsiteY118" fmla="*/ 353137 h 6858000"/>
              <a:gd name="connsiteX119" fmla="*/ 41896 w 1349253"/>
              <a:gd name="connsiteY119" fmla="*/ 275771 h 6858000"/>
              <a:gd name="connsiteX120" fmla="*/ 58923 w 1349253"/>
              <a:gd name="connsiteY120" fmla="*/ 212860 h 6858000"/>
              <a:gd name="connsiteX121" fmla="*/ 50633 w 1349253"/>
              <a:gd name="connsiteY121" fmla="*/ 144983 h 6858000"/>
              <a:gd name="connsiteX122" fmla="*/ 62917 w 1349253"/>
              <a:gd name="connsiteY122" fmla="*/ 55288 h 6858000"/>
              <a:gd name="connsiteX123" fmla="*/ 22471 w 1349253"/>
              <a:gd name="connsiteY123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3093 h 6858000"/>
              <a:gd name="connsiteX62" fmla="*/ 440396 w 1349253"/>
              <a:gd name="connsiteY62" fmla="*/ 3901461 h 6858000"/>
              <a:gd name="connsiteX63" fmla="*/ 462990 w 1349253"/>
              <a:gd name="connsiteY63" fmla="*/ 3813873 h 6858000"/>
              <a:gd name="connsiteX64" fmla="*/ 460248 w 1349253"/>
              <a:gd name="connsiteY64" fmla="*/ 3777135 h 6858000"/>
              <a:gd name="connsiteX65" fmla="*/ 461981 w 1349253"/>
              <a:gd name="connsiteY65" fmla="*/ 3771656 h 6858000"/>
              <a:gd name="connsiteX66" fmla="*/ 465724 w 1349253"/>
              <a:gd name="connsiteY66" fmla="*/ 3769007 h 6858000"/>
              <a:gd name="connsiteX67" fmla="*/ 473886 w 1349253"/>
              <a:gd name="connsiteY67" fmla="*/ 3738082 h 6858000"/>
              <a:gd name="connsiteX68" fmla="*/ 481232 w 1349253"/>
              <a:gd name="connsiteY68" fmla="*/ 3673397 h 6858000"/>
              <a:gd name="connsiteX69" fmla="*/ 480528 w 1349253"/>
              <a:gd name="connsiteY69" fmla="*/ 3637109 h 6858000"/>
              <a:gd name="connsiteX70" fmla="*/ 483971 w 1349253"/>
              <a:gd name="connsiteY70" fmla="*/ 3536883 h 6858000"/>
              <a:gd name="connsiteX71" fmla="*/ 491509 w 1349253"/>
              <a:gd name="connsiteY71" fmla="*/ 3435652 h 6858000"/>
              <a:gd name="connsiteX72" fmla="*/ 505401 w 1349253"/>
              <a:gd name="connsiteY72" fmla="*/ 3295862 h 6858000"/>
              <a:gd name="connsiteX73" fmla="*/ 511168 w 1349253"/>
              <a:gd name="connsiteY73" fmla="*/ 3229163 h 6858000"/>
              <a:gd name="connsiteX74" fmla="*/ 487927 w 1349253"/>
              <a:gd name="connsiteY74" fmla="*/ 3158586 h 6858000"/>
              <a:gd name="connsiteX75" fmla="*/ 473112 w 1349253"/>
              <a:gd name="connsiteY75" fmla="*/ 3129034 h 6858000"/>
              <a:gd name="connsiteX76" fmla="*/ 473777 w 1349253"/>
              <a:gd name="connsiteY76" fmla="*/ 3126682 h 6858000"/>
              <a:gd name="connsiteX77" fmla="*/ 451254 w 1349253"/>
              <a:gd name="connsiteY77" fmla="*/ 3106272 h 6858000"/>
              <a:gd name="connsiteX78" fmla="*/ 423984 w 1349253"/>
              <a:gd name="connsiteY78" fmla="*/ 2958185 h 6858000"/>
              <a:gd name="connsiteX79" fmla="*/ 381264 w 1349253"/>
              <a:gd name="connsiteY79" fmla="*/ 2843952 h 6858000"/>
              <a:gd name="connsiteX80" fmla="*/ 315516 w 1349253"/>
              <a:gd name="connsiteY80" fmla="*/ 2554718 h 6858000"/>
              <a:gd name="connsiteX81" fmla="*/ 286333 w 1349253"/>
              <a:gd name="connsiteY81" fmla="*/ 2447068 h 6858000"/>
              <a:gd name="connsiteX82" fmla="*/ 273294 w 1349253"/>
              <a:gd name="connsiteY82" fmla="*/ 2425819 h 6858000"/>
              <a:gd name="connsiteX83" fmla="*/ 279293 w 1349253"/>
              <a:gd name="connsiteY83" fmla="*/ 2402874 h 6858000"/>
              <a:gd name="connsiteX84" fmla="*/ 281905 w 1349253"/>
              <a:gd name="connsiteY84" fmla="*/ 2381443 h 6858000"/>
              <a:gd name="connsiteX85" fmla="*/ 258234 w 1349253"/>
              <a:gd name="connsiteY85" fmla="*/ 2261920 h 6858000"/>
              <a:gd name="connsiteX86" fmla="*/ 248121 w 1349253"/>
              <a:gd name="connsiteY86" fmla="*/ 2195378 h 6858000"/>
              <a:gd name="connsiteX87" fmla="*/ 232338 w 1349253"/>
              <a:gd name="connsiteY87" fmla="*/ 2155135 h 6858000"/>
              <a:gd name="connsiteX88" fmla="*/ 229796 w 1349253"/>
              <a:gd name="connsiteY88" fmla="*/ 2118008 h 6858000"/>
              <a:gd name="connsiteX89" fmla="*/ 230789 w 1349253"/>
              <a:gd name="connsiteY89" fmla="*/ 2050531 h 6858000"/>
              <a:gd name="connsiteX90" fmla="*/ 222595 w 1349253"/>
              <a:gd name="connsiteY90" fmla="*/ 1963269 h 6858000"/>
              <a:gd name="connsiteX91" fmla="*/ 203773 w 1349253"/>
              <a:gd name="connsiteY91" fmla="*/ 1906352 h 6858000"/>
              <a:gd name="connsiteX92" fmla="*/ 180330 w 1349253"/>
              <a:gd name="connsiteY92" fmla="*/ 1861531 h 6858000"/>
              <a:gd name="connsiteX93" fmla="*/ 134129 w 1349253"/>
              <a:gd name="connsiteY93" fmla="*/ 1732919 h 6858000"/>
              <a:gd name="connsiteX94" fmla="*/ 106440 w 1349253"/>
              <a:gd name="connsiteY94" fmla="*/ 1663540 h 6858000"/>
              <a:gd name="connsiteX95" fmla="*/ 105566 w 1349253"/>
              <a:gd name="connsiteY95" fmla="*/ 1615777 h 6858000"/>
              <a:gd name="connsiteX96" fmla="*/ 86361 w 1349253"/>
              <a:gd name="connsiteY96" fmla="*/ 1563678 h 6858000"/>
              <a:gd name="connsiteX97" fmla="*/ 92183 w 1349253"/>
              <a:gd name="connsiteY97" fmla="*/ 1477995 h 6858000"/>
              <a:gd name="connsiteX98" fmla="*/ 78268 w 1349253"/>
              <a:gd name="connsiteY98" fmla="*/ 1373769 h 6858000"/>
              <a:gd name="connsiteX99" fmla="*/ 86575 w 1349253"/>
              <a:gd name="connsiteY99" fmla="*/ 1307086 h 6858000"/>
              <a:gd name="connsiteX100" fmla="*/ 87763 w 1349253"/>
              <a:gd name="connsiteY100" fmla="*/ 1189033 h 6858000"/>
              <a:gd name="connsiteX101" fmla="*/ 92448 w 1349253"/>
              <a:gd name="connsiteY101" fmla="*/ 1168288 h 6858000"/>
              <a:gd name="connsiteX102" fmla="*/ 84730 w 1349253"/>
              <a:gd name="connsiteY102" fmla="*/ 1142577 h 6858000"/>
              <a:gd name="connsiteX103" fmla="*/ 74036 w 1349253"/>
              <a:gd name="connsiteY103" fmla="*/ 1088484 h 6858000"/>
              <a:gd name="connsiteX104" fmla="*/ 62772 w 1349253"/>
              <a:gd name="connsiteY104" fmla="*/ 1016103 h 6858000"/>
              <a:gd name="connsiteX105" fmla="*/ 64228 w 1349253"/>
              <a:gd name="connsiteY105" fmla="*/ 954054 h 6858000"/>
              <a:gd name="connsiteX106" fmla="*/ 75144 w 1349253"/>
              <a:gd name="connsiteY106" fmla="*/ 921368 h 6858000"/>
              <a:gd name="connsiteX107" fmla="*/ 59093 w 1349253"/>
              <a:gd name="connsiteY107" fmla="*/ 896999 h 6858000"/>
              <a:gd name="connsiteX108" fmla="*/ 28501 w 1349253"/>
              <a:gd name="connsiteY108" fmla="*/ 821517 h 6858000"/>
              <a:gd name="connsiteX109" fmla="*/ 7451 w 1349253"/>
              <a:gd name="connsiteY109" fmla="*/ 751353 h 6858000"/>
              <a:gd name="connsiteX110" fmla="*/ 7009 w 1349253"/>
              <a:gd name="connsiteY110" fmla="*/ 721230 h 6858000"/>
              <a:gd name="connsiteX111" fmla="*/ 16141 w 1349253"/>
              <a:gd name="connsiteY111" fmla="*/ 619315 h 6858000"/>
              <a:gd name="connsiteX112" fmla="*/ 19 w 1349253"/>
              <a:gd name="connsiteY112" fmla="*/ 585934 h 6858000"/>
              <a:gd name="connsiteX113" fmla="*/ 7093 w 1349253"/>
              <a:gd name="connsiteY113" fmla="*/ 538948 h 6858000"/>
              <a:gd name="connsiteX114" fmla="*/ 11001 w 1349253"/>
              <a:gd name="connsiteY114" fmla="*/ 525163 h 6858000"/>
              <a:gd name="connsiteX115" fmla="*/ 37125 w 1349253"/>
              <a:gd name="connsiteY115" fmla="*/ 446567 h 6858000"/>
              <a:gd name="connsiteX116" fmla="*/ 36373 w 1349253"/>
              <a:gd name="connsiteY116" fmla="*/ 393828 h 6858000"/>
              <a:gd name="connsiteX117" fmla="*/ 36203 w 1349253"/>
              <a:gd name="connsiteY117" fmla="*/ 353137 h 6858000"/>
              <a:gd name="connsiteX118" fmla="*/ 41896 w 1349253"/>
              <a:gd name="connsiteY118" fmla="*/ 275771 h 6858000"/>
              <a:gd name="connsiteX119" fmla="*/ 58923 w 1349253"/>
              <a:gd name="connsiteY119" fmla="*/ 212860 h 6858000"/>
              <a:gd name="connsiteX120" fmla="*/ 50633 w 1349253"/>
              <a:gd name="connsiteY120" fmla="*/ 144983 h 6858000"/>
              <a:gd name="connsiteX121" fmla="*/ 62917 w 1349253"/>
              <a:gd name="connsiteY121" fmla="*/ 55288 h 6858000"/>
              <a:gd name="connsiteX122" fmla="*/ 22471 w 1349253"/>
              <a:gd name="connsiteY122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30964 w 1349253"/>
              <a:gd name="connsiteY61" fmla="*/ 3937856 h 6858000"/>
              <a:gd name="connsiteX62" fmla="*/ 440396 w 1349253"/>
              <a:gd name="connsiteY62" fmla="*/ 3901461 h 6858000"/>
              <a:gd name="connsiteX63" fmla="*/ 462990 w 1349253"/>
              <a:gd name="connsiteY63" fmla="*/ 3813873 h 6858000"/>
              <a:gd name="connsiteX64" fmla="*/ 460248 w 1349253"/>
              <a:gd name="connsiteY64" fmla="*/ 3777135 h 6858000"/>
              <a:gd name="connsiteX65" fmla="*/ 461981 w 1349253"/>
              <a:gd name="connsiteY65" fmla="*/ 3771656 h 6858000"/>
              <a:gd name="connsiteX66" fmla="*/ 465724 w 1349253"/>
              <a:gd name="connsiteY66" fmla="*/ 3769007 h 6858000"/>
              <a:gd name="connsiteX67" fmla="*/ 473886 w 1349253"/>
              <a:gd name="connsiteY67" fmla="*/ 3738082 h 6858000"/>
              <a:gd name="connsiteX68" fmla="*/ 481232 w 1349253"/>
              <a:gd name="connsiteY68" fmla="*/ 3673397 h 6858000"/>
              <a:gd name="connsiteX69" fmla="*/ 480528 w 1349253"/>
              <a:gd name="connsiteY69" fmla="*/ 3637109 h 6858000"/>
              <a:gd name="connsiteX70" fmla="*/ 483971 w 1349253"/>
              <a:gd name="connsiteY70" fmla="*/ 3536883 h 6858000"/>
              <a:gd name="connsiteX71" fmla="*/ 491509 w 1349253"/>
              <a:gd name="connsiteY71" fmla="*/ 3435652 h 6858000"/>
              <a:gd name="connsiteX72" fmla="*/ 505401 w 1349253"/>
              <a:gd name="connsiteY72" fmla="*/ 3295862 h 6858000"/>
              <a:gd name="connsiteX73" fmla="*/ 511168 w 1349253"/>
              <a:gd name="connsiteY73" fmla="*/ 3229163 h 6858000"/>
              <a:gd name="connsiteX74" fmla="*/ 487927 w 1349253"/>
              <a:gd name="connsiteY74" fmla="*/ 3158586 h 6858000"/>
              <a:gd name="connsiteX75" fmla="*/ 473112 w 1349253"/>
              <a:gd name="connsiteY75" fmla="*/ 3129034 h 6858000"/>
              <a:gd name="connsiteX76" fmla="*/ 473777 w 1349253"/>
              <a:gd name="connsiteY76" fmla="*/ 3126682 h 6858000"/>
              <a:gd name="connsiteX77" fmla="*/ 451254 w 1349253"/>
              <a:gd name="connsiteY77" fmla="*/ 3106272 h 6858000"/>
              <a:gd name="connsiteX78" fmla="*/ 423984 w 1349253"/>
              <a:gd name="connsiteY78" fmla="*/ 2958185 h 6858000"/>
              <a:gd name="connsiteX79" fmla="*/ 381264 w 1349253"/>
              <a:gd name="connsiteY79" fmla="*/ 2843952 h 6858000"/>
              <a:gd name="connsiteX80" fmla="*/ 315516 w 1349253"/>
              <a:gd name="connsiteY80" fmla="*/ 2554718 h 6858000"/>
              <a:gd name="connsiteX81" fmla="*/ 286333 w 1349253"/>
              <a:gd name="connsiteY81" fmla="*/ 2447068 h 6858000"/>
              <a:gd name="connsiteX82" fmla="*/ 273294 w 1349253"/>
              <a:gd name="connsiteY82" fmla="*/ 2425819 h 6858000"/>
              <a:gd name="connsiteX83" fmla="*/ 279293 w 1349253"/>
              <a:gd name="connsiteY83" fmla="*/ 2402874 h 6858000"/>
              <a:gd name="connsiteX84" fmla="*/ 281905 w 1349253"/>
              <a:gd name="connsiteY84" fmla="*/ 2381443 h 6858000"/>
              <a:gd name="connsiteX85" fmla="*/ 258234 w 1349253"/>
              <a:gd name="connsiteY85" fmla="*/ 2261920 h 6858000"/>
              <a:gd name="connsiteX86" fmla="*/ 248121 w 1349253"/>
              <a:gd name="connsiteY86" fmla="*/ 2195378 h 6858000"/>
              <a:gd name="connsiteX87" fmla="*/ 232338 w 1349253"/>
              <a:gd name="connsiteY87" fmla="*/ 2155135 h 6858000"/>
              <a:gd name="connsiteX88" fmla="*/ 229796 w 1349253"/>
              <a:gd name="connsiteY88" fmla="*/ 2118008 h 6858000"/>
              <a:gd name="connsiteX89" fmla="*/ 230789 w 1349253"/>
              <a:gd name="connsiteY89" fmla="*/ 2050531 h 6858000"/>
              <a:gd name="connsiteX90" fmla="*/ 222595 w 1349253"/>
              <a:gd name="connsiteY90" fmla="*/ 1963269 h 6858000"/>
              <a:gd name="connsiteX91" fmla="*/ 203773 w 1349253"/>
              <a:gd name="connsiteY91" fmla="*/ 1906352 h 6858000"/>
              <a:gd name="connsiteX92" fmla="*/ 180330 w 1349253"/>
              <a:gd name="connsiteY92" fmla="*/ 1861531 h 6858000"/>
              <a:gd name="connsiteX93" fmla="*/ 134129 w 1349253"/>
              <a:gd name="connsiteY93" fmla="*/ 1732919 h 6858000"/>
              <a:gd name="connsiteX94" fmla="*/ 106440 w 1349253"/>
              <a:gd name="connsiteY94" fmla="*/ 1663540 h 6858000"/>
              <a:gd name="connsiteX95" fmla="*/ 105566 w 1349253"/>
              <a:gd name="connsiteY95" fmla="*/ 1615777 h 6858000"/>
              <a:gd name="connsiteX96" fmla="*/ 86361 w 1349253"/>
              <a:gd name="connsiteY96" fmla="*/ 1563678 h 6858000"/>
              <a:gd name="connsiteX97" fmla="*/ 92183 w 1349253"/>
              <a:gd name="connsiteY97" fmla="*/ 1477995 h 6858000"/>
              <a:gd name="connsiteX98" fmla="*/ 78268 w 1349253"/>
              <a:gd name="connsiteY98" fmla="*/ 1373769 h 6858000"/>
              <a:gd name="connsiteX99" fmla="*/ 86575 w 1349253"/>
              <a:gd name="connsiteY99" fmla="*/ 1307086 h 6858000"/>
              <a:gd name="connsiteX100" fmla="*/ 87763 w 1349253"/>
              <a:gd name="connsiteY100" fmla="*/ 1189033 h 6858000"/>
              <a:gd name="connsiteX101" fmla="*/ 92448 w 1349253"/>
              <a:gd name="connsiteY101" fmla="*/ 1168288 h 6858000"/>
              <a:gd name="connsiteX102" fmla="*/ 84730 w 1349253"/>
              <a:gd name="connsiteY102" fmla="*/ 1142577 h 6858000"/>
              <a:gd name="connsiteX103" fmla="*/ 74036 w 1349253"/>
              <a:gd name="connsiteY103" fmla="*/ 1088484 h 6858000"/>
              <a:gd name="connsiteX104" fmla="*/ 62772 w 1349253"/>
              <a:gd name="connsiteY104" fmla="*/ 1016103 h 6858000"/>
              <a:gd name="connsiteX105" fmla="*/ 64228 w 1349253"/>
              <a:gd name="connsiteY105" fmla="*/ 954054 h 6858000"/>
              <a:gd name="connsiteX106" fmla="*/ 75144 w 1349253"/>
              <a:gd name="connsiteY106" fmla="*/ 921368 h 6858000"/>
              <a:gd name="connsiteX107" fmla="*/ 59093 w 1349253"/>
              <a:gd name="connsiteY107" fmla="*/ 896999 h 6858000"/>
              <a:gd name="connsiteX108" fmla="*/ 28501 w 1349253"/>
              <a:gd name="connsiteY108" fmla="*/ 821517 h 6858000"/>
              <a:gd name="connsiteX109" fmla="*/ 7451 w 1349253"/>
              <a:gd name="connsiteY109" fmla="*/ 751353 h 6858000"/>
              <a:gd name="connsiteX110" fmla="*/ 7009 w 1349253"/>
              <a:gd name="connsiteY110" fmla="*/ 721230 h 6858000"/>
              <a:gd name="connsiteX111" fmla="*/ 16141 w 1349253"/>
              <a:gd name="connsiteY111" fmla="*/ 619315 h 6858000"/>
              <a:gd name="connsiteX112" fmla="*/ 19 w 1349253"/>
              <a:gd name="connsiteY112" fmla="*/ 585934 h 6858000"/>
              <a:gd name="connsiteX113" fmla="*/ 7093 w 1349253"/>
              <a:gd name="connsiteY113" fmla="*/ 538948 h 6858000"/>
              <a:gd name="connsiteX114" fmla="*/ 11001 w 1349253"/>
              <a:gd name="connsiteY114" fmla="*/ 525163 h 6858000"/>
              <a:gd name="connsiteX115" fmla="*/ 37125 w 1349253"/>
              <a:gd name="connsiteY115" fmla="*/ 446567 h 6858000"/>
              <a:gd name="connsiteX116" fmla="*/ 36373 w 1349253"/>
              <a:gd name="connsiteY116" fmla="*/ 393828 h 6858000"/>
              <a:gd name="connsiteX117" fmla="*/ 36203 w 1349253"/>
              <a:gd name="connsiteY117" fmla="*/ 353137 h 6858000"/>
              <a:gd name="connsiteX118" fmla="*/ 41896 w 1349253"/>
              <a:gd name="connsiteY118" fmla="*/ 275771 h 6858000"/>
              <a:gd name="connsiteX119" fmla="*/ 58923 w 1349253"/>
              <a:gd name="connsiteY119" fmla="*/ 212860 h 6858000"/>
              <a:gd name="connsiteX120" fmla="*/ 50633 w 1349253"/>
              <a:gd name="connsiteY120" fmla="*/ 144983 h 6858000"/>
              <a:gd name="connsiteX121" fmla="*/ 62917 w 1349253"/>
              <a:gd name="connsiteY121" fmla="*/ 55288 h 6858000"/>
              <a:gd name="connsiteX122" fmla="*/ 22471 w 1349253"/>
              <a:gd name="connsiteY122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29633 w 1349253"/>
              <a:gd name="connsiteY60" fmla="*/ 3933779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73112 w 1349253"/>
              <a:gd name="connsiteY74" fmla="*/ 3129034 h 6858000"/>
              <a:gd name="connsiteX75" fmla="*/ 473777 w 1349253"/>
              <a:gd name="connsiteY75" fmla="*/ 3126682 h 6858000"/>
              <a:gd name="connsiteX76" fmla="*/ 451254 w 1349253"/>
              <a:gd name="connsiteY76" fmla="*/ 3106272 h 6858000"/>
              <a:gd name="connsiteX77" fmla="*/ 423984 w 1349253"/>
              <a:gd name="connsiteY77" fmla="*/ 2958185 h 6858000"/>
              <a:gd name="connsiteX78" fmla="*/ 381264 w 1349253"/>
              <a:gd name="connsiteY78" fmla="*/ 2843952 h 6858000"/>
              <a:gd name="connsiteX79" fmla="*/ 315516 w 1349253"/>
              <a:gd name="connsiteY79" fmla="*/ 2554718 h 6858000"/>
              <a:gd name="connsiteX80" fmla="*/ 286333 w 1349253"/>
              <a:gd name="connsiteY80" fmla="*/ 2447068 h 6858000"/>
              <a:gd name="connsiteX81" fmla="*/ 273294 w 1349253"/>
              <a:gd name="connsiteY81" fmla="*/ 2425819 h 6858000"/>
              <a:gd name="connsiteX82" fmla="*/ 279293 w 1349253"/>
              <a:gd name="connsiteY82" fmla="*/ 2402874 h 6858000"/>
              <a:gd name="connsiteX83" fmla="*/ 281905 w 1349253"/>
              <a:gd name="connsiteY83" fmla="*/ 2381443 h 6858000"/>
              <a:gd name="connsiteX84" fmla="*/ 258234 w 1349253"/>
              <a:gd name="connsiteY84" fmla="*/ 2261920 h 6858000"/>
              <a:gd name="connsiteX85" fmla="*/ 248121 w 1349253"/>
              <a:gd name="connsiteY85" fmla="*/ 2195378 h 6858000"/>
              <a:gd name="connsiteX86" fmla="*/ 232338 w 1349253"/>
              <a:gd name="connsiteY86" fmla="*/ 2155135 h 6858000"/>
              <a:gd name="connsiteX87" fmla="*/ 229796 w 1349253"/>
              <a:gd name="connsiteY87" fmla="*/ 2118008 h 6858000"/>
              <a:gd name="connsiteX88" fmla="*/ 230789 w 1349253"/>
              <a:gd name="connsiteY88" fmla="*/ 2050531 h 6858000"/>
              <a:gd name="connsiteX89" fmla="*/ 222595 w 1349253"/>
              <a:gd name="connsiteY89" fmla="*/ 1963269 h 6858000"/>
              <a:gd name="connsiteX90" fmla="*/ 203773 w 1349253"/>
              <a:gd name="connsiteY90" fmla="*/ 1906352 h 6858000"/>
              <a:gd name="connsiteX91" fmla="*/ 180330 w 1349253"/>
              <a:gd name="connsiteY91" fmla="*/ 1861531 h 6858000"/>
              <a:gd name="connsiteX92" fmla="*/ 134129 w 1349253"/>
              <a:gd name="connsiteY92" fmla="*/ 1732919 h 6858000"/>
              <a:gd name="connsiteX93" fmla="*/ 106440 w 1349253"/>
              <a:gd name="connsiteY93" fmla="*/ 1663540 h 6858000"/>
              <a:gd name="connsiteX94" fmla="*/ 105566 w 1349253"/>
              <a:gd name="connsiteY94" fmla="*/ 1615777 h 6858000"/>
              <a:gd name="connsiteX95" fmla="*/ 86361 w 1349253"/>
              <a:gd name="connsiteY95" fmla="*/ 1563678 h 6858000"/>
              <a:gd name="connsiteX96" fmla="*/ 92183 w 1349253"/>
              <a:gd name="connsiteY96" fmla="*/ 1477995 h 6858000"/>
              <a:gd name="connsiteX97" fmla="*/ 78268 w 1349253"/>
              <a:gd name="connsiteY97" fmla="*/ 1373769 h 6858000"/>
              <a:gd name="connsiteX98" fmla="*/ 86575 w 1349253"/>
              <a:gd name="connsiteY98" fmla="*/ 1307086 h 6858000"/>
              <a:gd name="connsiteX99" fmla="*/ 87763 w 1349253"/>
              <a:gd name="connsiteY99" fmla="*/ 1189033 h 6858000"/>
              <a:gd name="connsiteX100" fmla="*/ 92448 w 1349253"/>
              <a:gd name="connsiteY100" fmla="*/ 1168288 h 6858000"/>
              <a:gd name="connsiteX101" fmla="*/ 84730 w 1349253"/>
              <a:gd name="connsiteY101" fmla="*/ 1142577 h 6858000"/>
              <a:gd name="connsiteX102" fmla="*/ 74036 w 1349253"/>
              <a:gd name="connsiteY102" fmla="*/ 1088484 h 6858000"/>
              <a:gd name="connsiteX103" fmla="*/ 62772 w 1349253"/>
              <a:gd name="connsiteY103" fmla="*/ 1016103 h 6858000"/>
              <a:gd name="connsiteX104" fmla="*/ 64228 w 1349253"/>
              <a:gd name="connsiteY104" fmla="*/ 954054 h 6858000"/>
              <a:gd name="connsiteX105" fmla="*/ 75144 w 1349253"/>
              <a:gd name="connsiteY105" fmla="*/ 921368 h 6858000"/>
              <a:gd name="connsiteX106" fmla="*/ 59093 w 1349253"/>
              <a:gd name="connsiteY106" fmla="*/ 896999 h 6858000"/>
              <a:gd name="connsiteX107" fmla="*/ 28501 w 1349253"/>
              <a:gd name="connsiteY107" fmla="*/ 821517 h 6858000"/>
              <a:gd name="connsiteX108" fmla="*/ 7451 w 1349253"/>
              <a:gd name="connsiteY108" fmla="*/ 751353 h 6858000"/>
              <a:gd name="connsiteX109" fmla="*/ 7009 w 1349253"/>
              <a:gd name="connsiteY109" fmla="*/ 721230 h 6858000"/>
              <a:gd name="connsiteX110" fmla="*/ 16141 w 1349253"/>
              <a:gd name="connsiteY110" fmla="*/ 619315 h 6858000"/>
              <a:gd name="connsiteX111" fmla="*/ 19 w 1349253"/>
              <a:gd name="connsiteY111" fmla="*/ 585934 h 6858000"/>
              <a:gd name="connsiteX112" fmla="*/ 7093 w 1349253"/>
              <a:gd name="connsiteY112" fmla="*/ 538948 h 6858000"/>
              <a:gd name="connsiteX113" fmla="*/ 11001 w 1349253"/>
              <a:gd name="connsiteY113" fmla="*/ 525163 h 6858000"/>
              <a:gd name="connsiteX114" fmla="*/ 37125 w 1349253"/>
              <a:gd name="connsiteY114" fmla="*/ 446567 h 6858000"/>
              <a:gd name="connsiteX115" fmla="*/ 36373 w 1349253"/>
              <a:gd name="connsiteY115" fmla="*/ 393828 h 6858000"/>
              <a:gd name="connsiteX116" fmla="*/ 36203 w 1349253"/>
              <a:gd name="connsiteY116" fmla="*/ 353137 h 6858000"/>
              <a:gd name="connsiteX117" fmla="*/ 41896 w 1349253"/>
              <a:gd name="connsiteY117" fmla="*/ 275771 h 6858000"/>
              <a:gd name="connsiteX118" fmla="*/ 58923 w 1349253"/>
              <a:gd name="connsiteY118" fmla="*/ 212860 h 6858000"/>
              <a:gd name="connsiteX119" fmla="*/ 50633 w 1349253"/>
              <a:gd name="connsiteY119" fmla="*/ 144983 h 6858000"/>
              <a:gd name="connsiteX120" fmla="*/ 62917 w 1349253"/>
              <a:gd name="connsiteY120" fmla="*/ 55288 h 6858000"/>
              <a:gd name="connsiteX121" fmla="*/ 22471 w 1349253"/>
              <a:gd name="connsiteY12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3337 w 1349253"/>
              <a:gd name="connsiteY56" fmla="*/ 4090296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34521 w 1349253"/>
              <a:gd name="connsiteY60" fmla="*/ 3945686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73112 w 1349253"/>
              <a:gd name="connsiteY74" fmla="*/ 3129034 h 6858000"/>
              <a:gd name="connsiteX75" fmla="*/ 473777 w 1349253"/>
              <a:gd name="connsiteY75" fmla="*/ 3126682 h 6858000"/>
              <a:gd name="connsiteX76" fmla="*/ 451254 w 1349253"/>
              <a:gd name="connsiteY76" fmla="*/ 3106272 h 6858000"/>
              <a:gd name="connsiteX77" fmla="*/ 423984 w 1349253"/>
              <a:gd name="connsiteY77" fmla="*/ 2958185 h 6858000"/>
              <a:gd name="connsiteX78" fmla="*/ 381264 w 1349253"/>
              <a:gd name="connsiteY78" fmla="*/ 2843952 h 6858000"/>
              <a:gd name="connsiteX79" fmla="*/ 315516 w 1349253"/>
              <a:gd name="connsiteY79" fmla="*/ 2554718 h 6858000"/>
              <a:gd name="connsiteX80" fmla="*/ 286333 w 1349253"/>
              <a:gd name="connsiteY80" fmla="*/ 2447068 h 6858000"/>
              <a:gd name="connsiteX81" fmla="*/ 273294 w 1349253"/>
              <a:gd name="connsiteY81" fmla="*/ 2425819 h 6858000"/>
              <a:gd name="connsiteX82" fmla="*/ 279293 w 1349253"/>
              <a:gd name="connsiteY82" fmla="*/ 2402874 h 6858000"/>
              <a:gd name="connsiteX83" fmla="*/ 281905 w 1349253"/>
              <a:gd name="connsiteY83" fmla="*/ 2381443 h 6858000"/>
              <a:gd name="connsiteX84" fmla="*/ 258234 w 1349253"/>
              <a:gd name="connsiteY84" fmla="*/ 2261920 h 6858000"/>
              <a:gd name="connsiteX85" fmla="*/ 248121 w 1349253"/>
              <a:gd name="connsiteY85" fmla="*/ 2195378 h 6858000"/>
              <a:gd name="connsiteX86" fmla="*/ 232338 w 1349253"/>
              <a:gd name="connsiteY86" fmla="*/ 2155135 h 6858000"/>
              <a:gd name="connsiteX87" fmla="*/ 229796 w 1349253"/>
              <a:gd name="connsiteY87" fmla="*/ 2118008 h 6858000"/>
              <a:gd name="connsiteX88" fmla="*/ 230789 w 1349253"/>
              <a:gd name="connsiteY88" fmla="*/ 2050531 h 6858000"/>
              <a:gd name="connsiteX89" fmla="*/ 222595 w 1349253"/>
              <a:gd name="connsiteY89" fmla="*/ 1963269 h 6858000"/>
              <a:gd name="connsiteX90" fmla="*/ 203773 w 1349253"/>
              <a:gd name="connsiteY90" fmla="*/ 1906352 h 6858000"/>
              <a:gd name="connsiteX91" fmla="*/ 180330 w 1349253"/>
              <a:gd name="connsiteY91" fmla="*/ 1861531 h 6858000"/>
              <a:gd name="connsiteX92" fmla="*/ 134129 w 1349253"/>
              <a:gd name="connsiteY92" fmla="*/ 1732919 h 6858000"/>
              <a:gd name="connsiteX93" fmla="*/ 106440 w 1349253"/>
              <a:gd name="connsiteY93" fmla="*/ 1663540 h 6858000"/>
              <a:gd name="connsiteX94" fmla="*/ 105566 w 1349253"/>
              <a:gd name="connsiteY94" fmla="*/ 1615777 h 6858000"/>
              <a:gd name="connsiteX95" fmla="*/ 86361 w 1349253"/>
              <a:gd name="connsiteY95" fmla="*/ 1563678 h 6858000"/>
              <a:gd name="connsiteX96" fmla="*/ 92183 w 1349253"/>
              <a:gd name="connsiteY96" fmla="*/ 1477995 h 6858000"/>
              <a:gd name="connsiteX97" fmla="*/ 78268 w 1349253"/>
              <a:gd name="connsiteY97" fmla="*/ 1373769 h 6858000"/>
              <a:gd name="connsiteX98" fmla="*/ 86575 w 1349253"/>
              <a:gd name="connsiteY98" fmla="*/ 1307086 h 6858000"/>
              <a:gd name="connsiteX99" fmla="*/ 87763 w 1349253"/>
              <a:gd name="connsiteY99" fmla="*/ 1189033 h 6858000"/>
              <a:gd name="connsiteX100" fmla="*/ 92448 w 1349253"/>
              <a:gd name="connsiteY100" fmla="*/ 1168288 h 6858000"/>
              <a:gd name="connsiteX101" fmla="*/ 84730 w 1349253"/>
              <a:gd name="connsiteY101" fmla="*/ 1142577 h 6858000"/>
              <a:gd name="connsiteX102" fmla="*/ 74036 w 1349253"/>
              <a:gd name="connsiteY102" fmla="*/ 1088484 h 6858000"/>
              <a:gd name="connsiteX103" fmla="*/ 62772 w 1349253"/>
              <a:gd name="connsiteY103" fmla="*/ 1016103 h 6858000"/>
              <a:gd name="connsiteX104" fmla="*/ 64228 w 1349253"/>
              <a:gd name="connsiteY104" fmla="*/ 954054 h 6858000"/>
              <a:gd name="connsiteX105" fmla="*/ 75144 w 1349253"/>
              <a:gd name="connsiteY105" fmla="*/ 921368 h 6858000"/>
              <a:gd name="connsiteX106" fmla="*/ 59093 w 1349253"/>
              <a:gd name="connsiteY106" fmla="*/ 896999 h 6858000"/>
              <a:gd name="connsiteX107" fmla="*/ 28501 w 1349253"/>
              <a:gd name="connsiteY107" fmla="*/ 821517 h 6858000"/>
              <a:gd name="connsiteX108" fmla="*/ 7451 w 1349253"/>
              <a:gd name="connsiteY108" fmla="*/ 751353 h 6858000"/>
              <a:gd name="connsiteX109" fmla="*/ 7009 w 1349253"/>
              <a:gd name="connsiteY109" fmla="*/ 721230 h 6858000"/>
              <a:gd name="connsiteX110" fmla="*/ 16141 w 1349253"/>
              <a:gd name="connsiteY110" fmla="*/ 619315 h 6858000"/>
              <a:gd name="connsiteX111" fmla="*/ 19 w 1349253"/>
              <a:gd name="connsiteY111" fmla="*/ 585934 h 6858000"/>
              <a:gd name="connsiteX112" fmla="*/ 7093 w 1349253"/>
              <a:gd name="connsiteY112" fmla="*/ 538948 h 6858000"/>
              <a:gd name="connsiteX113" fmla="*/ 11001 w 1349253"/>
              <a:gd name="connsiteY113" fmla="*/ 525163 h 6858000"/>
              <a:gd name="connsiteX114" fmla="*/ 37125 w 1349253"/>
              <a:gd name="connsiteY114" fmla="*/ 446567 h 6858000"/>
              <a:gd name="connsiteX115" fmla="*/ 36373 w 1349253"/>
              <a:gd name="connsiteY115" fmla="*/ 393828 h 6858000"/>
              <a:gd name="connsiteX116" fmla="*/ 36203 w 1349253"/>
              <a:gd name="connsiteY116" fmla="*/ 353137 h 6858000"/>
              <a:gd name="connsiteX117" fmla="*/ 41896 w 1349253"/>
              <a:gd name="connsiteY117" fmla="*/ 275771 h 6858000"/>
              <a:gd name="connsiteX118" fmla="*/ 58923 w 1349253"/>
              <a:gd name="connsiteY118" fmla="*/ 212860 h 6858000"/>
              <a:gd name="connsiteX119" fmla="*/ 50633 w 1349253"/>
              <a:gd name="connsiteY119" fmla="*/ 144983 h 6858000"/>
              <a:gd name="connsiteX120" fmla="*/ 62917 w 1349253"/>
              <a:gd name="connsiteY120" fmla="*/ 55288 h 6858000"/>
              <a:gd name="connsiteX121" fmla="*/ 22471 w 1349253"/>
              <a:gd name="connsiteY12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0893 w 1349253"/>
              <a:gd name="connsiteY56" fmla="*/ 4076008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34521 w 1349253"/>
              <a:gd name="connsiteY60" fmla="*/ 3945686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73112 w 1349253"/>
              <a:gd name="connsiteY74" fmla="*/ 3129034 h 6858000"/>
              <a:gd name="connsiteX75" fmla="*/ 473777 w 1349253"/>
              <a:gd name="connsiteY75" fmla="*/ 3126682 h 6858000"/>
              <a:gd name="connsiteX76" fmla="*/ 451254 w 1349253"/>
              <a:gd name="connsiteY76" fmla="*/ 3106272 h 6858000"/>
              <a:gd name="connsiteX77" fmla="*/ 423984 w 1349253"/>
              <a:gd name="connsiteY77" fmla="*/ 2958185 h 6858000"/>
              <a:gd name="connsiteX78" fmla="*/ 381264 w 1349253"/>
              <a:gd name="connsiteY78" fmla="*/ 2843952 h 6858000"/>
              <a:gd name="connsiteX79" fmla="*/ 315516 w 1349253"/>
              <a:gd name="connsiteY79" fmla="*/ 2554718 h 6858000"/>
              <a:gd name="connsiteX80" fmla="*/ 286333 w 1349253"/>
              <a:gd name="connsiteY80" fmla="*/ 2447068 h 6858000"/>
              <a:gd name="connsiteX81" fmla="*/ 273294 w 1349253"/>
              <a:gd name="connsiteY81" fmla="*/ 2425819 h 6858000"/>
              <a:gd name="connsiteX82" fmla="*/ 279293 w 1349253"/>
              <a:gd name="connsiteY82" fmla="*/ 2402874 h 6858000"/>
              <a:gd name="connsiteX83" fmla="*/ 281905 w 1349253"/>
              <a:gd name="connsiteY83" fmla="*/ 2381443 h 6858000"/>
              <a:gd name="connsiteX84" fmla="*/ 258234 w 1349253"/>
              <a:gd name="connsiteY84" fmla="*/ 2261920 h 6858000"/>
              <a:gd name="connsiteX85" fmla="*/ 248121 w 1349253"/>
              <a:gd name="connsiteY85" fmla="*/ 2195378 h 6858000"/>
              <a:gd name="connsiteX86" fmla="*/ 232338 w 1349253"/>
              <a:gd name="connsiteY86" fmla="*/ 2155135 h 6858000"/>
              <a:gd name="connsiteX87" fmla="*/ 229796 w 1349253"/>
              <a:gd name="connsiteY87" fmla="*/ 2118008 h 6858000"/>
              <a:gd name="connsiteX88" fmla="*/ 230789 w 1349253"/>
              <a:gd name="connsiteY88" fmla="*/ 2050531 h 6858000"/>
              <a:gd name="connsiteX89" fmla="*/ 222595 w 1349253"/>
              <a:gd name="connsiteY89" fmla="*/ 1963269 h 6858000"/>
              <a:gd name="connsiteX90" fmla="*/ 203773 w 1349253"/>
              <a:gd name="connsiteY90" fmla="*/ 1906352 h 6858000"/>
              <a:gd name="connsiteX91" fmla="*/ 180330 w 1349253"/>
              <a:gd name="connsiteY91" fmla="*/ 1861531 h 6858000"/>
              <a:gd name="connsiteX92" fmla="*/ 134129 w 1349253"/>
              <a:gd name="connsiteY92" fmla="*/ 1732919 h 6858000"/>
              <a:gd name="connsiteX93" fmla="*/ 106440 w 1349253"/>
              <a:gd name="connsiteY93" fmla="*/ 1663540 h 6858000"/>
              <a:gd name="connsiteX94" fmla="*/ 105566 w 1349253"/>
              <a:gd name="connsiteY94" fmla="*/ 1615777 h 6858000"/>
              <a:gd name="connsiteX95" fmla="*/ 86361 w 1349253"/>
              <a:gd name="connsiteY95" fmla="*/ 1563678 h 6858000"/>
              <a:gd name="connsiteX96" fmla="*/ 92183 w 1349253"/>
              <a:gd name="connsiteY96" fmla="*/ 1477995 h 6858000"/>
              <a:gd name="connsiteX97" fmla="*/ 78268 w 1349253"/>
              <a:gd name="connsiteY97" fmla="*/ 1373769 h 6858000"/>
              <a:gd name="connsiteX98" fmla="*/ 86575 w 1349253"/>
              <a:gd name="connsiteY98" fmla="*/ 1307086 h 6858000"/>
              <a:gd name="connsiteX99" fmla="*/ 87763 w 1349253"/>
              <a:gd name="connsiteY99" fmla="*/ 1189033 h 6858000"/>
              <a:gd name="connsiteX100" fmla="*/ 92448 w 1349253"/>
              <a:gd name="connsiteY100" fmla="*/ 1168288 h 6858000"/>
              <a:gd name="connsiteX101" fmla="*/ 84730 w 1349253"/>
              <a:gd name="connsiteY101" fmla="*/ 1142577 h 6858000"/>
              <a:gd name="connsiteX102" fmla="*/ 74036 w 1349253"/>
              <a:gd name="connsiteY102" fmla="*/ 1088484 h 6858000"/>
              <a:gd name="connsiteX103" fmla="*/ 62772 w 1349253"/>
              <a:gd name="connsiteY103" fmla="*/ 1016103 h 6858000"/>
              <a:gd name="connsiteX104" fmla="*/ 64228 w 1349253"/>
              <a:gd name="connsiteY104" fmla="*/ 954054 h 6858000"/>
              <a:gd name="connsiteX105" fmla="*/ 75144 w 1349253"/>
              <a:gd name="connsiteY105" fmla="*/ 921368 h 6858000"/>
              <a:gd name="connsiteX106" fmla="*/ 59093 w 1349253"/>
              <a:gd name="connsiteY106" fmla="*/ 896999 h 6858000"/>
              <a:gd name="connsiteX107" fmla="*/ 28501 w 1349253"/>
              <a:gd name="connsiteY107" fmla="*/ 821517 h 6858000"/>
              <a:gd name="connsiteX108" fmla="*/ 7451 w 1349253"/>
              <a:gd name="connsiteY108" fmla="*/ 751353 h 6858000"/>
              <a:gd name="connsiteX109" fmla="*/ 7009 w 1349253"/>
              <a:gd name="connsiteY109" fmla="*/ 721230 h 6858000"/>
              <a:gd name="connsiteX110" fmla="*/ 16141 w 1349253"/>
              <a:gd name="connsiteY110" fmla="*/ 619315 h 6858000"/>
              <a:gd name="connsiteX111" fmla="*/ 19 w 1349253"/>
              <a:gd name="connsiteY111" fmla="*/ 585934 h 6858000"/>
              <a:gd name="connsiteX112" fmla="*/ 7093 w 1349253"/>
              <a:gd name="connsiteY112" fmla="*/ 538948 h 6858000"/>
              <a:gd name="connsiteX113" fmla="*/ 11001 w 1349253"/>
              <a:gd name="connsiteY113" fmla="*/ 525163 h 6858000"/>
              <a:gd name="connsiteX114" fmla="*/ 37125 w 1349253"/>
              <a:gd name="connsiteY114" fmla="*/ 446567 h 6858000"/>
              <a:gd name="connsiteX115" fmla="*/ 36373 w 1349253"/>
              <a:gd name="connsiteY115" fmla="*/ 393828 h 6858000"/>
              <a:gd name="connsiteX116" fmla="*/ 36203 w 1349253"/>
              <a:gd name="connsiteY116" fmla="*/ 353137 h 6858000"/>
              <a:gd name="connsiteX117" fmla="*/ 41896 w 1349253"/>
              <a:gd name="connsiteY117" fmla="*/ 275771 h 6858000"/>
              <a:gd name="connsiteX118" fmla="*/ 58923 w 1349253"/>
              <a:gd name="connsiteY118" fmla="*/ 212860 h 6858000"/>
              <a:gd name="connsiteX119" fmla="*/ 50633 w 1349253"/>
              <a:gd name="connsiteY119" fmla="*/ 144983 h 6858000"/>
              <a:gd name="connsiteX120" fmla="*/ 62917 w 1349253"/>
              <a:gd name="connsiteY120" fmla="*/ 55288 h 6858000"/>
              <a:gd name="connsiteX121" fmla="*/ 22471 w 1349253"/>
              <a:gd name="connsiteY12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0893 w 1349253"/>
              <a:gd name="connsiteY56" fmla="*/ 4076008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34521 w 1349253"/>
              <a:gd name="connsiteY60" fmla="*/ 3945686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73112 w 1349253"/>
              <a:gd name="connsiteY74" fmla="*/ 3129034 h 6858000"/>
              <a:gd name="connsiteX75" fmla="*/ 473777 w 1349253"/>
              <a:gd name="connsiteY75" fmla="*/ 3126682 h 6858000"/>
              <a:gd name="connsiteX76" fmla="*/ 448810 w 1349253"/>
              <a:gd name="connsiteY76" fmla="*/ 3072935 h 6858000"/>
              <a:gd name="connsiteX77" fmla="*/ 423984 w 1349253"/>
              <a:gd name="connsiteY77" fmla="*/ 2958185 h 6858000"/>
              <a:gd name="connsiteX78" fmla="*/ 381264 w 1349253"/>
              <a:gd name="connsiteY78" fmla="*/ 2843952 h 6858000"/>
              <a:gd name="connsiteX79" fmla="*/ 315516 w 1349253"/>
              <a:gd name="connsiteY79" fmla="*/ 2554718 h 6858000"/>
              <a:gd name="connsiteX80" fmla="*/ 286333 w 1349253"/>
              <a:gd name="connsiteY80" fmla="*/ 2447068 h 6858000"/>
              <a:gd name="connsiteX81" fmla="*/ 273294 w 1349253"/>
              <a:gd name="connsiteY81" fmla="*/ 2425819 h 6858000"/>
              <a:gd name="connsiteX82" fmla="*/ 279293 w 1349253"/>
              <a:gd name="connsiteY82" fmla="*/ 2402874 h 6858000"/>
              <a:gd name="connsiteX83" fmla="*/ 281905 w 1349253"/>
              <a:gd name="connsiteY83" fmla="*/ 2381443 h 6858000"/>
              <a:gd name="connsiteX84" fmla="*/ 258234 w 1349253"/>
              <a:gd name="connsiteY84" fmla="*/ 2261920 h 6858000"/>
              <a:gd name="connsiteX85" fmla="*/ 248121 w 1349253"/>
              <a:gd name="connsiteY85" fmla="*/ 2195378 h 6858000"/>
              <a:gd name="connsiteX86" fmla="*/ 232338 w 1349253"/>
              <a:gd name="connsiteY86" fmla="*/ 2155135 h 6858000"/>
              <a:gd name="connsiteX87" fmla="*/ 229796 w 1349253"/>
              <a:gd name="connsiteY87" fmla="*/ 2118008 h 6858000"/>
              <a:gd name="connsiteX88" fmla="*/ 230789 w 1349253"/>
              <a:gd name="connsiteY88" fmla="*/ 2050531 h 6858000"/>
              <a:gd name="connsiteX89" fmla="*/ 222595 w 1349253"/>
              <a:gd name="connsiteY89" fmla="*/ 1963269 h 6858000"/>
              <a:gd name="connsiteX90" fmla="*/ 203773 w 1349253"/>
              <a:gd name="connsiteY90" fmla="*/ 1906352 h 6858000"/>
              <a:gd name="connsiteX91" fmla="*/ 180330 w 1349253"/>
              <a:gd name="connsiteY91" fmla="*/ 1861531 h 6858000"/>
              <a:gd name="connsiteX92" fmla="*/ 134129 w 1349253"/>
              <a:gd name="connsiteY92" fmla="*/ 1732919 h 6858000"/>
              <a:gd name="connsiteX93" fmla="*/ 106440 w 1349253"/>
              <a:gd name="connsiteY93" fmla="*/ 1663540 h 6858000"/>
              <a:gd name="connsiteX94" fmla="*/ 105566 w 1349253"/>
              <a:gd name="connsiteY94" fmla="*/ 1615777 h 6858000"/>
              <a:gd name="connsiteX95" fmla="*/ 86361 w 1349253"/>
              <a:gd name="connsiteY95" fmla="*/ 1563678 h 6858000"/>
              <a:gd name="connsiteX96" fmla="*/ 92183 w 1349253"/>
              <a:gd name="connsiteY96" fmla="*/ 1477995 h 6858000"/>
              <a:gd name="connsiteX97" fmla="*/ 78268 w 1349253"/>
              <a:gd name="connsiteY97" fmla="*/ 1373769 h 6858000"/>
              <a:gd name="connsiteX98" fmla="*/ 86575 w 1349253"/>
              <a:gd name="connsiteY98" fmla="*/ 1307086 h 6858000"/>
              <a:gd name="connsiteX99" fmla="*/ 87763 w 1349253"/>
              <a:gd name="connsiteY99" fmla="*/ 1189033 h 6858000"/>
              <a:gd name="connsiteX100" fmla="*/ 92448 w 1349253"/>
              <a:gd name="connsiteY100" fmla="*/ 1168288 h 6858000"/>
              <a:gd name="connsiteX101" fmla="*/ 84730 w 1349253"/>
              <a:gd name="connsiteY101" fmla="*/ 1142577 h 6858000"/>
              <a:gd name="connsiteX102" fmla="*/ 74036 w 1349253"/>
              <a:gd name="connsiteY102" fmla="*/ 1088484 h 6858000"/>
              <a:gd name="connsiteX103" fmla="*/ 62772 w 1349253"/>
              <a:gd name="connsiteY103" fmla="*/ 1016103 h 6858000"/>
              <a:gd name="connsiteX104" fmla="*/ 64228 w 1349253"/>
              <a:gd name="connsiteY104" fmla="*/ 954054 h 6858000"/>
              <a:gd name="connsiteX105" fmla="*/ 75144 w 1349253"/>
              <a:gd name="connsiteY105" fmla="*/ 921368 h 6858000"/>
              <a:gd name="connsiteX106" fmla="*/ 59093 w 1349253"/>
              <a:gd name="connsiteY106" fmla="*/ 896999 h 6858000"/>
              <a:gd name="connsiteX107" fmla="*/ 28501 w 1349253"/>
              <a:gd name="connsiteY107" fmla="*/ 821517 h 6858000"/>
              <a:gd name="connsiteX108" fmla="*/ 7451 w 1349253"/>
              <a:gd name="connsiteY108" fmla="*/ 751353 h 6858000"/>
              <a:gd name="connsiteX109" fmla="*/ 7009 w 1349253"/>
              <a:gd name="connsiteY109" fmla="*/ 721230 h 6858000"/>
              <a:gd name="connsiteX110" fmla="*/ 16141 w 1349253"/>
              <a:gd name="connsiteY110" fmla="*/ 619315 h 6858000"/>
              <a:gd name="connsiteX111" fmla="*/ 19 w 1349253"/>
              <a:gd name="connsiteY111" fmla="*/ 585934 h 6858000"/>
              <a:gd name="connsiteX112" fmla="*/ 7093 w 1349253"/>
              <a:gd name="connsiteY112" fmla="*/ 538948 h 6858000"/>
              <a:gd name="connsiteX113" fmla="*/ 11001 w 1349253"/>
              <a:gd name="connsiteY113" fmla="*/ 525163 h 6858000"/>
              <a:gd name="connsiteX114" fmla="*/ 37125 w 1349253"/>
              <a:gd name="connsiteY114" fmla="*/ 446567 h 6858000"/>
              <a:gd name="connsiteX115" fmla="*/ 36373 w 1349253"/>
              <a:gd name="connsiteY115" fmla="*/ 393828 h 6858000"/>
              <a:gd name="connsiteX116" fmla="*/ 36203 w 1349253"/>
              <a:gd name="connsiteY116" fmla="*/ 353137 h 6858000"/>
              <a:gd name="connsiteX117" fmla="*/ 41896 w 1349253"/>
              <a:gd name="connsiteY117" fmla="*/ 275771 h 6858000"/>
              <a:gd name="connsiteX118" fmla="*/ 58923 w 1349253"/>
              <a:gd name="connsiteY118" fmla="*/ 212860 h 6858000"/>
              <a:gd name="connsiteX119" fmla="*/ 50633 w 1349253"/>
              <a:gd name="connsiteY119" fmla="*/ 144983 h 6858000"/>
              <a:gd name="connsiteX120" fmla="*/ 62917 w 1349253"/>
              <a:gd name="connsiteY120" fmla="*/ 55288 h 6858000"/>
              <a:gd name="connsiteX121" fmla="*/ 22471 w 1349253"/>
              <a:gd name="connsiteY12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0893 w 1349253"/>
              <a:gd name="connsiteY56" fmla="*/ 4076008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34521 w 1349253"/>
              <a:gd name="connsiteY60" fmla="*/ 3945686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73112 w 1349253"/>
              <a:gd name="connsiteY74" fmla="*/ 3129034 h 6858000"/>
              <a:gd name="connsiteX75" fmla="*/ 448810 w 1349253"/>
              <a:gd name="connsiteY75" fmla="*/ 3072935 h 6858000"/>
              <a:gd name="connsiteX76" fmla="*/ 423984 w 1349253"/>
              <a:gd name="connsiteY76" fmla="*/ 2958185 h 6858000"/>
              <a:gd name="connsiteX77" fmla="*/ 381264 w 1349253"/>
              <a:gd name="connsiteY77" fmla="*/ 2843952 h 6858000"/>
              <a:gd name="connsiteX78" fmla="*/ 315516 w 1349253"/>
              <a:gd name="connsiteY78" fmla="*/ 2554718 h 6858000"/>
              <a:gd name="connsiteX79" fmla="*/ 286333 w 1349253"/>
              <a:gd name="connsiteY79" fmla="*/ 2447068 h 6858000"/>
              <a:gd name="connsiteX80" fmla="*/ 273294 w 1349253"/>
              <a:gd name="connsiteY80" fmla="*/ 2425819 h 6858000"/>
              <a:gd name="connsiteX81" fmla="*/ 279293 w 1349253"/>
              <a:gd name="connsiteY81" fmla="*/ 2402874 h 6858000"/>
              <a:gd name="connsiteX82" fmla="*/ 281905 w 1349253"/>
              <a:gd name="connsiteY82" fmla="*/ 2381443 h 6858000"/>
              <a:gd name="connsiteX83" fmla="*/ 258234 w 1349253"/>
              <a:gd name="connsiteY83" fmla="*/ 2261920 h 6858000"/>
              <a:gd name="connsiteX84" fmla="*/ 248121 w 1349253"/>
              <a:gd name="connsiteY84" fmla="*/ 2195378 h 6858000"/>
              <a:gd name="connsiteX85" fmla="*/ 232338 w 1349253"/>
              <a:gd name="connsiteY85" fmla="*/ 2155135 h 6858000"/>
              <a:gd name="connsiteX86" fmla="*/ 229796 w 1349253"/>
              <a:gd name="connsiteY86" fmla="*/ 2118008 h 6858000"/>
              <a:gd name="connsiteX87" fmla="*/ 230789 w 1349253"/>
              <a:gd name="connsiteY87" fmla="*/ 2050531 h 6858000"/>
              <a:gd name="connsiteX88" fmla="*/ 222595 w 1349253"/>
              <a:gd name="connsiteY88" fmla="*/ 1963269 h 6858000"/>
              <a:gd name="connsiteX89" fmla="*/ 203773 w 1349253"/>
              <a:gd name="connsiteY89" fmla="*/ 1906352 h 6858000"/>
              <a:gd name="connsiteX90" fmla="*/ 180330 w 1349253"/>
              <a:gd name="connsiteY90" fmla="*/ 1861531 h 6858000"/>
              <a:gd name="connsiteX91" fmla="*/ 134129 w 1349253"/>
              <a:gd name="connsiteY91" fmla="*/ 1732919 h 6858000"/>
              <a:gd name="connsiteX92" fmla="*/ 106440 w 1349253"/>
              <a:gd name="connsiteY92" fmla="*/ 1663540 h 6858000"/>
              <a:gd name="connsiteX93" fmla="*/ 105566 w 1349253"/>
              <a:gd name="connsiteY93" fmla="*/ 1615777 h 6858000"/>
              <a:gd name="connsiteX94" fmla="*/ 86361 w 1349253"/>
              <a:gd name="connsiteY94" fmla="*/ 1563678 h 6858000"/>
              <a:gd name="connsiteX95" fmla="*/ 92183 w 1349253"/>
              <a:gd name="connsiteY95" fmla="*/ 1477995 h 6858000"/>
              <a:gd name="connsiteX96" fmla="*/ 78268 w 1349253"/>
              <a:gd name="connsiteY96" fmla="*/ 1373769 h 6858000"/>
              <a:gd name="connsiteX97" fmla="*/ 86575 w 1349253"/>
              <a:gd name="connsiteY97" fmla="*/ 1307086 h 6858000"/>
              <a:gd name="connsiteX98" fmla="*/ 87763 w 1349253"/>
              <a:gd name="connsiteY98" fmla="*/ 1189033 h 6858000"/>
              <a:gd name="connsiteX99" fmla="*/ 92448 w 1349253"/>
              <a:gd name="connsiteY99" fmla="*/ 1168288 h 6858000"/>
              <a:gd name="connsiteX100" fmla="*/ 84730 w 1349253"/>
              <a:gd name="connsiteY100" fmla="*/ 1142577 h 6858000"/>
              <a:gd name="connsiteX101" fmla="*/ 74036 w 1349253"/>
              <a:gd name="connsiteY101" fmla="*/ 1088484 h 6858000"/>
              <a:gd name="connsiteX102" fmla="*/ 62772 w 1349253"/>
              <a:gd name="connsiteY102" fmla="*/ 1016103 h 6858000"/>
              <a:gd name="connsiteX103" fmla="*/ 64228 w 1349253"/>
              <a:gd name="connsiteY103" fmla="*/ 954054 h 6858000"/>
              <a:gd name="connsiteX104" fmla="*/ 75144 w 1349253"/>
              <a:gd name="connsiteY104" fmla="*/ 921368 h 6858000"/>
              <a:gd name="connsiteX105" fmla="*/ 59093 w 1349253"/>
              <a:gd name="connsiteY105" fmla="*/ 896999 h 6858000"/>
              <a:gd name="connsiteX106" fmla="*/ 28501 w 1349253"/>
              <a:gd name="connsiteY106" fmla="*/ 821517 h 6858000"/>
              <a:gd name="connsiteX107" fmla="*/ 7451 w 1349253"/>
              <a:gd name="connsiteY107" fmla="*/ 751353 h 6858000"/>
              <a:gd name="connsiteX108" fmla="*/ 7009 w 1349253"/>
              <a:gd name="connsiteY108" fmla="*/ 721230 h 6858000"/>
              <a:gd name="connsiteX109" fmla="*/ 16141 w 1349253"/>
              <a:gd name="connsiteY109" fmla="*/ 619315 h 6858000"/>
              <a:gd name="connsiteX110" fmla="*/ 19 w 1349253"/>
              <a:gd name="connsiteY110" fmla="*/ 585934 h 6858000"/>
              <a:gd name="connsiteX111" fmla="*/ 7093 w 1349253"/>
              <a:gd name="connsiteY111" fmla="*/ 538948 h 6858000"/>
              <a:gd name="connsiteX112" fmla="*/ 11001 w 1349253"/>
              <a:gd name="connsiteY112" fmla="*/ 525163 h 6858000"/>
              <a:gd name="connsiteX113" fmla="*/ 37125 w 1349253"/>
              <a:gd name="connsiteY113" fmla="*/ 446567 h 6858000"/>
              <a:gd name="connsiteX114" fmla="*/ 36373 w 1349253"/>
              <a:gd name="connsiteY114" fmla="*/ 393828 h 6858000"/>
              <a:gd name="connsiteX115" fmla="*/ 36203 w 1349253"/>
              <a:gd name="connsiteY115" fmla="*/ 353137 h 6858000"/>
              <a:gd name="connsiteX116" fmla="*/ 41896 w 1349253"/>
              <a:gd name="connsiteY116" fmla="*/ 275771 h 6858000"/>
              <a:gd name="connsiteX117" fmla="*/ 58923 w 1349253"/>
              <a:gd name="connsiteY117" fmla="*/ 212860 h 6858000"/>
              <a:gd name="connsiteX118" fmla="*/ 50633 w 1349253"/>
              <a:gd name="connsiteY118" fmla="*/ 144983 h 6858000"/>
              <a:gd name="connsiteX119" fmla="*/ 62917 w 1349253"/>
              <a:gd name="connsiteY119" fmla="*/ 55288 h 6858000"/>
              <a:gd name="connsiteX120" fmla="*/ 22471 w 1349253"/>
              <a:gd name="connsiteY120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55898 w 1349253"/>
              <a:gd name="connsiteY15" fmla="*/ 6313295 h 6858000"/>
              <a:gd name="connsiteX16" fmla="*/ 263062 w 1349253"/>
              <a:gd name="connsiteY16" fmla="*/ 6280046 h 6858000"/>
              <a:gd name="connsiteX17" fmla="*/ 266061 w 1349253"/>
              <a:gd name="connsiteY17" fmla="*/ 6272987 h 6858000"/>
              <a:gd name="connsiteX18" fmla="*/ 272835 w 1349253"/>
              <a:gd name="connsiteY18" fmla="*/ 6252834 h 6858000"/>
              <a:gd name="connsiteX19" fmla="*/ 250827 w 1349253"/>
              <a:gd name="connsiteY19" fmla="*/ 6202459 h 6858000"/>
              <a:gd name="connsiteX20" fmla="*/ 249625 w 1349253"/>
              <a:gd name="connsiteY20" fmla="*/ 6153037 h 6858000"/>
              <a:gd name="connsiteX21" fmla="*/ 265040 w 1349253"/>
              <a:gd name="connsiteY21" fmla="*/ 6078132 h 6858000"/>
              <a:gd name="connsiteX22" fmla="*/ 252427 w 1349253"/>
              <a:gd name="connsiteY22" fmla="*/ 6028119 h 6858000"/>
              <a:gd name="connsiteX23" fmla="*/ 237656 w 1349253"/>
              <a:gd name="connsiteY23" fmla="*/ 5926735 h 6858000"/>
              <a:gd name="connsiteX24" fmla="*/ 287168 w 1349253"/>
              <a:gd name="connsiteY24" fmla="*/ 5712857 h 6858000"/>
              <a:gd name="connsiteX25" fmla="*/ 316966 w 1349253"/>
              <a:gd name="connsiteY25" fmla="*/ 5660491 h 6858000"/>
              <a:gd name="connsiteX26" fmla="*/ 326089 w 1349253"/>
              <a:gd name="connsiteY26" fmla="*/ 5563435 h 6858000"/>
              <a:gd name="connsiteX27" fmla="*/ 352965 w 1349253"/>
              <a:gd name="connsiteY27" fmla="*/ 5437125 h 6858000"/>
              <a:gd name="connsiteX28" fmla="*/ 366533 w 1349253"/>
              <a:gd name="connsiteY28" fmla="*/ 5396260 h 6858000"/>
              <a:gd name="connsiteX29" fmla="*/ 382514 w 1349253"/>
              <a:gd name="connsiteY29" fmla="*/ 5330009 h 6858000"/>
              <a:gd name="connsiteX30" fmla="*/ 416007 w 1349253"/>
              <a:gd name="connsiteY30" fmla="*/ 5273739 h 6858000"/>
              <a:gd name="connsiteX31" fmla="*/ 425606 w 1349253"/>
              <a:gd name="connsiteY31" fmla="*/ 5241779 h 6858000"/>
              <a:gd name="connsiteX32" fmla="*/ 436832 w 1349253"/>
              <a:gd name="connsiteY32" fmla="*/ 5225268 h 6858000"/>
              <a:gd name="connsiteX33" fmla="*/ 437852 w 1349253"/>
              <a:gd name="connsiteY33" fmla="*/ 5217684 h 6858000"/>
              <a:gd name="connsiteX34" fmla="*/ 445193 w 1349253"/>
              <a:gd name="connsiteY34" fmla="*/ 5193377 h 6858000"/>
              <a:gd name="connsiteX35" fmla="*/ 448496 w 1349253"/>
              <a:gd name="connsiteY35" fmla="*/ 5179288 h 6858000"/>
              <a:gd name="connsiteX36" fmla="*/ 449480 w 1349253"/>
              <a:gd name="connsiteY36" fmla="*/ 5173621 h 6858000"/>
              <a:gd name="connsiteX37" fmla="*/ 445114 w 1349253"/>
              <a:gd name="connsiteY37" fmla="*/ 5159961 h 6858000"/>
              <a:gd name="connsiteX38" fmla="*/ 451791 w 1349253"/>
              <a:gd name="connsiteY38" fmla="*/ 5144295 h 6858000"/>
              <a:gd name="connsiteX39" fmla="*/ 448724 w 1349253"/>
              <a:gd name="connsiteY39" fmla="*/ 5125185 h 6858000"/>
              <a:gd name="connsiteX40" fmla="*/ 455554 w 1349253"/>
              <a:gd name="connsiteY40" fmla="*/ 5121884 h 6858000"/>
              <a:gd name="connsiteX41" fmla="*/ 462590 w 1349253"/>
              <a:gd name="connsiteY41" fmla="*/ 5067850 h 6858000"/>
              <a:gd name="connsiteX42" fmla="*/ 465321 w 1349253"/>
              <a:gd name="connsiteY42" fmla="*/ 5060861 h 6858000"/>
              <a:gd name="connsiteX43" fmla="*/ 462025 w 1349253"/>
              <a:gd name="connsiteY43" fmla="*/ 5034192 h 6858000"/>
              <a:gd name="connsiteX44" fmla="*/ 463579 w 1349253"/>
              <a:gd name="connsiteY44" fmla="*/ 4993030 h 6858000"/>
              <a:gd name="connsiteX45" fmla="*/ 470488 w 1349253"/>
              <a:gd name="connsiteY45" fmla="*/ 4946844 h 6858000"/>
              <a:gd name="connsiteX46" fmla="*/ 466344 w 1349253"/>
              <a:gd name="connsiteY46" fmla="*/ 4932692 h 6858000"/>
              <a:gd name="connsiteX47" fmla="*/ 481747 w 1349253"/>
              <a:gd name="connsiteY47" fmla="*/ 4858827 h 6858000"/>
              <a:gd name="connsiteX48" fmla="*/ 487650 w 1349253"/>
              <a:gd name="connsiteY48" fmla="*/ 4821170 h 6858000"/>
              <a:gd name="connsiteX49" fmla="*/ 492383 w 1349253"/>
              <a:gd name="connsiteY49" fmla="*/ 4780965 h 6858000"/>
              <a:gd name="connsiteX50" fmla="*/ 493676 w 1349253"/>
              <a:gd name="connsiteY50" fmla="*/ 4750867 h 6858000"/>
              <a:gd name="connsiteX51" fmla="*/ 491483 w 1349253"/>
              <a:gd name="connsiteY51" fmla="*/ 4690749 h 6858000"/>
              <a:gd name="connsiteX52" fmla="*/ 486963 w 1349253"/>
              <a:gd name="connsiteY52" fmla="*/ 4584173 h 6858000"/>
              <a:gd name="connsiteX53" fmla="*/ 482046 w 1349253"/>
              <a:gd name="connsiteY53" fmla="*/ 4444346 h 6858000"/>
              <a:gd name="connsiteX54" fmla="*/ 478611 w 1349253"/>
              <a:gd name="connsiteY54" fmla="*/ 4375228 h 6858000"/>
              <a:gd name="connsiteX55" fmla="*/ 459264 w 1349253"/>
              <a:gd name="connsiteY55" fmla="*/ 4214165 h 6858000"/>
              <a:gd name="connsiteX56" fmla="*/ 460893 w 1349253"/>
              <a:gd name="connsiteY56" fmla="*/ 4076008 h 6858000"/>
              <a:gd name="connsiteX57" fmla="*/ 448593 w 1349253"/>
              <a:gd name="connsiteY57" fmla="*/ 4033999 h 6858000"/>
              <a:gd name="connsiteX58" fmla="*/ 448318 w 1349253"/>
              <a:gd name="connsiteY58" fmla="*/ 4013953 h 6858000"/>
              <a:gd name="connsiteX59" fmla="*/ 434613 w 1349253"/>
              <a:gd name="connsiteY59" fmla="*/ 3974753 h 6858000"/>
              <a:gd name="connsiteX60" fmla="*/ 434521 w 1349253"/>
              <a:gd name="connsiteY60" fmla="*/ 3945686 h 6858000"/>
              <a:gd name="connsiteX61" fmla="*/ 440396 w 1349253"/>
              <a:gd name="connsiteY61" fmla="*/ 3901461 h 6858000"/>
              <a:gd name="connsiteX62" fmla="*/ 462990 w 1349253"/>
              <a:gd name="connsiteY62" fmla="*/ 3813873 h 6858000"/>
              <a:gd name="connsiteX63" fmla="*/ 460248 w 1349253"/>
              <a:gd name="connsiteY63" fmla="*/ 3777135 h 6858000"/>
              <a:gd name="connsiteX64" fmla="*/ 461981 w 1349253"/>
              <a:gd name="connsiteY64" fmla="*/ 3771656 h 6858000"/>
              <a:gd name="connsiteX65" fmla="*/ 465724 w 1349253"/>
              <a:gd name="connsiteY65" fmla="*/ 3769007 h 6858000"/>
              <a:gd name="connsiteX66" fmla="*/ 473886 w 1349253"/>
              <a:gd name="connsiteY66" fmla="*/ 3738082 h 6858000"/>
              <a:gd name="connsiteX67" fmla="*/ 481232 w 1349253"/>
              <a:gd name="connsiteY67" fmla="*/ 3673397 h 6858000"/>
              <a:gd name="connsiteX68" fmla="*/ 480528 w 1349253"/>
              <a:gd name="connsiteY68" fmla="*/ 3637109 h 6858000"/>
              <a:gd name="connsiteX69" fmla="*/ 483971 w 1349253"/>
              <a:gd name="connsiteY69" fmla="*/ 3536883 h 6858000"/>
              <a:gd name="connsiteX70" fmla="*/ 491509 w 1349253"/>
              <a:gd name="connsiteY70" fmla="*/ 3435652 h 6858000"/>
              <a:gd name="connsiteX71" fmla="*/ 505401 w 1349253"/>
              <a:gd name="connsiteY71" fmla="*/ 3295862 h 6858000"/>
              <a:gd name="connsiteX72" fmla="*/ 511168 w 1349253"/>
              <a:gd name="connsiteY72" fmla="*/ 3229163 h 6858000"/>
              <a:gd name="connsiteX73" fmla="*/ 487927 w 1349253"/>
              <a:gd name="connsiteY73" fmla="*/ 3158586 h 6858000"/>
              <a:gd name="connsiteX74" fmla="*/ 463335 w 1349253"/>
              <a:gd name="connsiteY74" fmla="*/ 3112365 h 6858000"/>
              <a:gd name="connsiteX75" fmla="*/ 448810 w 1349253"/>
              <a:gd name="connsiteY75" fmla="*/ 3072935 h 6858000"/>
              <a:gd name="connsiteX76" fmla="*/ 423984 w 1349253"/>
              <a:gd name="connsiteY76" fmla="*/ 2958185 h 6858000"/>
              <a:gd name="connsiteX77" fmla="*/ 381264 w 1349253"/>
              <a:gd name="connsiteY77" fmla="*/ 2843952 h 6858000"/>
              <a:gd name="connsiteX78" fmla="*/ 315516 w 1349253"/>
              <a:gd name="connsiteY78" fmla="*/ 2554718 h 6858000"/>
              <a:gd name="connsiteX79" fmla="*/ 286333 w 1349253"/>
              <a:gd name="connsiteY79" fmla="*/ 2447068 h 6858000"/>
              <a:gd name="connsiteX80" fmla="*/ 273294 w 1349253"/>
              <a:gd name="connsiteY80" fmla="*/ 2425819 h 6858000"/>
              <a:gd name="connsiteX81" fmla="*/ 279293 w 1349253"/>
              <a:gd name="connsiteY81" fmla="*/ 2402874 h 6858000"/>
              <a:gd name="connsiteX82" fmla="*/ 281905 w 1349253"/>
              <a:gd name="connsiteY82" fmla="*/ 2381443 h 6858000"/>
              <a:gd name="connsiteX83" fmla="*/ 258234 w 1349253"/>
              <a:gd name="connsiteY83" fmla="*/ 2261920 h 6858000"/>
              <a:gd name="connsiteX84" fmla="*/ 248121 w 1349253"/>
              <a:gd name="connsiteY84" fmla="*/ 2195378 h 6858000"/>
              <a:gd name="connsiteX85" fmla="*/ 232338 w 1349253"/>
              <a:gd name="connsiteY85" fmla="*/ 2155135 h 6858000"/>
              <a:gd name="connsiteX86" fmla="*/ 229796 w 1349253"/>
              <a:gd name="connsiteY86" fmla="*/ 2118008 h 6858000"/>
              <a:gd name="connsiteX87" fmla="*/ 230789 w 1349253"/>
              <a:gd name="connsiteY87" fmla="*/ 2050531 h 6858000"/>
              <a:gd name="connsiteX88" fmla="*/ 222595 w 1349253"/>
              <a:gd name="connsiteY88" fmla="*/ 1963269 h 6858000"/>
              <a:gd name="connsiteX89" fmla="*/ 203773 w 1349253"/>
              <a:gd name="connsiteY89" fmla="*/ 1906352 h 6858000"/>
              <a:gd name="connsiteX90" fmla="*/ 180330 w 1349253"/>
              <a:gd name="connsiteY90" fmla="*/ 1861531 h 6858000"/>
              <a:gd name="connsiteX91" fmla="*/ 134129 w 1349253"/>
              <a:gd name="connsiteY91" fmla="*/ 1732919 h 6858000"/>
              <a:gd name="connsiteX92" fmla="*/ 106440 w 1349253"/>
              <a:gd name="connsiteY92" fmla="*/ 1663540 h 6858000"/>
              <a:gd name="connsiteX93" fmla="*/ 105566 w 1349253"/>
              <a:gd name="connsiteY93" fmla="*/ 1615777 h 6858000"/>
              <a:gd name="connsiteX94" fmla="*/ 86361 w 1349253"/>
              <a:gd name="connsiteY94" fmla="*/ 1563678 h 6858000"/>
              <a:gd name="connsiteX95" fmla="*/ 92183 w 1349253"/>
              <a:gd name="connsiteY95" fmla="*/ 1477995 h 6858000"/>
              <a:gd name="connsiteX96" fmla="*/ 78268 w 1349253"/>
              <a:gd name="connsiteY96" fmla="*/ 1373769 h 6858000"/>
              <a:gd name="connsiteX97" fmla="*/ 86575 w 1349253"/>
              <a:gd name="connsiteY97" fmla="*/ 1307086 h 6858000"/>
              <a:gd name="connsiteX98" fmla="*/ 87763 w 1349253"/>
              <a:gd name="connsiteY98" fmla="*/ 1189033 h 6858000"/>
              <a:gd name="connsiteX99" fmla="*/ 92448 w 1349253"/>
              <a:gd name="connsiteY99" fmla="*/ 1168288 h 6858000"/>
              <a:gd name="connsiteX100" fmla="*/ 84730 w 1349253"/>
              <a:gd name="connsiteY100" fmla="*/ 1142577 h 6858000"/>
              <a:gd name="connsiteX101" fmla="*/ 74036 w 1349253"/>
              <a:gd name="connsiteY101" fmla="*/ 1088484 h 6858000"/>
              <a:gd name="connsiteX102" fmla="*/ 62772 w 1349253"/>
              <a:gd name="connsiteY102" fmla="*/ 1016103 h 6858000"/>
              <a:gd name="connsiteX103" fmla="*/ 64228 w 1349253"/>
              <a:gd name="connsiteY103" fmla="*/ 954054 h 6858000"/>
              <a:gd name="connsiteX104" fmla="*/ 75144 w 1349253"/>
              <a:gd name="connsiteY104" fmla="*/ 921368 h 6858000"/>
              <a:gd name="connsiteX105" fmla="*/ 59093 w 1349253"/>
              <a:gd name="connsiteY105" fmla="*/ 896999 h 6858000"/>
              <a:gd name="connsiteX106" fmla="*/ 28501 w 1349253"/>
              <a:gd name="connsiteY106" fmla="*/ 821517 h 6858000"/>
              <a:gd name="connsiteX107" fmla="*/ 7451 w 1349253"/>
              <a:gd name="connsiteY107" fmla="*/ 751353 h 6858000"/>
              <a:gd name="connsiteX108" fmla="*/ 7009 w 1349253"/>
              <a:gd name="connsiteY108" fmla="*/ 721230 h 6858000"/>
              <a:gd name="connsiteX109" fmla="*/ 16141 w 1349253"/>
              <a:gd name="connsiteY109" fmla="*/ 619315 h 6858000"/>
              <a:gd name="connsiteX110" fmla="*/ 19 w 1349253"/>
              <a:gd name="connsiteY110" fmla="*/ 585934 h 6858000"/>
              <a:gd name="connsiteX111" fmla="*/ 7093 w 1349253"/>
              <a:gd name="connsiteY111" fmla="*/ 538948 h 6858000"/>
              <a:gd name="connsiteX112" fmla="*/ 11001 w 1349253"/>
              <a:gd name="connsiteY112" fmla="*/ 525163 h 6858000"/>
              <a:gd name="connsiteX113" fmla="*/ 37125 w 1349253"/>
              <a:gd name="connsiteY113" fmla="*/ 446567 h 6858000"/>
              <a:gd name="connsiteX114" fmla="*/ 36373 w 1349253"/>
              <a:gd name="connsiteY114" fmla="*/ 393828 h 6858000"/>
              <a:gd name="connsiteX115" fmla="*/ 36203 w 1349253"/>
              <a:gd name="connsiteY115" fmla="*/ 353137 h 6858000"/>
              <a:gd name="connsiteX116" fmla="*/ 41896 w 1349253"/>
              <a:gd name="connsiteY116" fmla="*/ 275771 h 6858000"/>
              <a:gd name="connsiteX117" fmla="*/ 58923 w 1349253"/>
              <a:gd name="connsiteY117" fmla="*/ 212860 h 6858000"/>
              <a:gd name="connsiteX118" fmla="*/ 50633 w 1349253"/>
              <a:gd name="connsiteY118" fmla="*/ 144983 h 6858000"/>
              <a:gd name="connsiteX119" fmla="*/ 62917 w 1349253"/>
              <a:gd name="connsiteY119" fmla="*/ 55288 h 6858000"/>
              <a:gd name="connsiteX120" fmla="*/ 22471 w 1349253"/>
              <a:gd name="connsiteY120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51427 w 1349253"/>
              <a:gd name="connsiteY8" fmla="*/ 6636211 h 6858000"/>
              <a:gd name="connsiteX9" fmla="*/ 168871 w 1349253"/>
              <a:gd name="connsiteY9" fmla="*/ 6594177 h 6858000"/>
              <a:gd name="connsiteX10" fmla="*/ 182911 w 1349253"/>
              <a:gd name="connsiteY10" fmla="*/ 6557575 h 6858000"/>
              <a:gd name="connsiteX11" fmla="*/ 235868 w 1349253"/>
              <a:gd name="connsiteY11" fmla="*/ 6492130 h 6858000"/>
              <a:gd name="connsiteX12" fmla="*/ 251555 w 1349253"/>
              <a:gd name="connsiteY12" fmla="*/ 6431610 h 6858000"/>
              <a:gd name="connsiteX13" fmla="*/ 295260 w 1349253"/>
              <a:gd name="connsiteY13" fmla="*/ 6379786 h 6858000"/>
              <a:gd name="connsiteX14" fmla="*/ 278483 w 1349253"/>
              <a:gd name="connsiteY14" fmla="*/ 6334727 h 6858000"/>
              <a:gd name="connsiteX15" fmla="*/ 263062 w 1349253"/>
              <a:gd name="connsiteY15" fmla="*/ 6280046 h 6858000"/>
              <a:gd name="connsiteX16" fmla="*/ 266061 w 1349253"/>
              <a:gd name="connsiteY16" fmla="*/ 6272987 h 6858000"/>
              <a:gd name="connsiteX17" fmla="*/ 272835 w 1349253"/>
              <a:gd name="connsiteY17" fmla="*/ 6252834 h 6858000"/>
              <a:gd name="connsiteX18" fmla="*/ 250827 w 1349253"/>
              <a:gd name="connsiteY18" fmla="*/ 6202459 h 6858000"/>
              <a:gd name="connsiteX19" fmla="*/ 249625 w 1349253"/>
              <a:gd name="connsiteY19" fmla="*/ 6153037 h 6858000"/>
              <a:gd name="connsiteX20" fmla="*/ 265040 w 1349253"/>
              <a:gd name="connsiteY20" fmla="*/ 6078132 h 6858000"/>
              <a:gd name="connsiteX21" fmla="*/ 252427 w 1349253"/>
              <a:gd name="connsiteY21" fmla="*/ 6028119 h 6858000"/>
              <a:gd name="connsiteX22" fmla="*/ 237656 w 1349253"/>
              <a:gd name="connsiteY22" fmla="*/ 5926735 h 6858000"/>
              <a:gd name="connsiteX23" fmla="*/ 287168 w 1349253"/>
              <a:gd name="connsiteY23" fmla="*/ 5712857 h 6858000"/>
              <a:gd name="connsiteX24" fmla="*/ 316966 w 1349253"/>
              <a:gd name="connsiteY24" fmla="*/ 5660491 h 6858000"/>
              <a:gd name="connsiteX25" fmla="*/ 326089 w 1349253"/>
              <a:gd name="connsiteY25" fmla="*/ 5563435 h 6858000"/>
              <a:gd name="connsiteX26" fmla="*/ 352965 w 1349253"/>
              <a:gd name="connsiteY26" fmla="*/ 5437125 h 6858000"/>
              <a:gd name="connsiteX27" fmla="*/ 366533 w 1349253"/>
              <a:gd name="connsiteY27" fmla="*/ 5396260 h 6858000"/>
              <a:gd name="connsiteX28" fmla="*/ 382514 w 1349253"/>
              <a:gd name="connsiteY28" fmla="*/ 5330009 h 6858000"/>
              <a:gd name="connsiteX29" fmla="*/ 416007 w 1349253"/>
              <a:gd name="connsiteY29" fmla="*/ 5273739 h 6858000"/>
              <a:gd name="connsiteX30" fmla="*/ 425606 w 1349253"/>
              <a:gd name="connsiteY30" fmla="*/ 5241779 h 6858000"/>
              <a:gd name="connsiteX31" fmla="*/ 436832 w 1349253"/>
              <a:gd name="connsiteY31" fmla="*/ 5225268 h 6858000"/>
              <a:gd name="connsiteX32" fmla="*/ 437852 w 1349253"/>
              <a:gd name="connsiteY32" fmla="*/ 5217684 h 6858000"/>
              <a:gd name="connsiteX33" fmla="*/ 445193 w 1349253"/>
              <a:gd name="connsiteY33" fmla="*/ 5193377 h 6858000"/>
              <a:gd name="connsiteX34" fmla="*/ 448496 w 1349253"/>
              <a:gd name="connsiteY34" fmla="*/ 5179288 h 6858000"/>
              <a:gd name="connsiteX35" fmla="*/ 449480 w 1349253"/>
              <a:gd name="connsiteY35" fmla="*/ 5173621 h 6858000"/>
              <a:gd name="connsiteX36" fmla="*/ 445114 w 1349253"/>
              <a:gd name="connsiteY36" fmla="*/ 5159961 h 6858000"/>
              <a:gd name="connsiteX37" fmla="*/ 451791 w 1349253"/>
              <a:gd name="connsiteY37" fmla="*/ 5144295 h 6858000"/>
              <a:gd name="connsiteX38" fmla="*/ 448724 w 1349253"/>
              <a:gd name="connsiteY38" fmla="*/ 5125185 h 6858000"/>
              <a:gd name="connsiteX39" fmla="*/ 455554 w 1349253"/>
              <a:gd name="connsiteY39" fmla="*/ 5121884 h 6858000"/>
              <a:gd name="connsiteX40" fmla="*/ 462590 w 1349253"/>
              <a:gd name="connsiteY40" fmla="*/ 5067850 h 6858000"/>
              <a:gd name="connsiteX41" fmla="*/ 465321 w 1349253"/>
              <a:gd name="connsiteY41" fmla="*/ 5060861 h 6858000"/>
              <a:gd name="connsiteX42" fmla="*/ 462025 w 1349253"/>
              <a:gd name="connsiteY42" fmla="*/ 5034192 h 6858000"/>
              <a:gd name="connsiteX43" fmla="*/ 463579 w 1349253"/>
              <a:gd name="connsiteY43" fmla="*/ 4993030 h 6858000"/>
              <a:gd name="connsiteX44" fmla="*/ 470488 w 1349253"/>
              <a:gd name="connsiteY44" fmla="*/ 4946844 h 6858000"/>
              <a:gd name="connsiteX45" fmla="*/ 466344 w 1349253"/>
              <a:gd name="connsiteY45" fmla="*/ 4932692 h 6858000"/>
              <a:gd name="connsiteX46" fmla="*/ 481747 w 1349253"/>
              <a:gd name="connsiteY46" fmla="*/ 4858827 h 6858000"/>
              <a:gd name="connsiteX47" fmla="*/ 487650 w 1349253"/>
              <a:gd name="connsiteY47" fmla="*/ 4821170 h 6858000"/>
              <a:gd name="connsiteX48" fmla="*/ 492383 w 1349253"/>
              <a:gd name="connsiteY48" fmla="*/ 4780965 h 6858000"/>
              <a:gd name="connsiteX49" fmla="*/ 493676 w 1349253"/>
              <a:gd name="connsiteY49" fmla="*/ 4750867 h 6858000"/>
              <a:gd name="connsiteX50" fmla="*/ 491483 w 1349253"/>
              <a:gd name="connsiteY50" fmla="*/ 4690749 h 6858000"/>
              <a:gd name="connsiteX51" fmla="*/ 486963 w 1349253"/>
              <a:gd name="connsiteY51" fmla="*/ 4584173 h 6858000"/>
              <a:gd name="connsiteX52" fmla="*/ 482046 w 1349253"/>
              <a:gd name="connsiteY52" fmla="*/ 4444346 h 6858000"/>
              <a:gd name="connsiteX53" fmla="*/ 478611 w 1349253"/>
              <a:gd name="connsiteY53" fmla="*/ 4375228 h 6858000"/>
              <a:gd name="connsiteX54" fmla="*/ 459264 w 1349253"/>
              <a:gd name="connsiteY54" fmla="*/ 4214165 h 6858000"/>
              <a:gd name="connsiteX55" fmla="*/ 460893 w 1349253"/>
              <a:gd name="connsiteY55" fmla="*/ 4076008 h 6858000"/>
              <a:gd name="connsiteX56" fmla="*/ 448593 w 1349253"/>
              <a:gd name="connsiteY56" fmla="*/ 4033999 h 6858000"/>
              <a:gd name="connsiteX57" fmla="*/ 448318 w 1349253"/>
              <a:gd name="connsiteY57" fmla="*/ 4013953 h 6858000"/>
              <a:gd name="connsiteX58" fmla="*/ 434613 w 1349253"/>
              <a:gd name="connsiteY58" fmla="*/ 3974753 h 6858000"/>
              <a:gd name="connsiteX59" fmla="*/ 434521 w 1349253"/>
              <a:gd name="connsiteY59" fmla="*/ 3945686 h 6858000"/>
              <a:gd name="connsiteX60" fmla="*/ 440396 w 1349253"/>
              <a:gd name="connsiteY60" fmla="*/ 3901461 h 6858000"/>
              <a:gd name="connsiteX61" fmla="*/ 462990 w 1349253"/>
              <a:gd name="connsiteY61" fmla="*/ 3813873 h 6858000"/>
              <a:gd name="connsiteX62" fmla="*/ 460248 w 1349253"/>
              <a:gd name="connsiteY62" fmla="*/ 3777135 h 6858000"/>
              <a:gd name="connsiteX63" fmla="*/ 461981 w 1349253"/>
              <a:gd name="connsiteY63" fmla="*/ 3771656 h 6858000"/>
              <a:gd name="connsiteX64" fmla="*/ 465724 w 1349253"/>
              <a:gd name="connsiteY64" fmla="*/ 3769007 h 6858000"/>
              <a:gd name="connsiteX65" fmla="*/ 473886 w 1349253"/>
              <a:gd name="connsiteY65" fmla="*/ 3738082 h 6858000"/>
              <a:gd name="connsiteX66" fmla="*/ 481232 w 1349253"/>
              <a:gd name="connsiteY66" fmla="*/ 3673397 h 6858000"/>
              <a:gd name="connsiteX67" fmla="*/ 480528 w 1349253"/>
              <a:gd name="connsiteY67" fmla="*/ 3637109 h 6858000"/>
              <a:gd name="connsiteX68" fmla="*/ 483971 w 1349253"/>
              <a:gd name="connsiteY68" fmla="*/ 3536883 h 6858000"/>
              <a:gd name="connsiteX69" fmla="*/ 491509 w 1349253"/>
              <a:gd name="connsiteY69" fmla="*/ 3435652 h 6858000"/>
              <a:gd name="connsiteX70" fmla="*/ 505401 w 1349253"/>
              <a:gd name="connsiteY70" fmla="*/ 3295862 h 6858000"/>
              <a:gd name="connsiteX71" fmla="*/ 511168 w 1349253"/>
              <a:gd name="connsiteY71" fmla="*/ 3229163 h 6858000"/>
              <a:gd name="connsiteX72" fmla="*/ 487927 w 1349253"/>
              <a:gd name="connsiteY72" fmla="*/ 3158586 h 6858000"/>
              <a:gd name="connsiteX73" fmla="*/ 463335 w 1349253"/>
              <a:gd name="connsiteY73" fmla="*/ 3112365 h 6858000"/>
              <a:gd name="connsiteX74" fmla="*/ 448810 w 1349253"/>
              <a:gd name="connsiteY74" fmla="*/ 3072935 h 6858000"/>
              <a:gd name="connsiteX75" fmla="*/ 423984 w 1349253"/>
              <a:gd name="connsiteY75" fmla="*/ 2958185 h 6858000"/>
              <a:gd name="connsiteX76" fmla="*/ 381264 w 1349253"/>
              <a:gd name="connsiteY76" fmla="*/ 2843952 h 6858000"/>
              <a:gd name="connsiteX77" fmla="*/ 315516 w 1349253"/>
              <a:gd name="connsiteY77" fmla="*/ 2554718 h 6858000"/>
              <a:gd name="connsiteX78" fmla="*/ 286333 w 1349253"/>
              <a:gd name="connsiteY78" fmla="*/ 2447068 h 6858000"/>
              <a:gd name="connsiteX79" fmla="*/ 273294 w 1349253"/>
              <a:gd name="connsiteY79" fmla="*/ 2425819 h 6858000"/>
              <a:gd name="connsiteX80" fmla="*/ 279293 w 1349253"/>
              <a:gd name="connsiteY80" fmla="*/ 2402874 h 6858000"/>
              <a:gd name="connsiteX81" fmla="*/ 281905 w 1349253"/>
              <a:gd name="connsiteY81" fmla="*/ 2381443 h 6858000"/>
              <a:gd name="connsiteX82" fmla="*/ 258234 w 1349253"/>
              <a:gd name="connsiteY82" fmla="*/ 2261920 h 6858000"/>
              <a:gd name="connsiteX83" fmla="*/ 248121 w 1349253"/>
              <a:gd name="connsiteY83" fmla="*/ 2195378 h 6858000"/>
              <a:gd name="connsiteX84" fmla="*/ 232338 w 1349253"/>
              <a:gd name="connsiteY84" fmla="*/ 2155135 h 6858000"/>
              <a:gd name="connsiteX85" fmla="*/ 229796 w 1349253"/>
              <a:gd name="connsiteY85" fmla="*/ 2118008 h 6858000"/>
              <a:gd name="connsiteX86" fmla="*/ 230789 w 1349253"/>
              <a:gd name="connsiteY86" fmla="*/ 2050531 h 6858000"/>
              <a:gd name="connsiteX87" fmla="*/ 222595 w 1349253"/>
              <a:gd name="connsiteY87" fmla="*/ 1963269 h 6858000"/>
              <a:gd name="connsiteX88" fmla="*/ 203773 w 1349253"/>
              <a:gd name="connsiteY88" fmla="*/ 1906352 h 6858000"/>
              <a:gd name="connsiteX89" fmla="*/ 180330 w 1349253"/>
              <a:gd name="connsiteY89" fmla="*/ 1861531 h 6858000"/>
              <a:gd name="connsiteX90" fmla="*/ 134129 w 1349253"/>
              <a:gd name="connsiteY90" fmla="*/ 1732919 h 6858000"/>
              <a:gd name="connsiteX91" fmla="*/ 106440 w 1349253"/>
              <a:gd name="connsiteY91" fmla="*/ 1663540 h 6858000"/>
              <a:gd name="connsiteX92" fmla="*/ 105566 w 1349253"/>
              <a:gd name="connsiteY92" fmla="*/ 1615777 h 6858000"/>
              <a:gd name="connsiteX93" fmla="*/ 86361 w 1349253"/>
              <a:gd name="connsiteY93" fmla="*/ 1563678 h 6858000"/>
              <a:gd name="connsiteX94" fmla="*/ 92183 w 1349253"/>
              <a:gd name="connsiteY94" fmla="*/ 1477995 h 6858000"/>
              <a:gd name="connsiteX95" fmla="*/ 78268 w 1349253"/>
              <a:gd name="connsiteY95" fmla="*/ 1373769 h 6858000"/>
              <a:gd name="connsiteX96" fmla="*/ 86575 w 1349253"/>
              <a:gd name="connsiteY96" fmla="*/ 1307086 h 6858000"/>
              <a:gd name="connsiteX97" fmla="*/ 87763 w 1349253"/>
              <a:gd name="connsiteY97" fmla="*/ 1189033 h 6858000"/>
              <a:gd name="connsiteX98" fmla="*/ 92448 w 1349253"/>
              <a:gd name="connsiteY98" fmla="*/ 1168288 h 6858000"/>
              <a:gd name="connsiteX99" fmla="*/ 84730 w 1349253"/>
              <a:gd name="connsiteY99" fmla="*/ 1142577 h 6858000"/>
              <a:gd name="connsiteX100" fmla="*/ 74036 w 1349253"/>
              <a:gd name="connsiteY100" fmla="*/ 1088484 h 6858000"/>
              <a:gd name="connsiteX101" fmla="*/ 62772 w 1349253"/>
              <a:gd name="connsiteY101" fmla="*/ 1016103 h 6858000"/>
              <a:gd name="connsiteX102" fmla="*/ 64228 w 1349253"/>
              <a:gd name="connsiteY102" fmla="*/ 954054 h 6858000"/>
              <a:gd name="connsiteX103" fmla="*/ 75144 w 1349253"/>
              <a:gd name="connsiteY103" fmla="*/ 921368 h 6858000"/>
              <a:gd name="connsiteX104" fmla="*/ 59093 w 1349253"/>
              <a:gd name="connsiteY104" fmla="*/ 896999 h 6858000"/>
              <a:gd name="connsiteX105" fmla="*/ 28501 w 1349253"/>
              <a:gd name="connsiteY105" fmla="*/ 821517 h 6858000"/>
              <a:gd name="connsiteX106" fmla="*/ 7451 w 1349253"/>
              <a:gd name="connsiteY106" fmla="*/ 751353 h 6858000"/>
              <a:gd name="connsiteX107" fmla="*/ 7009 w 1349253"/>
              <a:gd name="connsiteY107" fmla="*/ 721230 h 6858000"/>
              <a:gd name="connsiteX108" fmla="*/ 16141 w 1349253"/>
              <a:gd name="connsiteY108" fmla="*/ 619315 h 6858000"/>
              <a:gd name="connsiteX109" fmla="*/ 19 w 1349253"/>
              <a:gd name="connsiteY109" fmla="*/ 585934 h 6858000"/>
              <a:gd name="connsiteX110" fmla="*/ 7093 w 1349253"/>
              <a:gd name="connsiteY110" fmla="*/ 538948 h 6858000"/>
              <a:gd name="connsiteX111" fmla="*/ 11001 w 1349253"/>
              <a:gd name="connsiteY111" fmla="*/ 525163 h 6858000"/>
              <a:gd name="connsiteX112" fmla="*/ 37125 w 1349253"/>
              <a:gd name="connsiteY112" fmla="*/ 446567 h 6858000"/>
              <a:gd name="connsiteX113" fmla="*/ 36373 w 1349253"/>
              <a:gd name="connsiteY113" fmla="*/ 393828 h 6858000"/>
              <a:gd name="connsiteX114" fmla="*/ 36203 w 1349253"/>
              <a:gd name="connsiteY114" fmla="*/ 353137 h 6858000"/>
              <a:gd name="connsiteX115" fmla="*/ 41896 w 1349253"/>
              <a:gd name="connsiteY115" fmla="*/ 275771 h 6858000"/>
              <a:gd name="connsiteX116" fmla="*/ 58923 w 1349253"/>
              <a:gd name="connsiteY116" fmla="*/ 212860 h 6858000"/>
              <a:gd name="connsiteX117" fmla="*/ 50633 w 1349253"/>
              <a:gd name="connsiteY117" fmla="*/ 144983 h 6858000"/>
              <a:gd name="connsiteX118" fmla="*/ 62917 w 1349253"/>
              <a:gd name="connsiteY118" fmla="*/ 55288 h 6858000"/>
              <a:gd name="connsiteX119" fmla="*/ 22471 w 1349253"/>
              <a:gd name="connsiteY119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182911 w 1349253"/>
              <a:gd name="connsiteY9" fmla="*/ 6557575 h 6858000"/>
              <a:gd name="connsiteX10" fmla="*/ 235868 w 1349253"/>
              <a:gd name="connsiteY10" fmla="*/ 6492130 h 6858000"/>
              <a:gd name="connsiteX11" fmla="*/ 251555 w 1349253"/>
              <a:gd name="connsiteY11" fmla="*/ 6431610 h 6858000"/>
              <a:gd name="connsiteX12" fmla="*/ 295260 w 1349253"/>
              <a:gd name="connsiteY12" fmla="*/ 6379786 h 6858000"/>
              <a:gd name="connsiteX13" fmla="*/ 278483 w 1349253"/>
              <a:gd name="connsiteY13" fmla="*/ 6334727 h 6858000"/>
              <a:gd name="connsiteX14" fmla="*/ 263062 w 1349253"/>
              <a:gd name="connsiteY14" fmla="*/ 6280046 h 6858000"/>
              <a:gd name="connsiteX15" fmla="*/ 266061 w 1349253"/>
              <a:gd name="connsiteY15" fmla="*/ 6272987 h 6858000"/>
              <a:gd name="connsiteX16" fmla="*/ 272835 w 1349253"/>
              <a:gd name="connsiteY16" fmla="*/ 6252834 h 6858000"/>
              <a:gd name="connsiteX17" fmla="*/ 250827 w 1349253"/>
              <a:gd name="connsiteY17" fmla="*/ 6202459 h 6858000"/>
              <a:gd name="connsiteX18" fmla="*/ 249625 w 1349253"/>
              <a:gd name="connsiteY18" fmla="*/ 6153037 h 6858000"/>
              <a:gd name="connsiteX19" fmla="*/ 265040 w 1349253"/>
              <a:gd name="connsiteY19" fmla="*/ 6078132 h 6858000"/>
              <a:gd name="connsiteX20" fmla="*/ 252427 w 1349253"/>
              <a:gd name="connsiteY20" fmla="*/ 6028119 h 6858000"/>
              <a:gd name="connsiteX21" fmla="*/ 237656 w 1349253"/>
              <a:gd name="connsiteY21" fmla="*/ 5926735 h 6858000"/>
              <a:gd name="connsiteX22" fmla="*/ 287168 w 1349253"/>
              <a:gd name="connsiteY22" fmla="*/ 5712857 h 6858000"/>
              <a:gd name="connsiteX23" fmla="*/ 316966 w 1349253"/>
              <a:gd name="connsiteY23" fmla="*/ 5660491 h 6858000"/>
              <a:gd name="connsiteX24" fmla="*/ 326089 w 1349253"/>
              <a:gd name="connsiteY24" fmla="*/ 5563435 h 6858000"/>
              <a:gd name="connsiteX25" fmla="*/ 352965 w 1349253"/>
              <a:gd name="connsiteY25" fmla="*/ 5437125 h 6858000"/>
              <a:gd name="connsiteX26" fmla="*/ 366533 w 1349253"/>
              <a:gd name="connsiteY26" fmla="*/ 5396260 h 6858000"/>
              <a:gd name="connsiteX27" fmla="*/ 382514 w 1349253"/>
              <a:gd name="connsiteY27" fmla="*/ 5330009 h 6858000"/>
              <a:gd name="connsiteX28" fmla="*/ 416007 w 1349253"/>
              <a:gd name="connsiteY28" fmla="*/ 5273739 h 6858000"/>
              <a:gd name="connsiteX29" fmla="*/ 425606 w 1349253"/>
              <a:gd name="connsiteY29" fmla="*/ 5241779 h 6858000"/>
              <a:gd name="connsiteX30" fmla="*/ 436832 w 1349253"/>
              <a:gd name="connsiteY30" fmla="*/ 5225268 h 6858000"/>
              <a:gd name="connsiteX31" fmla="*/ 437852 w 1349253"/>
              <a:gd name="connsiteY31" fmla="*/ 5217684 h 6858000"/>
              <a:gd name="connsiteX32" fmla="*/ 445193 w 1349253"/>
              <a:gd name="connsiteY32" fmla="*/ 5193377 h 6858000"/>
              <a:gd name="connsiteX33" fmla="*/ 448496 w 1349253"/>
              <a:gd name="connsiteY33" fmla="*/ 5179288 h 6858000"/>
              <a:gd name="connsiteX34" fmla="*/ 449480 w 1349253"/>
              <a:gd name="connsiteY34" fmla="*/ 5173621 h 6858000"/>
              <a:gd name="connsiteX35" fmla="*/ 445114 w 1349253"/>
              <a:gd name="connsiteY35" fmla="*/ 5159961 h 6858000"/>
              <a:gd name="connsiteX36" fmla="*/ 451791 w 1349253"/>
              <a:gd name="connsiteY36" fmla="*/ 5144295 h 6858000"/>
              <a:gd name="connsiteX37" fmla="*/ 448724 w 1349253"/>
              <a:gd name="connsiteY37" fmla="*/ 5125185 h 6858000"/>
              <a:gd name="connsiteX38" fmla="*/ 455554 w 1349253"/>
              <a:gd name="connsiteY38" fmla="*/ 5121884 h 6858000"/>
              <a:gd name="connsiteX39" fmla="*/ 462590 w 1349253"/>
              <a:gd name="connsiteY39" fmla="*/ 5067850 h 6858000"/>
              <a:gd name="connsiteX40" fmla="*/ 465321 w 1349253"/>
              <a:gd name="connsiteY40" fmla="*/ 5060861 h 6858000"/>
              <a:gd name="connsiteX41" fmla="*/ 462025 w 1349253"/>
              <a:gd name="connsiteY41" fmla="*/ 5034192 h 6858000"/>
              <a:gd name="connsiteX42" fmla="*/ 463579 w 1349253"/>
              <a:gd name="connsiteY42" fmla="*/ 4993030 h 6858000"/>
              <a:gd name="connsiteX43" fmla="*/ 470488 w 1349253"/>
              <a:gd name="connsiteY43" fmla="*/ 4946844 h 6858000"/>
              <a:gd name="connsiteX44" fmla="*/ 466344 w 1349253"/>
              <a:gd name="connsiteY44" fmla="*/ 4932692 h 6858000"/>
              <a:gd name="connsiteX45" fmla="*/ 481747 w 1349253"/>
              <a:gd name="connsiteY45" fmla="*/ 4858827 h 6858000"/>
              <a:gd name="connsiteX46" fmla="*/ 487650 w 1349253"/>
              <a:gd name="connsiteY46" fmla="*/ 4821170 h 6858000"/>
              <a:gd name="connsiteX47" fmla="*/ 492383 w 1349253"/>
              <a:gd name="connsiteY47" fmla="*/ 4780965 h 6858000"/>
              <a:gd name="connsiteX48" fmla="*/ 493676 w 1349253"/>
              <a:gd name="connsiteY48" fmla="*/ 4750867 h 6858000"/>
              <a:gd name="connsiteX49" fmla="*/ 491483 w 1349253"/>
              <a:gd name="connsiteY49" fmla="*/ 4690749 h 6858000"/>
              <a:gd name="connsiteX50" fmla="*/ 486963 w 1349253"/>
              <a:gd name="connsiteY50" fmla="*/ 4584173 h 6858000"/>
              <a:gd name="connsiteX51" fmla="*/ 482046 w 1349253"/>
              <a:gd name="connsiteY51" fmla="*/ 4444346 h 6858000"/>
              <a:gd name="connsiteX52" fmla="*/ 478611 w 1349253"/>
              <a:gd name="connsiteY52" fmla="*/ 4375228 h 6858000"/>
              <a:gd name="connsiteX53" fmla="*/ 459264 w 1349253"/>
              <a:gd name="connsiteY53" fmla="*/ 4214165 h 6858000"/>
              <a:gd name="connsiteX54" fmla="*/ 460893 w 1349253"/>
              <a:gd name="connsiteY54" fmla="*/ 4076008 h 6858000"/>
              <a:gd name="connsiteX55" fmla="*/ 448593 w 1349253"/>
              <a:gd name="connsiteY55" fmla="*/ 4033999 h 6858000"/>
              <a:gd name="connsiteX56" fmla="*/ 448318 w 1349253"/>
              <a:gd name="connsiteY56" fmla="*/ 4013953 h 6858000"/>
              <a:gd name="connsiteX57" fmla="*/ 434613 w 1349253"/>
              <a:gd name="connsiteY57" fmla="*/ 3974753 h 6858000"/>
              <a:gd name="connsiteX58" fmla="*/ 434521 w 1349253"/>
              <a:gd name="connsiteY58" fmla="*/ 3945686 h 6858000"/>
              <a:gd name="connsiteX59" fmla="*/ 440396 w 1349253"/>
              <a:gd name="connsiteY59" fmla="*/ 3901461 h 6858000"/>
              <a:gd name="connsiteX60" fmla="*/ 462990 w 1349253"/>
              <a:gd name="connsiteY60" fmla="*/ 3813873 h 6858000"/>
              <a:gd name="connsiteX61" fmla="*/ 460248 w 1349253"/>
              <a:gd name="connsiteY61" fmla="*/ 3777135 h 6858000"/>
              <a:gd name="connsiteX62" fmla="*/ 461981 w 1349253"/>
              <a:gd name="connsiteY62" fmla="*/ 3771656 h 6858000"/>
              <a:gd name="connsiteX63" fmla="*/ 465724 w 1349253"/>
              <a:gd name="connsiteY63" fmla="*/ 3769007 h 6858000"/>
              <a:gd name="connsiteX64" fmla="*/ 473886 w 1349253"/>
              <a:gd name="connsiteY64" fmla="*/ 3738082 h 6858000"/>
              <a:gd name="connsiteX65" fmla="*/ 481232 w 1349253"/>
              <a:gd name="connsiteY65" fmla="*/ 3673397 h 6858000"/>
              <a:gd name="connsiteX66" fmla="*/ 480528 w 1349253"/>
              <a:gd name="connsiteY66" fmla="*/ 3637109 h 6858000"/>
              <a:gd name="connsiteX67" fmla="*/ 483971 w 1349253"/>
              <a:gd name="connsiteY67" fmla="*/ 3536883 h 6858000"/>
              <a:gd name="connsiteX68" fmla="*/ 491509 w 1349253"/>
              <a:gd name="connsiteY68" fmla="*/ 3435652 h 6858000"/>
              <a:gd name="connsiteX69" fmla="*/ 505401 w 1349253"/>
              <a:gd name="connsiteY69" fmla="*/ 3295862 h 6858000"/>
              <a:gd name="connsiteX70" fmla="*/ 511168 w 1349253"/>
              <a:gd name="connsiteY70" fmla="*/ 3229163 h 6858000"/>
              <a:gd name="connsiteX71" fmla="*/ 487927 w 1349253"/>
              <a:gd name="connsiteY71" fmla="*/ 3158586 h 6858000"/>
              <a:gd name="connsiteX72" fmla="*/ 463335 w 1349253"/>
              <a:gd name="connsiteY72" fmla="*/ 3112365 h 6858000"/>
              <a:gd name="connsiteX73" fmla="*/ 448810 w 1349253"/>
              <a:gd name="connsiteY73" fmla="*/ 3072935 h 6858000"/>
              <a:gd name="connsiteX74" fmla="*/ 423984 w 1349253"/>
              <a:gd name="connsiteY74" fmla="*/ 2958185 h 6858000"/>
              <a:gd name="connsiteX75" fmla="*/ 381264 w 1349253"/>
              <a:gd name="connsiteY75" fmla="*/ 2843952 h 6858000"/>
              <a:gd name="connsiteX76" fmla="*/ 315516 w 1349253"/>
              <a:gd name="connsiteY76" fmla="*/ 2554718 h 6858000"/>
              <a:gd name="connsiteX77" fmla="*/ 286333 w 1349253"/>
              <a:gd name="connsiteY77" fmla="*/ 2447068 h 6858000"/>
              <a:gd name="connsiteX78" fmla="*/ 273294 w 1349253"/>
              <a:gd name="connsiteY78" fmla="*/ 2425819 h 6858000"/>
              <a:gd name="connsiteX79" fmla="*/ 279293 w 1349253"/>
              <a:gd name="connsiteY79" fmla="*/ 2402874 h 6858000"/>
              <a:gd name="connsiteX80" fmla="*/ 281905 w 1349253"/>
              <a:gd name="connsiteY80" fmla="*/ 2381443 h 6858000"/>
              <a:gd name="connsiteX81" fmla="*/ 258234 w 1349253"/>
              <a:gd name="connsiteY81" fmla="*/ 2261920 h 6858000"/>
              <a:gd name="connsiteX82" fmla="*/ 248121 w 1349253"/>
              <a:gd name="connsiteY82" fmla="*/ 2195378 h 6858000"/>
              <a:gd name="connsiteX83" fmla="*/ 232338 w 1349253"/>
              <a:gd name="connsiteY83" fmla="*/ 2155135 h 6858000"/>
              <a:gd name="connsiteX84" fmla="*/ 229796 w 1349253"/>
              <a:gd name="connsiteY84" fmla="*/ 2118008 h 6858000"/>
              <a:gd name="connsiteX85" fmla="*/ 230789 w 1349253"/>
              <a:gd name="connsiteY85" fmla="*/ 2050531 h 6858000"/>
              <a:gd name="connsiteX86" fmla="*/ 222595 w 1349253"/>
              <a:gd name="connsiteY86" fmla="*/ 1963269 h 6858000"/>
              <a:gd name="connsiteX87" fmla="*/ 203773 w 1349253"/>
              <a:gd name="connsiteY87" fmla="*/ 1906352 h 6858000"/>
              <a:gd name="connsiteX88" fmla="*/ 180330 w 1349253"/>
              <a:gd name="connsiteY88" fmla="*/ 1861531 h 6858000"/>
              <a:gd name="connsiteX89" fmla="*/ 134129 w 1349253"/>
              <a:gd name="connsiteY89" fmla="*/ 1732919 h 6858000"/>
              <a:gd name="connsiteX90" fmla="*/ 106440 w 1349253"/>
              <a:gd name="connsiteY90" fmla="*/ 1663540 h 6858000"/>
              <a:gd name="connsiteX91" fmla="*/ 105566 w 1349253"/>
              <a:gd name="connsiteY91" fmla="*/ 1615777 h 6858000"/>
              <a:gd name="connsiteX92" fmla="*/ 86361 w 1349253"/>
              <a:gd name="connsiteY92" fmla="*/ 1563678 h 6858000"/>
              <a:gd name="connsiteX93" fmla="*/ 92183 w 1349253"/>
              <a:gd name="connsiteY93" fmla="*/ 1477995 h 6858000"/>
              <a:gd name="connsiteX94" fmla="*/ 78268 w 1349253"/>
              <a:gd name="connsiteY94" fmla="*/ 1373769 h 6858000"/>
              <a:gd name="connsiteX95" fmla="*/ 86575 w 1349253"/>
              <a:gd name="connsiteY95" fmla="*/ 1307086 h 6858000"/>
              <a:gd name="connsiteX96" fmla="*/ 87763 w 1349253"/>
              <a:gd name="connsiteY96" fmla="*/ 1189033 h 6858000"/>
              <a:gd name="connsiteX97" fmla="*/ 92448 w 1349253"/>
              <a:gd name="connsiteY97" fmla="*/ 1168288 h 6858000"/>
              <a:gd name="connsiteX98" fmla="*/ 84730 w 1349253"/>
              <a:gd name="connsiteY98" fmla="*/ 1142577 h 6858000"/>
              <a:gd name="connsiteX99" fmla="*/ 74036 w 1349253"/>
              <a:gd name="connsiteY99" fmla="*/ 1088484 h 6858000"/>
              <a:gd name="connsiteX100" fmla="*/ 62772 w 1349253"/>
              <a:gd name="connsiteY100" fmla="*/ 1016103 h 6858000"/>
              <a:gd name="connsiteX101" fmla="*/ 64228 w 1349253"/>
              <a:gd name="connsiteY101" fmla="*/ 954054 h 6858000"/>
              <a:gd name="connsiteX102" fmla="*/ 75144 w 1349253"/>
              <a:gd name="connsiteY102" fmla="*/ 921368 h 6858000"/>
              <a:gd name="connsiteX103" fmla="*/ 59093 w 1349253"/>
              <a:gd name="connsiteY103" fmla="*/ 896999 h 6858000"/>
              <a:gd name="connsiteX104" fmla="*/ 28501 w 1349253"/>
              <a:gd name="connsiteY104" fmla="*/ 821517 h 6858000"/>
              <a:gd name="connsiteX105" fmla="*/ 7451 w 1349253"/>
              <a:gd name="connsiteY105" fmla="*/ 751353 h 6858000"/>
              <a:gd name="connsiteX106" fmla="*/ 7009 w 1349253"/>
              <a:gd name="connsiteY106" fmla="*/ 721230 h 6858000"/>
              <a:gd name="connsiteX107" fmla="*/ 16141 w 1349253"/>
              <a:gd name="connsiteY107" fmla="*/ 619315 h 6858000"/>
              <a:gd name="connsiteX108" fmla="*/ 19 w 1349253"/>
              <a:gd name="connsiteY108" fmla="*/ 585934 h 6858000"/>
              <a:gd name="connsiteX109" fmla="*/ 7093 w 1349253"/>
              <a:gd name="connsiteY109" fmla="*/ 538948 h 6858000"/>
              <a:gd name="connsiteX110" fmla="*/ 11001 w 1349253"/>
              <a:gd name="connsiteY110" fmla="*/ 525163 h 6858000"/>
              <a:gd name="connsiteX111" fmla="*/ 37125 w 1349253"/>
              <a:gd name="connsiteY111" fmla="*/ 446567 h 6858000"/>
              <a:gd name="connsiteX112" fmla="*/ 36373 w 1349253"/>
              <a:gd name="connsiteY112" fmla="*/ 393828 h 6858000"/>
              <a:gd name="connsiteX113" fmla="*/ 36203 w 1349253"/>
              <a:gd name="connsiteY113" fmla="*/ 353137 h 6858000"/>
              <a:gd name="connsiteX114" fmla="*/ 41896 w 1349253"/>
              <a:gd name="connsiteY114" fmla="*/ 275771 h 6858000"/>
              <a:gd name="connsiteX115" fmla="*/ 58923 w 1349253"/>
              <a:gd name="connsiteY115" fmla="*/ 212860 h 6858000"/>
              <a:gd name="connsiteX116" fmla="*/ 50633 w 1349253"/>
              <a:gd name="connsiteY116" fmla="*/ 144983 h 6858000"/>
              <a:gd name="connsiteX117" fmla="*/ 62917 w 1349253"/>
              <a:gd name="connsiteY117" fmla="*/ 55288 h 6858000"/>
              <a:gd name="connsiteX118" fmla="*/ 22471 w 1349253"/>
              <a:gd name="connsiteY118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182911 w 1349253"/>
              <a:gd name="connsiteY9" fmla="*/ 6557575 h 6858000"/>
              <a:gd name="connsiteX10" fmla="*/ 235868 w 1349253"/>
              <a:gd name="connsiteY10" fmla="*/ 6492130 h 6858000"/>
              <a:gd name="connsiteX11" fmla="*/ 251555 w 1349253"/>
              <a:gd name="connsiteY11" fmla="*/ 6431610 h 6858000"/>
              <a:gd name="connsiteX12" fmla="*/ 278483 w 1349253"/>
              <a:gd name="connsiteY12" fmla="*/ 6334727 h 6858000"/>
              <a:gd name="connsiteX13" fmla="*/ 263062 w 1349253"/>
              <a:gd name="connsiteY13" fmla="*/ 6280046 h 6858000"/>
              <a:gd name="connsiteX14" fmla="*/ 266061 w 1349253"/>
              <a:gd name="connsiteY14" fmla="*/ 6272987 h 6858000"/>
              <a:gd name="connsiteX15" fmla="*/ 272835 w 1349253"/>
              <a:gd name="connsiteY15" fmla="*/ 6252834 h 6858000"/>
              <a:gd name="connsiteX16" fmla="*/ 250827 w 1349253"/>
              <a:gd name="connsiteY16" fmla="*/ 6202459 h 6858000"/>
              <a:gd name="connsiteX17" fmla="*/ 249625 w 1349253"/>
              <a:gd name="connsiteY17" fmla="*/ 6153037 h 6858000"/>
              <a:gd name="connsiteX18" fmla="*/ 265040 w 1349253"/>
              <a:gd name="connsiteY18" fmla="*/ 6078132 h 6858000"/>
              <a:gd name="connsiteX19" fmla="*/ 252427 w 1349253"/>
              <a:gd name="connsiteY19" fmla="*/ 6028119 h 6858000"/>
              <a:gd name="connsiteX20" fmla="*/ 237656 w 1349253"/>
              <a:gd name="connsiteY20" fmla="*/ 5926735 h 6858000"/>
              <a:gd name="connsiteX21" fmla="*/ 287168 w 1349253"/>
              <a:gd name="connsiteY21" fmla="*/ 5712857 h 6858000"/>
              <a:gd name="connsiteX22" fmla="*/ 316966 w 1349253"/>
              <a:gd name="connsiteY22" fmla="*/ 5660491 h 6858000"/>
              <a:gd name="connsiteX23" fmla="*/ 326089 w 1349253"/>
              <a:gd name="connsiteY23" fmla="*/ 5563435 h 6858000"/>
              <a:gd name="connsiteX24" fmla="*/ 352965 w 1349253"/>
              <a:gd name="connsiteY24" fmla="*/ 5437125 h 6858000"/>
              <a:gd name="connsiteX25" fmla="*/ 366533 w 1349253"/>
              <a:gd name="connsiteY25" fmla="*/ 5396260 h 6858000"/>
              <a:gd name="connsiteX26" fmla="*/ 382514 w 1349253"/>
              <a:gd name="connsiteY26" fmla="*/ 5330009 h 6858000"/>
              <a:gd name="connsiteX27" fmla="*/ 416007 w 1349253"/>
              <a:gd name="connsiteY27" fmla="*/ 5273739 h 6858000"/>
              <a:gd name="connsiteX28" fmla="*/ 425606 w 1349253"/>
              <a:gd name="connsiteY28" fmla="*/ 5241779 h 6858000"/>
              <a:gd name="connsiteX29" fmla="*/ 436832 w 1349253"/>
              <a:gd name="connsiteY29" fmla="*/ 5225268 h 6858000"/>
              <a:gd name="connsiteX30" fmla="*/ 437852 w 1349253"/>
              <a:gd name="connsiteY30" fmla="*/ 5217684 h 6858000"/>
              <a:gd name="connsiteX31" fmla="*/ 445193 w 1349253"/>
              <a:gd name="connsiteY31" fmla="*/ 5193377 h 6858000"/>
              <a:gd name="connsiteX32" fmla="*/ 448496 w 1349253"/>
              <a:gd name="connsiteY32" fmla="*/ 5179288 h 6858000"/>
              <a:gd name="connsiteX33" fmla="*/ 449480 w 1349253"/>
              <a:gd name="connsiteY33" fmla="*/ 5173621 h 6858000"/>
              <a:gd name="connsiteX34" fmla="*/ 445114 w 1349253"/>
              <a:gd name="connsiteY34" fmla="*/ 5159961 h 6858000"/>
              <a:gd name="connsiteX35" fmla="*/ 451791 w 1349253"/>
              <a:gd name="connsiteY35" fmla="*/ 5144295 h 6858000"/>
              <a:gd name="connsiteX36" fmla="*/ 448724 w 1349253"/>
              <a:gd name="connsiteY36" fmla="*/ 5125185 h 6858000"/>
              <a:gd name="connsiteX37" fmla="*/ 455554 w 1349253"/>
              <a:gd name="connsiteY37" fmla="*/ 5121884 h 6858000"/>
              <a:gd name="connsiteX38" fmla="*/ 462590 w 1349253"/>
              <a:gd name="connsiteY38" fmla="*/ 5067850 h 6858000"/>
              <a:gd name="connsiteX39" fmla="*/ 465321 w 1349253"/>
              <a:gd name="connsiteY39" fmla="*/ 5060861 h 6858000"/>
              <a:gd name="connsiteX40" fmla="*/ 462025 w 1349253"/>
              <a:gd name="connsiteY40" fmla="*/ 5034192 h 6858000"/>
              <a:gd name="connsiteX41" fmla="*/ 463579 w 1349253"/>
              <a:gd name="connsiteY41" fmla="*/ 4993030 h 6858000"/>
              <a:gd name="connsiteX42" fmla="*/ 470488 w 1349253"/>
              <a:gd name="connsiteY42" fmla="*/ 4946844 h 6858000"/>
              <a:gd name="connsiteX43" fmla="*/ 466344 w 1349253"/>
              <a:gd name="connsiteY43" fmla="*/ 4932692 h 6858000"/>
              <a:gd name="connsiteX44" fmla="*/ 481747 w 1349253"/>
              <a:gd name="connsiteY44" fmla="*/ 4858827 h 6858000"/>
              <a:gd name="connsiteX45" fmla="*/ 487650 w 1349253"/>
              <a:gd name="connsiteY45" fmla="*/ 4821170 h 6858000"/>
              <a:gd name="connsiteX46" fmla="*/ 492383 w 1349253"/>
              <a:gd name="connsiteY46" fmla="*/ 4780965 h 6858000"/>
              <a:gd name="connsiteX47" fmla="*/ 493676 w 1349253"/>
              <a:gd name="connsiteY47" fmla="*/ 4750867 h 6858000"/>
              <a:gd name="connsiteX48" fmla="*/ 491483 w 1349253"/>
              <a:gd name="connsiteY48" fmla="*/ 4690749 h 6858000"/>
              <a:gd name="connsiteX49" fmla="*/ 486963 w 1349253"/>
              <a:gd name="connsiteY49" fmla="*/ 4584173 h 6858000"/>
              <a:gd name="connsiteX50" fmla="*/ 482046 w 1349253"/>
              <a:gd name="connsiteY50" fmla="*/ 4444346 h 6858000"/>
              <a:gd name="connsiteX51" fmla="*/ 478611 w 1349253"/>
              <a:gd name="connsiteY51" fmla="*/ 4375228 h 6858000"/>
              <a:gd name="connsiteX52" fmla="*/ 459264 w 1349253"/>
              <a:gd name="connsiteY52" fmla="*/ 4214165 h 6858000"/>
              <a:gd name="connsiteX53" fmla="*/ 460893 w 1349253"/>
              <a:gd name="connsiteY53" fmla="*/ 4076008 h 6858000"/>
              <a:gd name="connsiteX54" fmla="*/ 448593 w 1349253"/>
              <a:gd name="connsiteY54" fmla="*/ 4033999 h 6858000"/>
              <a:gd name="connsiteX55" fmla="*/ 448318 w 1349253"/>
              <a:gd name="connsiteY55" fmla="*/ 4013953 h 6858000"/>
              <a:gd name="connsiteX56" fmla="*/ 434613 w 1349253"/>
              <a:gd name="connsiteY56" fmla="*/ 3974753 h 6858000"/>
              <a:gd name="connsiteX57" fmla="*/ 434521 w 1349253"/>
              <a:gd name="connsiteY57" fmla="*/ 3945686 h 6858000"/>
              <a:gd name="connsiteX58" fmla="*/ 440396 w 1349253"/>
              <a:gd name="connsiteY58" fmla="*/ 3901461 h 6858000"/>
              <a:gd name="connsiteX59" fmla="*/ 462990 w 1349253"/>
              <a:gd name="connsiteY59" fmla="*/ 3813873 h 6858000"/>
              <a:gd name="connsiteX60" fmla="*/ 460248 w 1349253"/>
              <a:gd name="connsiteY60" fmla="*/ 3777135 h 6858000"/>
              <a:gd name="connsiteX61" fmla="*/ 461981 w 1349253"/>
              <a:gd name="connsiteY61" fmla="*/ 3771656 h 6858000"/>
              <a:gd name="connsiteX62" fmla="*/ 465724 w 1349253"/>
              <a:gd name="connsiteY62" fmla="*/ 3769007 h 6858000"/>
              <a:gd name="connsiteX63" fmla="*/ 473886 w 1349253"/>
              <a:gd name="connsiteY63" fmla="*/ 3738082 h 6858000"/>
              <a:gd name="connsiteX64" fmla="*/ 481232 w 1349253"/>
              <a:gd name="connsiteY64" fmla="*/ 3673397 h 6858000"/>
              <a:gd name="connsiteX65" fmla="*/ 480528 w 1349253"/>
              <a:gd name="connsiteY65" fmla="*/ 3637109 h 6858000"/>
              <a:gd name="connsiteX66" fmla="*/ 483971 w 1349253"/>
              <a:gd name="connsiteY66" fmla="*/ 3536883 h 6858000"/>
              <a:gd name="connsiteX67" fmla="*/ 491509 w 1349253"/>
              <a:gd name="connsiteY67" fmla="*/ 3435652 h 6858000"/>
              <a:gd name="connsiteX68" fmla="*/ 505401 w 1349253"/>
              <a:gd name="connsiteY68" fmla="*/ 3295862 h 6858000"/>
              <a:gd name="connsiteX69" fmla="*/ 511168 w 1349253"/>
              <a:gd name="connsiteY69" fmla="*/ 3229163 h 6858000"/>
              <a:gd name="connsiteX70" fmla="*/ 487927 w 1349253"/>
              <a:gd name="connsiteY70" fmla="*/ 3158586 h 6858000"/>
              <a:gd name="connsiteX71" fmla="*/ 463335 w 1349253"/>
              <a:gd name="connsiteY71" fmla="*/ 3112365 h 6858000"/>
              <a:gd name="connsiteX72" fmla="*/ 448810 w 1349253"/>
              <a:gd name="connsiteY72" fmla="*/ 3072935 h 6858000"/>
              <a:gd name="connsiteX73" fmla="*/ 423984 w 1349253"/>
              <a:gd name="connsiteY73" fmla="*/ 2958185 h 6858000"/>
              <a:gd name="connsiteX74" fmla="*/ 381264 w 1349253"/>
              <a:gd name="connsiteY74" fmla="*/ 2843952 h 6858000"/>
              <a:gd name="connsiteX75" fmla="*/ 315516 w 1349253"/>
              <a:gd name="connsiteY75" fmla="*/ 2554718 h 6858000"/>
              <a:gd name="connsiteX76" fmla="*/ 286333 w 1349253"/>
              <a:gd name="connsiteY76" fmla="*/ 2447068 h 6858000"/>
              <a:gd name="connsiteX77" fmla="*/ 273294 w 1349253"/>
              <a:gd name="connsiteY77" fmla="*/ 2425819 h 6858000"/>
              <a:gd name="connsiteX78" fmla="*/ 279293 w 1349253"/>
              <a:gd name="connsiteY78" fmla="*/ 2402874 h 6858000"/>
              <a:gd name="connsiteX79" fmla="*/ 281905 w 1349253"/>
              <a:gd name="connsiteY79" fmla="*/ 2381443 h 6858000"/>
              <a:gd name="connsiteX80" fmla="*/ 258234 w 1349253"/>
              <a:gd name="connsiteY80" fmla="*/ 2261920 h 6858000"/>
              <a:gd name="connsiteX81" fmla="*/ 248121 w 1349253"/>
              <a:gd name="connsiteY81" fmla="*/ 2195378 h 6858000"/>
              <a:gd name="connsiteX82" fmla="*/ 232338 w 1349253"/>
              <a:gd name="connsiteY82" fmla="*/ 2155135 h 6858000"/>
              <a:gd name="connsiteX83" fmla="*/ 229796 w 1349253"/>
              <a:gd name="connsiteY83" fmla="*/ 2118008 h 6858000"/>
              <a:gd name="connsiteX84" fmla="*/ 230789 w 1349253"/>
              <a:gd name="connsiteY84" fmla="*/ 2050531 h 6858000"/>
              <a:gd name="connsiteX85" fmla="*/ 222595 w 1349253"/>
              <a:gd name="connsiteY85" fmla="*/ 1963269 h 6858000"/>
              <a:gd name="connsiteX86" fmla="*/ 203773 w 1349253"/>
              <a:gd name="connsiteY86" fmla="*/ 1906352 h 6858000"/>
              <a:gd name="connsiteX87" fmla="*/ 180330 w 1349253"/>
              <a:gd name="connsiteY87" fmla="*/ 1861531 h 6858000"/>
              <a:gd name="connsiteX88" fmla="*/ 134129 w 1349253"/>
              <a:gd name="connsiteY88" fmla="*/ 1732919 h 6858000"/>
              <a:gd name="connsiteX89" fmla="*/ 106440 w 1349253"/>
              <a:gd name="connsiteY89" fmla="*/ 1663540 h 6858000"/>
              <a:gd name="connsiteX90" fmla="*/ 105566 w 1349253"/>
              <a:gd name="connsiteY90" fmla="*/ 1615777 h 6858000"/>
              <a:gd name="connsiteX91" fmla="*/ 86361 w 1349253"/>
              <a:gd name="connsiteY91" fmla="*/ 1563678 h 6858000"/>
              <a:gd name="connsiteX92" fmla="*/ 92183 w 1349253"/>
              <a:gd name="connsiteY92" fmla="*/ 1477995 h 6858000"/>
              <a:gd name="connsiteX93" fmla="*/ 78268 w 1349253"/>
              <a:gd name="connsiteY93" fmla="*/ 1373769 h 6858000"/>
              <a:gd name="connsiteX94" fmla="*/ 86575 w 1349253"/>
              <a:gd name="connsiteY94" fmla="*/ 1307086 h 6858000"/>
              <a:gd name="connsiteX95" fmla="*/ 87763 w 1349253"/>
              <a:gd name="connsiteY95" fmla="*/ 1189033 h 6858000"/>
              <a:gd name="connsiteX96" fmla="*/ 92448 w 1349253"/>
              <a:gd name="connsiteY96" fmla="*/ 1168288 h 6858000"/>
              <a:gd name="connsiteX97" fmla="*/ 84730 w 1349253"/>
              <a:gd name="connsiteY97" fmla="*/ 1142577 h 6858000"/>
              <a:gd name="connsiteX98" fmla="*/ 74036 w 1349253"/>
              <a:gd name="connsiteY98" fmla="*/ 1088484 h 6858000"/>
              <a:gd name="connsiteX99" fmla="*/ 62772 w 1349253"/>
              <a:gd name="connsiteY99" fmla="*/ 1016103 h 6858000"/>
              <a:gd name="connsiteX100" fmla="*/ 64228 w 1349253"/>
              <a:gd name="connsiteY100" fmla="*/ 954054 h 6858000"/>
              <a:gd name="connsiteX101" fmla="*/ 75144 w 1349253"/>
              <a:gd name="connsiteY101" fmla="*/ 921368 h 6858000"/>
              <a:gd name="connsiteX102" fmla="*/ 59093 w 1349253"/>
              <a:gd name="connsiteY102" fmla="*/ 896999 h 6858000"/>
              <a:gd name="connsiteX103" fmla="*/ 28501 w 1349253"/>
              <a:gd name="connsiteY103" fmla="*/ 821517 h 6858000"/>
              <a:gd name="connsiteX104" fmla="*/ 7451 w 1349253"/>
              <a:gd name="connsiteY104" fmla="*/ 751353 h 6858000"/>
              <a:gd name="connsiteX105" fmla="*/ 7009 w 1349253"/>
              <a:gd name="connsiteY105" fmla="*/ 721230 h 6858000"/>
              <a:gd name="connsiteX106" fmla="*/ 16141 w 1349253"/>
              <a:gd name="connsiteY106" fmla="*/ 619315 h 6858000"/>
              <a:gd name="connsiteX107" fmla="*/ 19 w 1349253"/>
              <a:gd name="connsiteY107" fmla="*/ 585934 h 6858000"/>
              <a:gd name="connsiteX108" fmla="*/ 7093 w 1349253"/>
              <a:gd name="connsiteY108" fmla="*/ 538948 h 6858000"/>
              <a:gd name="connsiteX109" fmla="*/ 11001 w 1349253"/>
              <a:gd name="connsiteY109" fmla="*/ 525163 h 6858000"/>
              <a:gd name="connsiteX110" fmla="*/ 37125 w 1349253"/>
              <a:gd name="connsiteY110" fmla="*/ 446567 h 6858000"/>
              <a:gd name="connsiteX111" fmla="*/ 36373 w 1349253"/>
              <a:gd name="connsiteY111" fmla="*/ 393828 h 6858000"/>
              <a:gd name="connsiteX112" fmla="*/ 36203 w 1349253"/>
              <a:gd name="connsiteY112" fmla="*/ 353137 h 6858000"/>
              <a:gd name="connsiteX113" fmla="*/ 41896 w 1349253"/>
              <a:gd name="connsiteY113" fmla="*/ 275771 h 6858000"/>
              <a:gd name="connsiteX114" fmla="*/ 58923 w 1349253"/>
              <a:gd name="connsiteY114" fmla="*/ 212860 h 6858000"/>
              <a:gd name="connsiteX115" fmla="*/ 50633 w 1349253"/>
              <a:gd name="connsiteY115" fmla="*/ 144983 h 6858000"/>
              <a:gd name="connsiteX116" fmla="*/ 62917 w 1349253"/>
              <a:gd name="connsiteY116" fmla="*/ 55288 h 6858000"/>
              <a:gd name="connsiteX117" fmla="*/ 22471 w 1349253"/>
              <a:gd name="connsiteY117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182911 w 1349253"/>
              <a:gd name="connsiteY9" fmla="*/ 6557575 h 6858000"/>
              <a:gd name="connsiteX10" fmla="*/ 235868 w 1349253"/>
              <a:gd name="connsiteY10" fmla="*/ 6492130 h 6858000"/>
              <a:gd name="connsiteX11" fmla="*/ 251555 w 1349253"/>
              <a:gd name="connsiteY11" fmla="*/ 6431610 h 6858000"/>
              <a:gd name="connsiteX12" fmla="*/ 278483 w 1349253"/>
              <a:gd name="connsiteY12" fmla="*/ 6334727 h 6858000"/>
              <a:gd name="connsiteX13" fmla="*/ 263062 w 1349253"/>
              <a:gd name="connsiteY13" fmla="*/ 6280046 h 6858000"/>
              <a:gd name="connsiteX14" fmla="*/ 266061 w 1349253"/>
              <a:gd name="connsiteY14" fmla="*/ 6272987 h 6858000"/>
              <a:gd name="connsiteX15" fmla="*/ 272835 w 1349253"/>
              <a:gd name="connsiteY15" fmla="*/ 6252834 h 6858000"/>
              <a:gd name="connsiteX16" fmla="*/ 250827 w 1349253"/>
              <a:gd name="connsiteY16" fmla="*/ 6202459 h 6858000"/>
              <a:gd name="connsiteX17" fmla="*/ 249625 w 1349253"/>
              <a:gd name="connsiteY17" fmla="*/ 6153037 h 6858000"/>
              <a:gd name="connsiteX18" fmla="*/ 265040 w 1349253"/>
              <a:gd name="connsiteY18" fmla="*/ 6078132 h 6858000"/>
              <a:gd name="connsiteX19" fmla="*/ 252427 w 1349253"/>
              <a:gd name="connsiteY19" fmla="*/ 6028119 h 6858000"/>
              <a:gd name="connsiteX20" fmla="*/ 237656 w 1349253"/>
              <a:gd name="connsiteY20" fmla="*/ 5926735 h 6858000"/>
              <a:gd name="connsiteX21" fmla="*/ 287168 w 1349253"/>
              <a:gd name="connsiteY21" fmla="*/ 5712857 h 6858000"/>
              <a:gd name="connsiteX22" fmla="*/ 316966 w 1349253"/>
              <a:gd name="connsiteY22" fmla="*/ 5660491 h 6858000"/>
              <a:gd name="connsiteX23" fmla="*/ 326089 w 1349253"/>
              <a:gd name="connsiteY23" fmla="*/ 5563435 h 6858000"/>
              <a:gd name="connsiteX24" fmla="*/ 352965 w 1349253"/>
              <a:gd name="connsiteY24" fmla="*/ 5437125 h 6858000"/>
              <a:gd name="connsiteX25" fmla="*/ 366533 w 1349253"/>
              <a:gd name="connsiteY25" fmla="*/ 5396260 h 6858000"/>
              <a:gd name="connsiteX26" fmla="*/ 382514 w 1349253"/>
              <a:gd name="connsiteY26" fmla="*/ 5330009 h 6858000"/>
              <a:gd name="connsiteX27" fmla="*/ 416007 w 1349253"/>
              <a:gd name="connsiteY27" fmla="*/ 5273739 h 6858000"/>
              <a:gd name="connsiteX28" fmla="*/ 425606 w 1349253"/>
              <a:gd name="connsiteY28" fmla="*/ 5241779 h 6858000"/>
              <a:gd name="connsiteX29" fmla="*/ 436832 w 1349253"/>
              <a:gd name="connsiteY29" fmla="*/ 5225268 h 6858000"/>
              <a:gd name="connsiteX30" fmla="*/ 437852 w 1349253"/>
              <a:gd name="connsiteY30" fmla="*/ 5217684 h 6858000"/>
              <a:gd name="connsiteX31" fmla="*/ 445193 w 1349253"/>
              <a:gd name="connsiteY31" fmla="*/ 5193377 h 6858000"/>
              <a:gd name="connsiteX32" fmla="*/ 448496 w 1349253"/>
              <a:gd name="connsiteY32" fmla="*/ 5179288 h 6858000"/>
              <a:gd name="connsiteX33" fmla="*/ 449480 w 1349253"/>
              <a:gd name="connsiteY33" fmla="*/ 5173621 h 6858000"/>
              <a:gd name="connsiteX34" fmla="*/ 445114 w 1349253"/>
              <a:gd name="connsiteY34" fmla="*/ 5159961 h 6858000"/>
              <a:gd name="connsiteX35" fmla="*/ 451791 w 1349253"/>
              <a:gd name="connsiteY35" fmla="*/ 5144295 h 6858000"/>
              <a:gd name="connsiteX36" fmla="*/ 448724 w 1349253"/>
              <a:gd name="connsiteY36" fmla="*/ 5125185 h 6858000"/>
              <a:gd name="connsiteX37" fmla="*/ 455554 w 1349253"/>
              <a:gd name="connsiteY37" fmla="*/ 5121884 h 6858000"/>
              <a:gd name="connsiteX38" fmla="*/ 462590 w 1349253"/>
              <a:gd name="connsiteY38" fmla="*/ 5067850 h 6858000"/>
              <a:gd name="connsiteX39" fmla="*/ 465321 w 1349253"/>
              <a:gd name="connsiteY39" fmla="*/ 5060861 h 6858000"/>
              <a:gd name="connsiteX40" fmla="*/ 462025 w 1349253"/>
              <a:gd name="connsiteY40" fmla="*/ 5034192 h 6858000"/>
              <a:gd name="connsiteX41" fmla="*/ 463579 w 1349253"/>
              <a:gd name="connsiteY41" fmla="*/ 4993030 h 6858000"/>
              <a:gd name="connsiteX42" fmla="*/ 470488 w 1349253"/>
              <a:gd name="connsiteY42" fmla="*/ 4946844 h 6858000"/>
              <a:gd name="connsiteX43" fmla="*/ 466344 w 1349253"/>
              <a:gd name="connsiteY43" fmla="*/ 4932692 h 6858000"/>
              <a:gd name="connsiteX44" fmla="*/ 481747 w 1349253"/>
              <a:gd name="connsiteY44" fmla="*/ 4858827 h 6858000"/>
              <a:gd name="connsiteX45" fmla="*/ 487650 w 1349253"/>
              <a:gd name="connsiteY45" fmla="*/ 4821170 h 6858000"/>
              <a:gd name="connsiteX46" fmla="*/ 492383 w 1349253"/>
              <a:gd name="connsiteY46" fmla="*/ 4780965 h 6858000"/>
              <a:gd name="connsiteX47" fmla="*/ 493676 w 1349253"/>
              <a:gd name="connsiteY47" fmla="*/ 4750867 h 6858000"/>
              <a:gd name="connsiteX48" fmla="*/ 491483 w 1349253"/>
              <a:gd name="connsiteY48" fmla="*/ 4690749 h 6858000"/>
              <a:gd name="connsiteX49" fmla="*/ 486963 w 1349253"/>
              <a:gd name="connsiteY49" fmla="*/ 4584173 h 6858000"/>
              <a:gd name="connsiteX50" fmla="*/ 482046 w 1349253"/>
              <a:gd name="connsiteY50" fmla="*/ 4444346 h 6858000"/>
              <a:gd name="connsiteX51" fmla="*/ 478611 w 1349253"/>
              <a:gd name="connsiteY51" fmla="*/ 4375228 h 6858000"/>
              <a:gd name="connsiteX52" fmla="*/ 459264 w 1349253"/>
              <a:gd name="connsiteY52" fmla="*/ 4214165 h 6858000"/>
              <a:gd name="connsiteX53" fmla="*/ 460893 w 1349253"/>
              <a:gd name="connsiteY53" fmla="*/ 4076008 h 6858000"/>
              <a:gd name="connsiteX54" fmla="*/ 448593 w 1349253"/>
              <a:gd name="connsiteY54" fmla="*/ 4033999 h 6858000"/>
              <a:gd name="connsiteX55" fmla="*/ 448318 w 1349253"/>
              <a:gd name="connsiteY55" fmla="*/ 4013953 h 6858000"/>
              <a:gd name="connsiteX56" fmla="*/ 434613 w 1349253"/>
              <a:gd name="connsiteY56" fmla="*/ 3974753 h 6858000"/>
              <a:gd name="connsiteX57" fmla="*/ 434521 w 1349253"/>
              <a:gd name="connsiteY57" fmla="*/ 3945686 h 6858000"/>
              <a:gd name="connsiteX58" fmla="*/ 440396 w 1349253"/>
              <a:gd name="connsiteY58" fmla="*/ 3901461 h 6858000"/>
              <a:gd name="connsiteX59" fmla="*/ 462990 w 1349253"/>
              <a:gd name="connsiteY59" fmla="*/ 3813873 h 6858000"/>
              <a:gd name="connsiteX60" fmla="*/ 460248 w 1349253"/>
              <a:gd name="connsiteY60" fmla="*/ 3777135 h 6858000"/>
              <a:gd name="connsiteX61" fmla="*/ 461981 w 1349253"/>
              <a:gd name="connsiteY61" fmla="*/ 3771656 h 6858000"/>
              <a:gd name="connsiteX62" fmla="*/ 465724 w 1349253"/>
              <a:gd name="connsiteY62" fmla="*/ 3769007 h 6858000"/>
              <a:gd name="connsiteX63" fmla="*/ 473886 w 1349253"/>
              <a:gd name="connsiteY63" fmla="*/ 3738082 h 6858000"/>
              <a:gd name="connsiteX64" fmla="*/ 481232 w 1349253"/>
              <a:gd name="connsiteY64" fmla="*/ 3673397 h 6858000"/>
              <a:gd name="connsiteX65" fmla="*/ 480528 w 1349253"/>
              <a:gd name="connsiteY65" fmla="*/ 3637109 h 6858000"/>
              <a:gd name="connsiteX66" fmla="*/ 483971 w 1349253"/>
              <a:gd name="connsiteY66" fmla="*/ 3536883 h 6858000"/>
              <a:gd name="connsiteX67" fmla="*/ 491509 w 1349253"/>
              <a:gd name="connsiteY67" fmla="*/ 3435652 h 6858000"/>
              <a:gd name="connsiteX68" fmla="*/ 505401 w 1349253"/>
              <a:gd name="connsiteY68" fmla="*/ 3295862 h 6858000"/>
              <a:gd name="connsiteX69" fmla="*/ 511168 w 1349253"/>
              <a:gd name="connsiteY69" fmla="*/ 3229163 h 6858000"/>
              <a:gd name="connsiteX70" fmla="*/ 487927 w 1349253"/>
              <a:gd name="connsiteY70" fmla="*/ 3158586 h 6858000"/>
              <a:gd name="connsiteX71" fmla="*/ 463335 w 1349253"/>
              <a:gd name="connsiteY71" fmla="*/ 3112365 h 6858000"/>
              <a:gd name="connsiteX72" fmla="*/ 448810 w 1349253"/>
              <a:gd name="connsiteY72" fmla="*/ 3072935 h 6858000"/>
              <a:gd name="connsiteX73" fmla="*/ 423984 w 1349253"/>
              <a:gd name="connsiteY73" fmla="*/ 2958185 h 6858000"/>
              <a:gd name="connsiteX74" fmla="*/ 381264 w 1349253"/>
              <a:gd name="connsiteY74" fmla="*/ 2843952 h 6858000"/>
              <a:gd name="connsiteX75" fmla="*/ 315516 w 1349253"/>
              <a:gd name="connsiteY75" fmla="*/ 2554718 h 6858000"/>
              <a:gd name="connsiteX76" fmla="*/ 286333 w 1349253"/>
              <a:gd name="connsiteY76" fmla="*/ 2447068 h 6858000"/>
              <a:gd name="connsiteX77" fmla="*/ 273294 w 1349253"/>
              <a:gd name="connsiteY77" fmla="*/ 2425819 h 6858000"/>
              <a:gd name="connsiteX78" fmla="*/ 279293 w 1349253"/>
              <a:gd name="connsiteY78" fmla="*/ 2402874 h 6858000"/>
              <a:gd name="connsiteX79" fmla="*/ 281905 w 1349253"/>
              <a:gd name="connsiteY79" fmla="*/ 2381443 h 6858000"/>
              <a:gd name="connsiteX80" fmla="*/ 258234 w 1349253"/>
              <a:gd name="connsiteY80" fmla="*/ 2261920 h 6858000"/>
              <a:gd name="connsiteX81" fmla="*/ 248121 w 1349253"/>
              <a:gd name="connsiteY81" fmla="*/ 2195378 h 6858000"/>
              <a:gd name="connsiteX82" fmla="*/ 232338 w 1349253"/>
              <a:gd name="connsiteY82" fmla="*/ 2155135 h 6858000"/>
              <a:gd name="connsiteX83" fmla="*/ 229796 w 1349253"/>
              <a:gd name="connsiteY83" fmla="*/ 2118008 h 6858000"/>
              <a:gd name="connsiteX84" fmla="*/ 230789 w 1349253"/>
              <a:gd name="connsiteY84" fmla="*/ 2050531 h 6858000"/>
              <a:gd name="connsiteX85" fmla="*/ 222595 w 1349253"/>
              <a:gd name="connsiteY85" fmla="*/ 1963269 h 6858000"/>
              <a:gd name="connsiteX86" fmla="*/ 203773 w 1349253"/>
              <a:gd name="connsiteY86" fmla="*/ 1906352 h 6858000"/>
              <a:gd name="connsiteX87" fmla="*/ 180330 w 1349253"/>
              <a:gd name="connsiteY87" fmla="*/ 1861531 h 6858000"/>
              <a:gd name="connsiteX88" fmla="*/ 134129 w 1349253"/>
              <a:gd name="connsiteY88" fmla="*/ 1732919 h 6858000"/>
              <a:gd name="connsiteX89" fmla="*/ 106440 w 1349253"/>
              <a:gd name="connsiteY89" fmla="*/ 1663540 h 6858000"/>
              <a:gd name="connsiteX90" fmla="*/ 105566 w 1349253"/>
              <a:gd name="connsiteY90" fmla="*/ 1615777 h 6858000"/>
              <a:gd name="connsiteX91" fmla="*/ 86361 w 1349253"/>
              <a:gd name="connsiteY91" fmla="*/ 1563678 h 6858000"/>
              <a:gd name="connsiteX92" fmla="*/ 92183 w 1349253"/>
              <a:gd name="connsiteY92" fmla="*/ 1477995 h 6858000"/>
              <a:gd name="connsiteX93" fmla="*/ 78268 w 1349253"/>
              <a:gd name="connsiteY93" fmla="*/ 1373769 h 6858000"/>
              <a:gd name="connsiteX94" fmla="*/ 86575 w 1349253"/>
              <a:gd name="connsiteY94" fmla="*/ 1307086 h 6858000"/>
              <a:gd name="connsiteX95" fmla="*/ 87763 w 1349253"/>
              <a:gd name="connsiteY95" fmla="*/ 1189033 h 6858000"/>
              <a:gd name="connsiteX96" fmla="*/ 92448 w 1349253"/>
              <a:gd name="connsiteY96" fmla="*/ 1168288 h 6858000"/>
              <a:gd name="connsiteX97" fmla="*/ 84730 w 1349253"/>
              <a:gd name="connsiteY97" fmla="*/ 1142577 h 6858000"/>
              <a:gd name="connsiteX98" fmla="*/ 74036 w 1349253"/>
              <a:gd name="connsiteY98" fmla="*/ 1088484 h 6858000"/>
              <a:gd name="connsiteX99" fmla="*/ 62772 w 1349253"/>
              <a:gd name="connsiteY99" fmla="*/ 1016103 h 6858000"/>
              <a:gd name="connsiteX100" fmla="*/ 64228 w 1349253"/>
              <a:gd name="connsiteY100" fmla="*/ 954054 h 6858000"/>
              <a:gd name="connsiteX101" fmla="*/ 75144 w 1349253"/>
              <a:gd name="connsiteY101" fmla="*/ 921368 h 6858000"/>
              <a:gd name="connsiteX102" fmla="*/ 59093 w 1349253"/>
              <a:gd name="connsiteY102" fmla="*/ 896999 h 6858000"/>
              <a:gd name="connsiteX103" fmla="*/ 28501 w 1349253"/>
              <a:gd name="connsiteY103" fmla="*/ 821517 h 6858000"/>
              <a:gd name="connsiteX104" fmla="*/ 7451 w 1349253"/>
              <a:gd name="connsiteY104" fmla="*/ 751353 h 6858000"/>
              <a:gd name="connsiteX105" fmla="*/ 7009 w 1349253"/>
              <a:gd name="connsiteY105" fmla="*/ 721230 h 6858000"/>
              <a:gd name="connsiteX106" fmla="*/ 16141 w 1349253"/>
              <a:gd name="connsiteY106" fmla="*/ 619315 h 6858000"/>
              <a:gd name="connsiteX107" fmla="*/ 19 w 1349253"/>
              <a:gd name="connsiteY107" fmla="*/ 585934 h 6858000"/>
              <a:gd name="connsiteX108" fmla="*/ 7093 w 1349253"/>
              <a:gd name="connsiteY108" fmla="*/ 538948 h 6858000"/>
              <a:gd name="connsiteX109" fmla="*/ 11001 w 1349253"/>
              <a:gd name="connsiteY109" fmla="*/ 525163 h 6858000"/>
              <a:gd name="connsiteX110" fmla="*/ 37125 w 1349253"/>
              <a:gd name="connsiteY110" fmla="*/ 446567 h 6858000"/>
              <a:gd name="connsiteX111" fmla="*/ 36373 w 1349253"/>
              <a:gd name="connsiteY111" fmla="*/ 393828 h 6858000"/>
              <a:gd name="connsiteX112" fmla="*/ 36203 w 1349253"/>
              <a:gd name="connsiteY112" fmla="*/ 353137 h 6858000"/>
              <a:gd name="connsiteX113" fmla="*/ 41896 w 1349253"/>
              <a:gd name="connsiteY113" fmla="*/ 275771 h 6858000"/>
              <a:gd name="connsiteX114" fmla="*/ 58923 w 1349253"/>
              <a:gd name="connsiteY114" fmla="*/ 212860 h 6858000"/>
              <a:gd name="connsiteX115" fmla="*/ 50633 w 1349253"/>
              <a:gd name="connsiteY115" fmla="*/ 144983 h 6858000"/>
              <a:gd name="connsiteX116" fmla="*/ 62917 w 1349253"/>
              <a:gd name="connsiteY116" fmla="*/ 55288 h 6858000"/>
              <a:gd name="connsiteX117" fmla="*/ 22471 w 1349253"/>
              <a:gd name="connsiteY117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182911 w 1349253"/>
              <a:gd name="connsiteY9" fmla="*/ 6557575 h 6858000"/>
              <a:gd name="connsiteX10" fmla="*/ 235868 w 1349253"/>
              <a:gd name="connsiteY10" fmla="*/ 6492130 h 6858000"/>
              <a:gd name="connsiteX11" fmla="*/ 251555 w 1349253"/>
              <a:gd name="connsiteY11" fmla="*/ 6431610 h 6858000"/>
              <a:gd name="connsiteX12" fmla="*/ 278483 w 1349253"/>
              <a:gd name="connsiteY12" fmla="*/ 6334727 h 6858000"/>
              <a:gd name="connsiteX13" fmla="*/ 263062 w 1349253"/>
              <a:gd name="connsiteY13" fmla="*/ 6280046 h 6858000"/>
              <a:gd name="connsiteX14" fmla="*/ 272835 w 1349253"/>
              <a:gd name="connsiteY14" fmla="*/ 6252834 h 6858000"/>
              <a:gd name="connsiteX15" fmla="*/ 250827 w 1349253"/>
              <a:gd name="connsiteY15" fmla="*/ 6202459 h 6858000"/>
              <a:gd name="connsiteX16" fmla="*/ 249625 w 1349253"/>
              <a:gd name="connsiteY16" fmla="*/ 6153037 h 6858000"/>
              <a:gd name="connsiteX17" fmla="*/ 265040 w 1349253"/>
              <a:gd name="connsiteY17" fmla="*/ 6078132 h 6858000"/>
              <a:gd name="connsiteX18" fmla="*/ 252427 w 1349253"/>
              <a:gd name="connsiteY18" fmla="*/ 6028119 h 6858000"/>
              <a:gd name="connsiteX19" fmla="*/ 237656 w 1349253"/>
              <a:gd name="connsiteY19" fmla="*/ 5926735 h 6858000"/>
              <a:gd name="connsiteX20" fmla="*/ 287168 w 1349253"/>
              <a:gd name="connsiteY20" fmla="*/ 5712857 h 6858000"/>
              <a:gd name="connsiteX21" fmla="*/ 316966 w 1349253"/>
              <a:gd name="connsiteY21" fmla="*/ 5660491 h 6858000"/>
              <a:gd name="connsiteX22" fmla="*/ 326089 w 1349253"/>
              <a:gd name="connsiteY22" fmla="*/ 5563435 h 6858000"/>
              <a:gd name="connsiteX23" fmla="*/ 352965 w 1349253"/>
              <a:gd name="connsiteY23" fmla="*/ 5437125 h 6858000"/>
              <a:gd name="connsiteX24" fmla="*/ 366533 w 1349253"/>
              <a:gd name="connsiteY24" fmla="*/ 5396260 h 6858000"/>
              <a:gd name="connsiteX25" fmla="*/ 382514 w 1349253"/>
              <a:gd name="connsiteY25" fmla="*/ 5330009 h 6858000"/>
              <a:gd name="connsiteX26" fmla="*/ 416007 w 1349253"/>
              <a:gd name="connsiteY26" fmla="*/ 5273739 h 6858000"/>
              <a:gd name="connsiteX27" fmla="*/ 425606 w 1349253"/>
              <a:gd name="connsiteY27" fmla="*/ 5241779 h 6858000"/>
              <a:gd name="connsiteX28" fmla="*/ 436832 w 1349253"/>
              <a:gd name="connsiteY28" fmla="*/ 5225268 h 6858000"/>
              <a:gd name="connsiteX29" fmla="*/ 437852 w 1349253"/>
              <a:gd name="connsiteY29" fmla="*/ 5217684 h 6858000"/>
              <a:gd name="connsiteX30" fmla="*/ 445193 w 1349253"/>
              <a:gd name="connsiteY30" fmla="*/ 5193377 h 6858000"/>
              <a:gd name="connsiteX31" fmla="*/ 448496 w 1349253"/>
              <a:gd name="connsiteY31" fmla="*/ 5179288 h 6858000"/>
              <a:gd name="connsiteX32" fmla="*/ 449480 w 1349253"/>
              <a:gd name="connsiteY32" fmla="*/ 5173621 h 6858000"/>
              <a:gd name="connsiteX33" fmla="*/ 445114 w 1349253"/>
              <a:gd name="connsiteY33" fmla="*/ 5159961 h 6858000"/>
              <a:gd name="connsiteX34" fmla="*/ 451791 w 1349253"/>
              <a:gd name="connsiteY34" fmla="*/ 5144295 h 6858000"/>
              <a:gd name="connsiteX35" fmla="*/ 448724 w 1349253"/>
              <a:gd name="connsiteY35" fmla="*/ 5125185 h 6858000"/>
              <a:gd name="connsiteX36" fmla="*/ 455554 w 1349253"/>
              <a:gd name="connsiteY36" fmla="*/ 5121884 h 6858000"/>
              <a:gd name="connsiteX37" fmla="*/ 462590 w 1349253"/>
              <a:gd name="connsiteY37" fmla="*/ 5067850 h 6858000"/>
              <a:gd name="connsiteX38" fmla="*/ 465321 w 1349253"/>
              <a:gd name="connsiteY38" fmla="*/ 5060861 h 6858000"/>
              <a:gd name="connsiteX39" fmla="*/ 462025 w 1349253"/>
              <a:gd name="connsiteY39" fmla="*/ 5034192 h 6858000"/>
              <a:gd name="connsiteX40" fmla="*/ 463579 w 1349253"/>
              <a:gd name="connsiteY40" fmla="*/ 4993030 h 6858000"/>
              <a:gd name="connsiteX41" fmla="*/ 470488 w 1349253"/>
              <a:gd name="connsiteY41" fmla="*/ 4946844 h 6858000"/>
              <a:gd name="connsiteX42" fmla="*/ 466344 w 1349253"/>
              <a:gd name="connsiteY42" fmla="*/ 4932692 h 6858000"/>
              <a:gd name="connsiteX43" fmla="*/ 481747 w 1349253"/>
              <a:gd name="connsiteY43" fmla="*/ 4858827 h 6858000"/>
              <a:gd name="connsiteX44" fmla="*/ 487650 w 1349253"/>
              <a:gd name="connsiteY44" fmla="*/ 4821170 h 6858000"/>
              <a:gd name="connsiteX45" fmla="*/ 492383 w 1349253"/>
              <a:gd name="connsiteY45" fmla="*/ 4780965 h 6858000"/>
              <a:gd name="connsiteX46" fmla="*/ 493676 w 1349253"/>
              <a:gd name="connsiteY46" fmla="*/ 4750867 h 6858000"/>
              <a:gd name="connsiteX47" fmla="*/ 491483 w 1349253"/>
              <a:gd name="connsiteY47" fmla="*/ 4690749 h 6858000"/>
              <a:gd name="connsiteX48" fmla="*/ 486963 w 1349253"/>
              <a:gd name="connsiteY48" fmla="*/ 4584173 h 6858000"/>
              <a:gd name="connsiteX49" fmla="*/ 482046 w 1349253"/>
              <a:gd name="connsiteY49" fmla="*/ 4444346 h 6858000"/>
              <a:gd name="connsiteX50" fmla="*/ 478611 w 1349253"/>
              <a:gd name="connsiteY50" fmla="*/ 4375228 h 6858000"/>
              <a:gd name="connsiteX51" fmla="*/ 459264 w 1349253"/>
              <a:gd name="connsiteY51" fmla="*/ 4214165 h 6858000"/>
              <a:gd name="connsiteX52" fmla="*/ 460893 w 1349253"/>
              <a:gd name="connsiteY52" fmla="*/ 4076008 h 6858000"/>
              <a:gd name="connsiteX53" fmla="*/ 448593 w 1349253"/>
              <a:gd name="connsiteY53" fmla="*/ 4033999 h 6858000"/>
              <a:gd name="connsiteX54" fmla="*/ 448318 w 1349253"/>
              <a:gd name="connsiteY54" fmla="*/ 4013953 h 6858000"/>
              <a:gd name="connsiteX55" fmla="*/ 434613 w 1349253"/>
              <a:gd name="connsiteY55" fmla="*/ 3974753 h 6858000"/>
              <a:gd name="connsiteX56" fmla="*/ 434521 w 1349253"/>
              <a:gd name="connsiteY56" fmla="*/ 3945686 h 6858000"/>
              <a:gd name="connsiteX57" fmla="*/ 440396 w 1349253"/>
              <a:gd name="connsiteY57" fmla="*/ 3901461 h 6858000"/>
              <a:gd name="connsiteX58" fmla="*/ 462990 w 1349253"/>
              <a:gd name="connsiteY58" fmla="*/ 3813873 h 6858000"/>
              <a:gd name="connsiteX59" fmla="*/ 460248 w 1349253"/>
              <a:gd name="connsiteY59" fmla="*/ 3777135 h 6858000"/>
              <a:gd name="connsiteX60" fmla="*/ 461981 w 1349253"/>
              <a:gd name="connsiteY60" fmla="*/ 3771656 h 6858000"/>
              <a:gd name="connsiteX61" fmla="*/ 465724 w 1349253"/>
              <a:gd name="connsiteY61" fmla="*/ 3769007 h 6858000"/>
              <a:gd name="connsiteX62" fmla="*/ 473886 w 1349253"/>
              <a:gd name="connsiteY62" fmla="*/ 3738082 h 6858000"/>
              <a:gd name="connsiteX63" fmla="*/ 481232 w 1349253"/>
              <a:gd name="connsiteY63" fmla="*/ 3673397 h 6858000"/>
              <a:gd name="connsiteX64" fmla="*/ 480528 w 1349253"/>
              <a:gd name="connsiteY64" fmla="*/ 3637109 h 6858000"/>
              <a:gd name="connsiteX65" fmla="*/ 483971 w 1349253"/>
              <a:gd name="connsiteY65" fmla="*/ 3536883 h 6858000"/>
              <a:gd name="connsiteX66" fmla="*/ 491509 w 1349253"/>
              <a:gd name="connsiteY66" fmla="*/ 3435652 h 6858000"/>
              <a:gd name="connsiteX67" fmla="*/ 505401 w 1349253"/>
              <a:gd name="connsiteY67" fmla="*/ 3295862 h 6858000"/>
              <a:gd name="connsiteX68" fmla="*/ 511168 w 1349253"/>
              <a:gd name="connsiteY68" fmla="*/ 3229163 h 6858000"/>
              <a:gd name="connsiteX69" fmla="*/ 487927 w 1349253"/>
              <a:gd name="connsiteY69" fmla="*/ 3158586 h 6858000"/>
              <a:gd name="connsiteX70" fmla="*/ 463335 w 1349253"/>
              <a:gd name="connsiteY70" fmla="*/ 3112365 h 6858000"/>
              <a:gd name="connsiteX71" fmla="*/ 448810 w 1349253"/>
              <a:gd name="connsiteY71" fmla="*/ 3072935 h 6858000"/>
              <a:gd name="connsiteX72" fmla="*/ 423984 w 1349253"/>
              <a:gd name="connsiteY72" fmla="*/ 2958185 h 6858000"/>
              <a:gd name="connsiteX73" fmla="*/ 381264 w 1349253"/>
              <a:gd name="connsiteY73" fmla="*/ 2843952 h 6858000"/>
              <a:gd name="connsiteX74" fmla="*/ 315516 w 1349253"/>
              <a:gd name="connsiteY74" fmla="*/ 2554718 h 6858000"/>
              <a:gd name="connsiteX75" fmla="*/ 286333 w 1349253"/>
              <a:gd name="connsiteY75" fmla="*/ 2447068 h 6858000"/>
              <a:gd name="connsiteX76" fmla="*/ 273294 w 1349253"/>
              <a:gd name="connsiteY76" fmla="*/ 2425819 h 6858000"/>
              <a:gd name="connsiteX77" fmla="*/ 279293 w 1349253"/>
              <a:gd name="connsiteY77" fmla="*/ 2402874 h 6858000"/>
              <a:gd name="connsiteX78" fmla="*/ 281905 w 1349253"/>
              <a:gd name="connsiteY78" fmla="*/ 2381443 h 6858000"/>
              <a:gd name="connsiteX79" fmla="*/ 258234 w 1349253"/>
              <a:gd name="connsiteY79" fmla="*/ 2261920 h 6858000"/>
              <a:gd name="connsiteX80" fmla="*/ 248121 w 1349253"/>
              <a:gd name="connsiteY80" fmla="*/ 2195378 h 6858000"/>
              <a:gd name="connsiteX81" fmla="*/ 232338 w 1349253"/>
              <a:gd name="connsiteY81" fmla="*/ 2155135 h 6858000"/>
              <a:gd name="connsiteX82" fmla="*/ 229796 w 1349253"/>
              <a:gd name="connsiteY82" fmla="*/ 2118008 h 6858000"/>
              <a:gd name="connsiteX83" fmla="*/ 230789 w 1349253"/>
              <a:gd name="connsiteY83" fmla="*/ 2050531 h 6858000"/>
              <a:gd name="connsiteX84" fmla="*/ 222595 w 1349253"/>
              <a:gd name="connsiteY84" fmla="*/ 1963269 h 6858000"/>
              <a:gd name="connsiteX85" fmla="*/ 203773 w 1349253"/>
              <a:gd name="connsiteY85" fmla="*/ 1906352 h 6858000"/>
              <a:gd name="connsiteX86" fmla="*/ 180330 w 1349253"/>
              <a:gd name="connsiteY86" fmla="*/ 1861531 h 6858000"/>
              <a:gd name="connsiteX87" fmla="*/ 134129 w 1349253"/>
              <a:gd name="connsiteY87" fmla="*/ 1732919 h 6858000"/>
              <a:gd name="connsiteX88" fmla="*/ 106440 w 1349253"/>
              <a:gd name="connsiteY88" fmla="*/ 1663540 h 6858000"/>
              <a:gd name="connsiteX89" fmla="*/ 105566 w 1349253"/>
              <a:gd name="connsiteY89" fmla="*/ 1615777 h 6858000"/>
              <a:gd name="connsiteX90" fmla="*/ 86361 w 1349253"/>
              <a:gd name="connsiteY90" fmla="*/ 1563678 h 6858000"/>
              <a:gd name="connsiteX91" fmla="*/ 92183 w 1349253"/>
              <a:gd name="connsiteY91" fmla="*/ 1477995 h 6858000"/>
              <a:gd name="connsiteX92" fmla="*/ 78268 w 1349253"/>
              <a:gd name="connsiteY92" fmla="*/ 1373769 h 6858000"/>
              <a:gd name="connsiteX93" fmla="*/ 86575 w 1349253"/>
              <a:gd name="connsiteY93" fmla="*/ 1307086 h 6858000"/>
              <a:gd name="connsiteX94" fmla="*/ 87763 w 1349253"/>
              <a:gd name="connsiteY94" fmla="*/ 1189033 h 6858000"/>
              <a:gd name="connsiteX95" fmla="*/ 92448 w 1349253"/>
              <a:gd name="connsiteY95" fmla="*/ 1168288 h 6858000"/>
              <a:gd name="connsiteX96" fmla="*/ 84730 w 1349253"/>
              <a:gd name="connsiteY96" fmla="*/ 1142577 h 6858000"/>
              <a:gd name="connsiteX97" fmla="*/ 74036 w 1349253"/>
              <a:gd name="connsiteY97" fmla="*/ 1088484 h 6858000"/>
              <a:gd name="connsiteX98" fmla="*/ 62772 w 1349253"/>
              <a:gd name="connsiteY98" fmla="*/ 1016103 h 6858000"/>
              <a:gd name="connsiteX99" fmla="*/ 64228 w 1349253"/>
              <a:gd name="connsiteY99" fmla="*/ 954054 h 6858000"/>
              <a:gd name="connsiteX100" fmla="*/ 75144 w 1349253"/>
              <a:gd name="connsiteY100" fmla="*/ 921368 h 6858000"/>
              <a:gd name="connsiteX101" fmla="*/ 59093 w 1349253"/>
              <a:gd name="connsiteY101" fmla="*/ 896999 h 6858000"/>
              <a:gd name="connsiteX102" fmla="*/ 28501 w 1349253"/>
              <a:gd name="connsiteY102" fmla="*/ 821517 h 6858000"/>
              <a:gd name="connsiteX103" fmla="*/ 7451 w 1349253"/>
              <a:gd name="connsiteY103" fmla="*/ 751353 h 6858000"/>
              <a:gd name="connsiteX104" fmla="*/ 7009 w 1349253"/>
              <a:gd name="connsiteY104" fmla="*/ 721230 h 6858000"/>
              <a:gd name="connsiteX105" fmla="*/ 16141 w 1349253"/>
              <a:gd name="connsiteY105" fmla="*/ 619315 h 6858000"/>
              <a:gd name="connsiteX106" fmla="*/ 19 w 1349253"/>
              <a:gd name="connsiteY106" fmla="*/ 585934 h 6858000"/>
              <a:gd name="connsiteX107" fmla="*/ 7093 w 1349253"/>
              <a:gd name="connsiteY107" fmla="*/ 538948 h 6858000"/>
              <a:gd name="connsiteX108" fmla="*/ 11001 w 1349253"/>
              <a:gd name="connsiteY108" fmla="*/ 525163 h 6858000"/>
              <a:gd name="connsiteX109" fmla="*/ 37125 w 1349253"/>
              <a:gd name="connsiteY109" fmla="*/ 446567 h 6858000"/>
              <a:gd name="connsiteX110" fmla="*/ 36373 w 1349253"/>
              <a:gd name="connsiteY110" fmla="*/ 393828 h 6858000"/>
              <a:gd name="connsiteX111" fmla="*/ 36203 w 1349253"/>
              <a:gd name="connsiteY111" fmla="*/ 353137 h 6858000"/>
              <a:gd name="connsiteX112" fmla="*/ 41896 w 1349253"/>
              <a:gd name="connsiteY112" fmla="*/ 275771 h 6858000"/>
              <a:gd name="connsiteX113" fmla="*/ 58923 w 1349253"/>
              <a:gd name="connsiteY113" fmla="*/ 212860 h 6858000"/>
              <a:gd name="connsiteX114" fmla="*/ 50633 w 1349253"/>
              <a:gd name="connsiteY114" fmla="*/ 144983 h 6858000"/>
              <a:gd name="connsiteX115" fmla="*/ 62917 w 1349253"/>
              <a:gd name="connsiteY115" fmla="*/ 55288 h 6858000"/>
              <a:gd name="connsiteX116" fmla="*/ 22471 w 1349253"/>
              <a:gd name="connsiteY116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182911 w 1349253"/>
              <a:gd name="connsiteY9" fmla="*/ 6557575 h 6858000"/>
              <a:gd name="connsiteX10" fmla="*/ 235868 w 1349253"/>
              <a:gd name="connsiteY10" fmla="*/ 6492130 h 6858000"/>
              <a:gd name="connsiteX11" fmla="*/ 251555 w 1349253"/>
              <a:gd name="connsiteY11" fmla="*/ 6431610 h 6858000"/>
              <a:gd name="connsiteX12" fmla="*/ 278483 w 1349253"/>
              <a:gd name="connsiteY12" fmla="*/ 6334727 h 6858000"/>
              <a:gd name="connsiteX13" fmla="*/ 270395 w 1349253"/>
              <a:gd name="connsiteY13" fmla="*/ 6294334 h 6858000"/>
              <a:gd name="connsiteX14" fmla="*/ 272835 w 1349253"/>
              <a:gd name="connsiteY14" fmla="*/ 6252834 h 6858000"/>
              <a:gd name="connsiteX15" fmla="*/ 250827 w 1349253"/>
              <a:gd name="connsiteY15" fmla="*/ 6202459 h 6858000"/>
              <a:gd name="connsiteX16" fmla="*/ 249625 w 1349253"/>
              <a:gd name="connsiteY16" fmla="*/ 6153037 h 6858000"/>
              <a:gd name="connsiteX17" fmla="*/ 265040 w 1349253"/>
              <a:gd name="connsiteY17" fmla="*/ 6078132 h 6858000"/>
              <a:gd name="connsiteX18" fmla="*/ 252427 w 1349253"/>
              <a:gd name="connsiteY18" fmla="*/ 6028119 h 6858000"/>
              <a:gd name="connsiteX19" fmla="*/ 237656 w 1349253"/>
              <a:gd name="connsiteY19" fmla="*/ 5926735 h 6858000"/>
              <a:gd name="connsiteX20" fmla="*/ 287168 w 1349253"/>
              <a:gd name="connsiteY20" fmla="*/ 5712857 h 6858000"/>
              <a:gd name="connsiteX21" fmla="*/ 316966 w 1349253"/>
              <a:gd name="connsiteY21" fmla="*/ 5660491 h 6858000"/>
              <a:gd name="connsiteX22" fmla="*/ 326089 w 1349253"/>
              <a:gd name="connsiteY22" fmla="*/ 5563435 h 6858000"/>
              <a:gd name="connsiteX23" fmla="*/ 352965 w 1349253"/>
              <a:gd name="connsiteY23" fmla="*/ 5437125 h 6858000"/>
              <a:gd name="connsiteX24" fmla="*/ 366533 w 1349253"/>
              <a:gd name="connsiteY24" fmla="*/ 5396260 h 6858000"/>
              <a:gd name="connsiteX25" fmla="*/ 382514 w 1349253"/>
              <a:gd name="connsiteY25" fmla="*/ 5330009 h 6858000"/>
              <a:gd name="connsiteX26" fmla="*/ 416007 w 1349253"/>
              <a:gd name="connsiteY26" fmla="*/ 5273739 h 6858000"/>
              <a:gd name="connsiteX27" fmla="*/ 425606 w 1349253"/>
              <a:gd name="connsiteY27" fmla="*/ 5241779 h 6858000"/>
              <a:gd name="connsiteX28" fmla="*/ 436832 w 1349253"/>
              <a:gd name="connsiteY28" fmla="*/ 5225268 h 6858000"/>
              <a:gd name="connsiteX29" fmla="*/ 437852 w 1349253"/>
              <a:gd name="connsiteY29" fmla="*/ 5217684 h 6858000"/>
              <a:gd name="connsiteX30" fmla="*/ 445193 w 1349253"/>
              <a:gd name="connsiteY30" fmla="*/ 5193377 h 6858000"/>
              <a:gd name="connsiteX31" fmla="*/ 448496 w 1349253"/>
              <a:gd name="connsiteY31" fmla="*/ 5179288 h 6858000"/>
              <a:gd name="connsiteX32" fmla="*/ 449480 w 1349253"/>
              <a:gd name="connsiteY32" fmla="*/ 5173621 h 6858000"/>
              <a:gd name="connsiteX33" fmla="*/ 445114 w 1349253"/>
              <a:gd name="connsiteY33" fmla="*/ 5159961 h 6858000"/>
              <a:gd name="connsiteX34" fmla="*/ 451791 w 1349253"/>
              <a:gd name="connsiteY34" fmla="*/ 5144295 h 6858000"/>
              <a:gd name="connsiteX35" fmla="*/ 448724 w 1349253"/>
              <a:gd name="connsiteY35" fmla="*/ 5125185 h 6858000"/>
              <a:gd name="connsiteX36" fmla="*/ 455554 w 1349253"/>
              <a:gd name="connsiteY36" fmla="*/ 5121884 h 6858000"/>
              <a:gd name="connsiteX37" fmla="*/ 462590 w 1349253"/>
              <a:gd name="connsiteY37" fmla="*/ 5067850 h 6858000"/>
              <a:gd name="connsiteX38" fmla="*/ 465321 w 1349253"/>
              <a:gd name="connsiteY38" fmla="*/ 5060861 h 6858000"/>
              <a:gd name="connsiteX39" fmla="*/ 462025 w 1349253"/>
              <a:gd name="connsiteY39" fmla="*/ 5034192 h 6858000"/>
              <a:gd name="connsiteX40" fmla="*/ 463579 w 1349253"/>
              <a:gd name="connsiteY40" fmla="*/ 4993030 h 6858000"/>
              <a:gd name="connsiteX41" fmla="*/ 470488 w 1349253"/>
              <a:gd name="connsiteY41" fmla="*/ 4946844 h 6858000"/>
              <a:gd name="connsiteX42" fmla="*/ 466344 w 1349253"/>
              <a:gd name="connsiteY42" fmla="*/ 4932692 h 6858000"/>
              <a:gd name="connsiteX43" fmla="*/ 481747 w 1349253"/>
              <a:gd name="connsiteY43" fmla="*/ 4858827 h 6858000"/>
              <a:gd name="connsiteX44" fmla="*/ 487650 w 1349253"/>
              <a:gd name="connsiteY44" fmla="*/ 4821170 h 6858000"/>
              <a:gd name="connsiteX45" fmla="*/ 492383 w 1349253"/>
              <a:gd name="connsiteY45" fmla="*/ 4780965 h 6858000"/>
              <a:gd name="connsiteX46" fmla="*/ 493676 w 1349253"/>
              <a:gd name="connsiteY46" fmla="*/ 4750867 h 6858000"/>
              <a:gd name="connsiteX47" fmla="*/ 491483 w 1349253"/>
              <a:gd name="connsiteY47" fmla="*/ 4690749 h 6858000"/>
              <a:gd name="connsiteX48" fmla="*/ 486963 w 1349253"/>
              <a:gd name="connsiteY48" fmla="*/ 4584173 h 6858000"/>
              <a:gd name="connsiteX49" fmla="*/ 482046 w 1349253"/>
              <a:gd name="connsiteY49" fmla="*/ 4444346 h 6858000"/>
              <a:gd name="connsiteX50" fmla="*/ 478611 w 1349253"/>
              <a:gd name="connsiteY50" fmla="*/ 4375228 h 6858000"/>
              <a:gd name="connsiteX51" fmla="*/ 459264 w 1349253"/>
              <a:gd name="connsiteY51" fmla="*/ 4214165 h 6858000"/>
              <a:gd name="connsiteX52" fmla="*/ 460893 w 1349253"/>
              <a:gd name="connsiteY52" fmla="*/ 4076008 h 6858000"/>
              <a:gd name="connsiteX53" fmla="*/ 448593 w 1349253"/>
              <a:gd name="connsiteY53" fmla="*/ 4033999 h 6858000"/>
              <a:gd name="connsiteX54" fmla="*/ 448318 w 1349253"/>
              <a:gd name="connsiteY54" fmla="*/ 4013953 h 6858000"/>
              <a:gd name="connsiteX55" fmla="*/ 434613 w 1349253"/>
              <a:gd name="connsiteY55" fmla="*/ 3974753 h 6858000"/>
              <a:gd name="connsiteX56" fmla="*/ 434521 w 1349253"/>
              <a:gd name="connsiteY56" fmla="*/ 3945686 h 6858000"/>
              <a:gd name="connsiteX57" fmla="*/ 440396 w 1349253"/>
              <a:gd name="connsiteY57" fmla="*/ 3901461 h 6858000"/>
              <a:gd name="connsiteX58" fmla="*/ 462990 w 1349253"/>
              <a:gd name="connsiteY58" fmla="*/ 3813873 h 6858000"/>
              <a:gd name="connsiteX59" fmla="*/ 460248 w 1349253"/>
              <a:gd name="connsiteY59" fmla="*/ 3777135 h 6858000"/>
              <a:gd name="connsiteX60" fmla="*/ 461981 w 1349253"/>
              <a:gd name="connsiteY60" fmla="*/ 3771656 h 6858000"/>
              <a:gd name="connsiteX61" fmla="*/ 465724 w 1349253"/>
              <a:gd name="connsiteY61" fmla="*/ 3769007 h 6858000"/>
              <a:gd name="connsiteX62" fmla="*/ 473886 w 1349253"/>
              <a:gd name="connsiteY62" fmla="*/ 3738082 h 6858000"/>
              <a:gd name="connsiteX63" fmla="*/ 481232 w 1349253"/>
              <a:gd name="connsiteY63" fmla="*/ 3673397 h 6858000"/>
              <a:gd name="connsiteX64" fmla="*/ 480528 w 1349253"/>
              <a:gd name="connsiteY64" fmla="*/ 3637109 h 6858000"/>
              <a:gd name="connsiteX65" fmla="*/ 483971 w 1349253"/>
              <a:gd name="connsiteY65" fmla="*/ 3536883 h 6858000"/>
              <a:gd name="connsiteX66" fmla="*/ 491509 w 1349253"/>
              <a:gd name="connsiteY66" fmla="*/ 3435652 h 6858000"/>
              <a:gd name="connsiteX67" fmla="*/ 505401 w 1349253"/>
              <a:gd name="connsiteY67" fmla="*/ 3295862 h 6858000"/>
              <a:gd name="connsiteX68" fmla="*/ 511168 w 1349253"/>
              <a:gd name="connsiteY68" fmla="*/ 3229163 h 6858000"/>
              <a:gd name="connsiteX69" fmla="*/ 487927 w 1349253"/>
              <a:gd name="connsiteY69" fmla="*/ 3158586 h 6858000"/>
              <a:gd name="connsiteX70" fmla="*/ 463335 w 1349253"/>
              <a:gd name="connsiteY70" fmla="*/ 3112365 h 6858000"/>
              <a:gd name="connsiteX71" fmla="*/ 448810 w 1349253"/>
              <a:gd name="connsiteY71" fmla="*/ 3072935 h 6858000"/>
              <a:gd name="connsiteX72" fmla="*/ 423984 w 1349253"/>
              <a:gd name="connsiteY72" fmla="*/ 2958185 h 6858000"/>
              <a:gd name="connsiteX73" fmla="*/ 381264 w 1349253"/>
              <a:gd name="connsiteY73" fmla="*/ 2843952 h 6858000"/>
              <a:gd name="connsiteX74" fmla="*/ 315516 w 1349253"/>
              <a:gd name="connsiteY74" fmla="*/ 2554718 h 6858000"/>
              <a:gd name="connsiteX75" fmla="*/ 286333 w 1349253"/>
              <a:gd name="connsiteY75" fmla="*/ 2447068 h 6858000"/>
              <a:gd name="connsiteX76" fmla="*/ 273294 w 1349253"/>
              <a:gd name="connsiteY76" fmla="*/ 2425819 h 6858000"/>
              <a:gd name="connsiteX77" fmla="*/ 279293 w 1349253"/>
              <a:gd name="connsiteY77" fmla="*/ 2402874 h 6858000"/>
              <a:gd name="connsiteX78" fmla="*/ 281905 w 1349253"/>
              <a:gd name="connsiteY78" fmla="*/ 2381443 h 6858000"/>
              <a:gd name="connsiteX79" fmla="*/ 258234 w 1349253"/>
              <a:gd name="connsiteY79" fmla="*/ 2261920 h 6858000"/>
              <a:gd name="connsiteX80" fmla="*/ 248121 w 1349253"/>
              <a:gd name="connsiteY80" fmla="*/ 2195378 h 6858000"/>
              <a:gd name="connsiteX81" fmla="*/ 232338 w 1349253"/>
              <a:gd name="connsiteY81" fmla="*/ 2155135 h 6858000"/>
              <a:gd name="connsiteX82" fmla="*/ 229796 w 1349253"/>
              <a:gd name="connsiteY82" fmla="*/ 2118008 h 6858000"/>
              <a:gd name="connsiteX83" fmla="*/ 230789 w 1349253"/>
              <a:gd name="connsiteY83" fmla="*/ 2050531 h 6858000"/>
              <a:gd name="connsiteX84" fmla="*/ 222595 w 1349253"/>
              <a:gd name="connsiteY84" fmla="*/ 1963269 h 6858000"/>
              <a:gd name="connsiteX85" fmla="*/ 203773 w 1349253"/>
              <a:gd name="connsiteY85" fmla="*/ 1906352 h 6858000"/>
              <a:gd name="connsiteX86" fmla="*/ 180330 w 1349253"/>
              <a:gd name="connsiteY86" fmla="*/ 1861531 h 6858000"/>
              <a:gd name="connsiteX87" fmla="*/ 134129 w 1349253"/>
              <a:gd name="connsiteY87" fmla="*/ 1732919 h 6858000"/>
              <a:gd name="connsiteX88" fmla="*/ 106440 w 1349253"/>
              <a:gd name="connsiteY88" fmla="*/ 1663540 h 6858000"/>
              <a:gd name="connsiteX89" fmla="*/ 105566 w 1349253"/>
              <a:gd name="connsiteY89" fmla="*/ 1615777 h 6858000"/>
              <a:gd name="connsiteX90" fmla="*/ 86361 w 1349253"/>
              <a:gd name="connsiteY90" fmla="*/ 1563678 h 6858000"/>
              <a:gd name="connsiteX91" fmla="*/ 92183 w 1349253"/>
              <a:gd name="connsiteY91" fmla="*/ 1477995 h 6858000"/>
              <a:gd name="connsiteX92" fmla="*/ 78268 w 1349253"/>
              <a:gd name="connsiteY92" fmla="*/ 1373769 h 6858000"/>
              <a:gd name="connsiteX93" fmla="*/ 86575 w 1349253"/>
              <a:gd name="connsiteY93" fmla="*/ 1307086 h 6858000"/>
              <a:gd name="connsiteX94" fmla="*/ 87763 w 1349253"/>
              <a:gd name="connsiteY94" fmla="*/ 1189033 h 6858000"/>
              <a:gd name="connsiteX95" fmla="*/ 92448 w 1349253"/>
              <a:gd name="connsiteY95" fmla="*/ 1168288 h 6858000"/>
              <a:gd name="connsiteX96" fmla="*/ 84730 w 1349253"/>
              <a:gd name="connsiteY96" fmla="*/ 1142577 h 6858000"/>
              <a:gd name="connsiteX97" fmla="*/ 74036 w 1349253"/>
              <a:gd name="connsiteY97" fmla="*/ 1088484 h 6858000"/>
              <a:gd name="connsiteX98" fmla="*/ 62772 w 1349253"/>
              <a:gd name="connsiteY98" fmla="*/ 1016103 h 6858000"/>
              <a:gd name="connsiteX99" fmla="*/ 64228 w 1349253"/>
              <a:gd name="connsiteY99" fmla="*/ 954054 h 6858000"/>
              <a:gd name="connsiteX100" fmla="*/ 75144 w 1349253"/>
              <a:gd name="connsiteY100" fmla="*/ 921368 h 6858000"/>
              <a:gd name="connsiteX101" fmla="*/ 59093 w 1349253"/>
              <a:gd name="connsiteY101" fmla="*/ 896999 h 6858000"/>
              <a:gd name="connsiteX102" fmla="*/ 28501 w 1349253"/>
              <a:gd name="connsiteY102" fmla="*/ 821517 h 6858000"/>
              <a:gd name="connsiteX103" fmla="*/ 7451 w 1349253"/>
              <a:gd name="connsiteY103" fmla="*/ 751353 h 6858000"/>
              <a:gd name="connsiteX104" fmla="*/ 7009 w 1349253"/>
              <a:gd name="connsiteY104" fmla="*/ 721230 h 6858000"/>
              <a:gd name="connsiteX105" fmla="*/ 16141 w 1349253"/>
              <a:gd name="connsiteY105" fmla="*/ 619315 h 6858000"/>
              <a:gd name="connsiteX106" fmla="*/ 19 w 1349253"/>
              <a:gd name="connsiteY106" fmla="*/ 585934 h 6858000"/>
              <a:gd name="connsiteX107" fmla="*/ 7093 w 1349253"/>
              <a:gd name="connsiteY107" fmla="*/ 538948 h 6858000"/>
              <a:gd name="connsiteX108" fmla="*/ 11001 w 1349253"/>
              <a:gd name="connsiteY108" fmla="*/ 525163 h 6858000"/>
              <a:gd name="connsiteX109" fmla="*/ 37125 w 1349253"/>
              <a:gd name="connsiteY109" fmla="*/ 446567 h 6858000"/>
              <a:gd name="connsiteX110" fmla="*/ 36373 w 1349253"/>
              <a:gd name="connsiteY110" fmla="*/ 393828 h 6858000"/>
              <a:gd name="connsiteX111" fmla="*/ 36203 w 1349253"/>
              <a:gd name="connsiteY111" fmla="*/ 353137 h 6858000"/>
              <a:gd name="connsiteX112" fmla="*/ 41896 w 1349253"/>
              <a:gd name="connsiteY112" fmla="*/ 275771 h 6858000"/>
              <a:gd name="connsiteX113" fmla="*/ 58923 w 1349253"/>
              <a:gd name="connsiteY113" fmla="*/ 212860 h 6858000"/>
              <a:gd name="connsiteX114" fmla="*/ 50633 w 1349253"/>
              <a:gd name="connsiteY114" fmla="*/ 144983 h 6858000"/>
              <a:gd name="connsiteX115" fmla="*/ 62917 w 1349253"/>
              <a:gd name="connsiteY115" fmla="*/ 55288 h 6858000"/>
              <a:gd name="connsiteX116" fmla="*/ 22471 w 1349253"/>
              <a:gd name="connsiteY116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34521 w 1349253"/>
              <a:gd name="connsiteY55" fmla="*/ 3945686 h 6858000"/>
              <a:gd name="connsiteX56" fmla="*/ 440396 w 1349253"/>
              <a:gd name="connsiteY56" fmla="*/ 3901461 h 6858000"/>
              <a:gd name="connsiteX57" fmla="*/ 462990 w 1349253"/>
              <a:gd name="connsiteY57" fmla="*/ 3813873 h 6858000"/>
              <a:gd name="connsiteX58" fmla="*/ 460248 w 1349253"/>
              <a:gd name="connsiteY58" fmla="*/ 3777135 h 6858000"/>
              <a:gd name="connsiteX59" fmla="*/ 461981 w 1349253"/>
              <a:gd name="connsiteY59" fmla="*/ 3771656 h 6858000"/>
              <a:gd name="connsiteX60" fmla="*/ 465724 w 1349253"/>
              <a:gd name="connsiteY60" fmla="*/ 3769007 h 6858000"/>
              <a:gd name="connsiteX61" fmla="*/ 473886 w 1349253"/>
              <a:gd name="connsiteY61" fmla="*/ 3738082 h 6858000"/>
              <a:gd name="connsiteX62" fmla="*/ 481232 w 1349253"/>
              <a:gd name="connsiteY62" fmla="*/ 3673397 h 6858000"/>
              <a:gd name="connsiteX63" fmla="*/ 480528 w 1349253"/>
              <a:gd name="connsiteY63" fmla="*/ 3637109 h 6858000"/>
              <a:gd name="connsiteX64" fmla="*/ 483971 w 1349253"/>
              <a:gd name="connsiteY64" fmla="*/ 3536883 h 6858000"/>
              <a:gd name="connsiteX65" fmla="*/ 491509 w 1349253"/>
              <a:gd name="connsiteY65" fmla="*/ 3435652 h 6858000"/>
              <a:gd name="connsiteX66" fmla="*/ 505401 w 1349253"/>
              <a:gd name="connsiteY66" fmla="*/ 3295862 h 6858000"/>
              <a:gd name="connsiteX67" fmla="*/ 511168 w 1349253"/>
              <a:gd name="connsiteY67" fmla="*/ 3229163 h 6858000"/>
              <a:gd name="connsiteX68" fmla="*/ 487927 w 1349253"/>
              <a:gd name="connsiteY68" fmla="*/ 3158586 h 6858000"/>
              <a:gd name="connsiteX69" fmla="*/ 463335 w 1349253"/>
              <a:gd name="connsiteY69" fmla="*/ 3112365 h 6858000"/>
              <a:gd name="connsiteX70" fmla="*/ 448810 w 1349253"/>
              <a:gd name="connsiteY70" fmla="*/ 3072935 h 6858000"/>
              <a:gd name="connsiteX71" fmla="*/ 423984 w 1349253"/>
              <a:gd name="connsiteY71" fmla="*/ 2958185 h 6858000"/>
              <a:gd name="connsiteX72" fmla="*/ 381264 w 1349253"/>
              <a:gd name="connsiteY72" fmla="*/ 2843952 h 6858000"/>
              <a:gd name="connsiteX73" fmla="*/ 315516 w 1349253"/>
              <a:gd name="connsiteY73" fmla="*/ 2554718 h 6858000"/>
              <a:gd name="connsiteX74" fmla="*/ 286333 w 1349253"/>
              <a:gd name="connsiteY74" fmla="*/ 2447068 h 6858000"/>
              <a:gd name="connsiteX75" fmla="*/ 273294 w 1349253"/>
              <a:gd name="connsiteY75" fmla="*/ 2425819 h 6858000"/>
              <a:gd name="connsiteX76" fmla="*/ 279293 w 1349253"/>
              <a:gd name="connsiteY76" fmla="*/ 2402874 h 6858000"/>
              <a:gd name="connsiteX77" fmla="*/ 281905 w 1349253"/>
              <a:gd name="connsiteY77" fmla="*/ 2381443 h 6858000"/>
              <a:gd name="connsiteX78" fmla="*/ 258234 w 1349253"/>
              <a:gd name="connsiteY78" fmla="*/ 2261920 h 6858000"/>
              <a:gd name="connsiteX79" fmla="*/ 248121 w 1349253"/>
              <a:gd name="connsiteY79" fmla="*/ 2195378 h 6858000"/>
              <a:gd name="connsiteX80" fmla="*/ 232338 w 1349253"/>
              <a:gd name="connsiteY80" fmla="*/ 2155135 h 6858000"/>
              <a:gd name="connsiteX81" fmla="*/ 229796 w 1349253"/>
              <a:gd name="connsiteY81" fmla="*/ 2118008 h 6858000"/>
              <a:gd name="connsiteX82" fmla="*/ 230789 w 1349253"/>
              <a:gd name="connsiteY82" fmla="*/ 2050531 h 6858000"/>
              <a:gd name="connsiteX83" fmla="*/ 222595 w 1349253"/>
              <a:gd name="connsiteY83" fmla="*/ 1963269 h 6858000"/>
              <a:gd name="connsiteX84" fmla="*/ 203773 w 1349253"/>
              <a:gd name="connsiteY84" fmla="*/ 1906352 h 6858000"/>
              <a:gd name="connsiteX85" fmla="*/ 180330 w 1349253"/>
              <a:gd name="connsiteY85" fmla="*/ 1861531 h 6858000"/>
              <a:gd name="connsiteX86" fmla="*/ 134129 w 1349253"/>
              <a:gd name="connsiteY86" fmla="*/ 1732919 h 6858000"/>
              <a:gd name="connsiteX87" fmla="*/ 106440 w 1349253"/>
              <a:gd name="connsiteY87" fmla="*/ 1663540 h 6858000"/>
              <a:gd name="connsiteX88" fmla="*/ 105566 w 1349253"/>
              <a:gd name="connsiteY88" fmla="*/ 1615777 h 6858000"/>
              <a:gd name="connsiteX89" fmla="*/ 86361 w 1349253"/>
              <a:gd name="connsiteY89" fmla="*/ 1563678 h 6858000"/>
              <a:gd name="connsiteX90" fmla="*/ 92183 w 1349253"/>
              <a:gd name="connsiteY90" fmla="*/ 1477995 h 6858000"/>
              <a:gd name="connsiteX91" fmla="*/ 78268 w 1349253"/>
              <a:gd name="connsiteY91" fmla="*/ 1373769 h 6858000"/>
              <a:gd name="connsiteX92" fmla="*/ 86575 w 1349253"/>
              <a:gd name="connsiteY92" fmla="*/ 1307086 h 6858000"/>
              <a:gd name="connsiteX93" fmla="*/ 87763 w 1349253"/>
              <a:gd name="connsiteY93" fmla="*/ 1189033 h 6858000"/>
              <a:gd name="connsiteX94" fmla="*/ 92448 w 1349253"/>
              <a:gd name="connsiteY94" fmla="*/ 1168288 h 6858000"/>
              <a:gd name="connsiteX95" fmla="*/ 84730 w 1349253"/>
              <a:gd name="connsiteY95" fmla="*/ 1142577 h 6858000"/>
              <a:gd name="connsiteX96" fmla="*/ 74036 w 1349253"/>
              <a:gd name="connsiteY96" fmla="*/ 1088484 h 6858000"/>
              <a:gd name="connsiteX97" fmla="*/ 62772 w 1349253"/>
              <a:gd name="connsiteY97" fmla="*/ 1016103 h 6858000"/>
              <a:gd name="connsiteX98" fmla="*/ 64228 w 1349253"/>
              <a:gd name="connsiteY98" fmla="*/ 954054 h 6858000"/>
              <a:gd name="connsiteX99" fmla="*/ 75144 w 1349253"/>
              <a:gd name="connsiteY99" fmla="*/ 921368 h 6858000"/>
              <a:gd name="connsiteX100" fmla="*/ 59093 w 1349253"/>
              <a:gd name="connsiteY100" fmla="*/ 896999 h 6858000"/>
              <a:gd name="connsiteX101" fmla="*/ 28501 w 1349253"/>
              <a:gd name="connsiteY101" fmla="*/ 821517 h 6858000"/>
              <a:gd name="connsiteX102" fmla="*/ 7451 w 1349253"/>
              <a:gd name="connsiteY102" fmla="*/ 751353 h 6858000"/>
              <a:gd name="connsiteX103" fmla="*/ 7009 w 1349253"/>
              <a:gd name="connsiteY103" fmla="*/ 721230 h 6858000"/>
              <a:gd name="connsiteX104" fmla="*/ 16141 w 1349253"/>
              <a:gd name="connsiteY104" fmla="*/ 619315 h 6858000"/>
              <a:gd name="connsiteX105" fmla="*/ 19 w 1349253"/>
              <a:gd name="connsiteY105" fmla="*/ 585934 h 6858000"/>
              <a:gd name="connsiteX106" fmla="*/ 7093 w 1349253"/>
              <a:gd name="connsiteY106" fmla="*/ 538948 h 6858000"/>
              <a:gd name="connsiteX107" fmla="*/ 11001 w 1349253"/>
              <a:gd name="connsiteY107" fmla="*/ 525163 h 6858000"/>
              <a:gd name="connsiteX108" fmla="*/ 37125 w 1349253"/>
              <a:gd name="connsiteY108" fmla="*/ 446567 h 6858000"/>
              <a:gd name="connsiteX109" fmla="*/ 36373 w 1349253"/>
              <a:gd name="connsiteY109" fmla="*/ 393828 h 6858000"/>
              <a:gd name="connsiteX110" fmla="*/ 36203 w 1349253"/>
              <a:gd name="connsiteY110" fmla="*/ 353137 h 6858000"/>
              <a:gd name="connsiteX111" fmla="*/ 41896 w 1349253"/>
              <a:gd name="connsiteY111" fmla="*/ 275771 h 6858000"/>
              <a:gd name="connsiteX112" fmla="*/ 58923 w 1349253"/>
              <a:gd name="connsiteY112" fmla="*/ 212860 h 6858000"/>
              <a:gd name="connsiteX113" fmla="*/ 50633 w 1349253"/>
              <a:gd name="connsiteY113" fmla="*/ 144983 h 6858000"/>
              <a:gd name="connsiteX114" fmla="*/ 62917 w 1349253"/>
              <a:gd name="connsiteY114" fmla="*/ 55288 h 6858000"/>
              <a:gd name="connsiteX115" fmla="*/ 22471 w 1349253"/>
              <a:gd name="connsiteY115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40396 w 1349253"/>
              <a:gd name="connsiteY55" fmla="*/ 3901461 h 6858000"/>
              <a:gd name="connsiteX56" fmla="*/ 462990 w 1349253"/>
              <a:gd name="connsiteY56" fmla="*/ 3813873 h 6858000"/>
              <a:gd name="connsiteX57" fmla="*/ 460248 w 1349253"/>
              <a:gd name="connsiteY57" fmla="*/ 3777135 h 6858000"/>
              <a:gd name="connsiteX58" fmla="*/ 461981 w 1349253"/>
              <a:gd name="connsiteY58" fmla="*/ 3771656 h 6858000"/>
              <a:gd name="connsiteX59" fmla="*/ 465724 w 1349253"/>
              <a:gd name="connsiteY59" fmla="*/ 3769007 h 6858000"/>
              <a:gd name="connsiteX60" fmla="*/ 473886 w 1349253"/>
              <a:gd name="connsiteY60" fmla="*/ 3738082 h 6858000"/>
              <a:gd name="connsiteX61" fmla="*/ 481232 w 1349253"/>
              <a:gd name="connsiteY61" fmla="*/ 3673397 h 6858000"/>
              <a:gd name="connsiteX62" fmla="*/ 480528 w 1349253"/>
              <a:gd name="connsiteY62" fmla="*/ 3637109 h 6858000"/>
              <a:gd name="connsiteX63" fmla="*/ 483971 w 1349253"/>
              <a:gd name="connsiteY63" fmla="*/ 3536883 h 6858000"/>
              <a:gd name="connsiteX64" fmla="*/ 491509 w 1349253"/>
              <a:gd name="connsiteY64" fmla="*/ 3435652 h 6858000"/>
              <a:gd name="connsiteX65" fmla="*/ 505401 w 1349253"/>
              <a:gd name="connsiteY65" fmla="*/ 3295862 h 6858000"/>
              <a:gd name="connsiteX66" fmla="*/ 511168 w 1349253"/>
              <a:gd name="connsiteY66" fmla="*/ 3229163 h 6858000"/>
              <a:gd name="connsiteX67" fmla="*/ 487927 w 1349253"/>
              <a:gd name="connsiteY67" fmla="*/ 3158586 h 6858000"/>
              <a:gd name="connsiteX68" fmla="*/ 463335 w 1349253"/>
              <a:gd name="connsiteY68" fmla="*/ 3112365 h 6858000"/>
              <a:gd name="connsiteX69" fmla="*/ 448810 w 1349253"/>
              <a:gd name="connsiteY69" fmla="*/ 3072935 h 6858000"/>
              <a:gd name="connsiteX70" fmla="*/ 423984 w 1349253"/>
              <a:gd name="connsiteY70" fmla="*/ 2958185 h 6858000"/>
              <a:gd name="connsiteX71" fmla="*/ 381264 w 1349253"/>
              <a:gd name="connsiteY71" fmla="*/ 2843952 h 6858000"/>
              <a:gd name="connsiteX72" fmla="*/ 315516 w 1349253"/>
              <a:gd name="connsiteY72" fmla="*/ 2554718 h 6858000"/>
              <a:gd name="connsiteX73" fmla="*/ 286333 w 1349253"/>
              <a:gd name="connsiteY73" fmla="*/ 2447068 h 6858000"/>
              <a:gd name="connsiteX74" fmla="*/ 273294 w 1349253"/>
              <a:gd name="connsiteY74" fmla="*/ 2425819 h 6858000"/>
              <a:gd name="connsiteX75" fmla="*/ 279293 w 1349253"/>
              <a:gd name="connsiteY75" fmla="*/ 2402874 h 6858000"/>
              <a:gd name="connsiteX76" fmla="*/ 281905 w 1349253"/>
              <a:gd name="connsiteY76" fmla="*/ 2381443 h 6858000"/>
              <a:gd name="connsiteX77" fmla="*/ 258234 w 1349253"/>
              <a:gd name="connsiteY77" fmla="*/ 2261920 h 6858000"/>
              <a:gd name="connsiteX78" fmla="*/ 248121 w 1349253"/>
              <a:gd name="connsiteY78" fmla="*/ 2195378 h 6858000"/>
              <a:gd name="connsiteX79" fmla="*/ 232338 w 1349253"/>
              <a:gd name="connsiteY79" fmla="*/ 2155135 h 6858000"/>
              <a:gd name="connsiteX80" fmla="*/ 229796 w 1349253"/>
              <a:gd name="connsiteY80" fmla="*/ 2118008 h 6858000"/>
              <a:gd name="connsiteX81" fmla="*/ 230789 w 1349253"/>
              <a:gd name="connsiteY81" fmla="*/ 2050531 h 6858000"/>
              <a:gd name="connsiteX82" fmla="*/ 222595 w 1349253"/>
              <a:gd name="connsiteY82" fmla="*/ 1963269 h 6858000"/>
              <a:gd name="connsiteX83" fmla="*/ 203773 w 1349253"/>
              <a:gd name="connsiteY83" fmla="*/ 1906352 h 6858000"/>
              <a:gd name="connsiteX84" fmla="*/ 180330 w 1349253"/>
              <a:gd name="connsiteY84" fmla="*/ 1861531 h 6858000"/>
              <a:gd name="connsiteX85" fmla="*/ 134129 w 1349253"/>
              <a:gd name="connsiteY85" fmla="*/ 1732919 h 6858000"/>
              <a:gd name="connsiteX86" fmla="*/ 106440 w 1349253"/>
              <a:gd name="connsiteY86" fmla="*/ 1663540 h 6858000"/>
              <a:gd name="connsiteX87" fmla="*/ 105566 w 1349253"/>
              <a:gd name="connsiteY87" fmla="*/ 1615777 h 6858000"/>
              <a:gd name="connsiteX88" fmla="*/ 86361 w 1349253"/>
              <a:gd name="connsiteY88" fmla="*/ 1563678 h 6858000"/>
              <a:gd name="connsiteX89" fmla="*/ 92183 w 1349253"/>
              <a:gd name="connsiteY89" fmla="*/ 1477995 h 6858000"/>
              <a:gd name="connsiteX90" fmla="*/ 78268 w 1349253"/>
              <a:gd name="connsiteY90" fmla="*/ 1373769 h 6858000"/>
              <a:gd name="connsiteX91" fmla="*/ 86575 w 1349253"/>
              <a:gd name="connsiteY91" fmla="*/ 1307086 h 6858000"/>
              <a:gd name="connsiteX92" fmla="*/ 87763 w 1349253"/>
              <a:gd name="connsiteY92" fmla="*/ 1189033 h 6858000"/>
              <a:gd name="connsiteX93" fmla="*/ 92448 w 1349253"/>
              <a:gd name="connsiteY93" fmla="*/ 1168288 h 6858000"/>
              <a:gd name="connsiteX94" fmla="*/ 84730 w 1349253"/>
              <a:gd name="connsiteY94" fmla="*/ 1142577 h 6858000"/>
              <a:gd name="connsiteX95" fmla="*/ 74036 w 1349253"/>
              <a:gd name="connsiteY95" fmla="*/ 1088484 h 6858000"/>
              <a:gd name="connsiteX96" fmla="*/ 62772 w 1349253"/>
              <a:gd name="connsiteY96" fmla="*/ 1016103 h 6858000"/>
              <a:gd name="connsiteX97" fmla="*/ 64228 w 1349253"/>
              <a:gd name="connsiteY97" fmla="*/ 954054 h 6858000"/>
              <a:gd name="connsiteX98" fmla="*/ 75144 w 1349253"/>
              <a:gd name="connsiteY98" fmla="*/ 921368 h 6858000"/>
              <a:gd name="connsiteX99" fmla="*/ 59093 w 1349253"/>
              <a:gd name="connsiteY99" fmla="*/ 896999 h 6858000"/>
              <a:gd name="connsiteX100" fmla="*/ 28501 w 1349253"/>
              <a:gd name="connsiteY100" fmla="*/ 821517 h 6858000"/>
              <a:gd name="connsiteX101" fmla="*/ 7451 w 1349253"/>
              <a:gd name="connsiteY101" fmla="*/ 751353 h 6858000"/>
              <a:gd name="connsiteX102" fmla="*/ 7009 w 1349253"/>
              <a:gd name="connsiteY102" fmla="*/ 721230 h 6858000"/>
              <a:gd name="connsiteX103" fmla="*/ 16141 w 1349253"/>
              <a:gd name="connsiteY103" fmla="*/ 619315 h 6858000"/>
              <a:gd name="connsiteX104" fmla="*/ 19 w 1349253"/>
              <a:gd name="connsiteY104" fmla="*/ 585934 h 6858000"/>
              <a:gd name="connsiteX105" fmla="*/ 7093 w 1349253"/>
              <a:gd name="connsiteY105" fmla="*/ 538948 h 6858000"/>
              <a:gd name="connsiteX106" fmla="*/ 11001 w 1349253"/>
              <a:gd name="connsiteY106" fmla="*/ 525163 h 6858000"/>
              <a:gd name="connsiteX107" fmla="*/ 37125 w 1349253"/>
              <a:gd name="connsiteY107" fmla="*/ 446567 h 6858000"/>
              <a:gd name="connsiteX108" fmla="*/ 36373 w 1349253"/>
              <a:gd name="connsiteY108" fmla="*/ 393828 h 6858000"/>
              <a:gd name="connsiteX109" fmla="*/ 36203 w 1349253"/>
              <a:gd name="connsiteY109" fmla="*/ 353137 h 6858000"/>
              <a:gd name="connsiteX110" fmla="*/ 41896 w 1349253"/>
              <a:gd name="connsiteY110" fmla="*/ 275771 h 6858000"/>
              <a:gd name="connsiteX111" fmla="*/ 58923 w 1349253"/>
              <a:gd name="connsiteY111" fmla="*/ 212860 h 6858000"/>
              <a:gd name="connsiteX112" fmla="*/ 50633 w 1349253"/>
              <a:gd name="connsiteY112" fmla="*/ 144983 h 6858000"/>
              <a:gd name="connsiteX113" fmla="*/ 62917 w 1349253"/>
              <a:gd name="connsiteY113" fmla="*/ 55288 h 6858000"/>
              <a:gd name="connsiteX114" fmla="*/ 22471 w 1349253"/>
              <a:gd name="connsiteY114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40396 w 1349253"/>
              <a:gd name="connsiteY55" fmla="*/ 3901461 h 6858000"/>
              <a:gd name="connsiteX56" fmla="*/ 462990 w 1349253"/>
              <a:gd name="connsiteY56" fmla="*/ 3813873 h 6858000"/>
              <a:gd name="connsiteX57" fmla="*/ 460248 w 1349253"/>
              <a:gd name="connsiteY57" fmla="*/ 3777135 h 6858000"/>
              <a:gd name="connsiteX58" fmla="*/ 461981 w 1349253"/>
              <a:gd name="connsiteY58" fmla="*/ 3771656 h 6858000"/>
              <a:gd name="connsiteX59" fmla="*/ 465724 w 1349253"/>
              <a:gd name="connsiteY59" fmla="*/ 3769007 h 6858000"/>
              <a:gd name="connsiteX60" fmla="*/ 473886 w 1349253"/>
              <a:gd name="connsiteY60" fmla="*/ 3738082 h 6858000"/>
              <a:gd name="connsiteX61" fmla="*/ 481232 w 1349253"/>
              <a:gd name="connsiteY61" fmla="*/ 3673397 h 6858000"/>
              <a:gd name="connsiteX62" fmla="*/ 480528 w 1349253"/>
              <a:gd name="connsiteY62" fmla="*/ 3637109 h 6858000"/>
              <a:gd name="connsiteX63" fmla="*/ 483971 w 1349253"/>
              <a:gd name="connsiteY63" fmla="*/ 3536883 h 6858000"/>
              <a:gd name="connsiteX64" fmla="*/ 491509 w 1349253"/>
              <a:gd name="connsiteY64" fmla="*/ 3435652 h 6858000"/>
              <a:gd name="connsiteX65" fmla="*/ 505401 w 1349253"/>
              <a:gd name="connsiteY65" fmla="*/ 3295862 h 6858000"/>
              <a:gd name="connsiteX66" fmla="*/ 511168 w 1349253"/>
              <a:gd name="connsiteY66" fmla="*/ 3229163 h 6858000"/>
              <a:gd name="connsiteX67" fmla="*/ 487927 w 1349253"/>
              <a:gd name="connsiteY67" fmla="*/ 3158586 h 6858000"/>
              <a:gd name="connsiteX68" fmla="*/ 463335 w 1349253"/>
              <a:gd name="connsiteY68" fmla="*/ 3112365 h 6858000"/>
              <a:gd name="connsiteX69" fmla="*/ 448810 w 1349253"/>
              <a:gd name="connsiteY69" fmla="*/ 3072935 h 6858000"/>
              <a:gd name="connsiteX70" fmla="*/ 423984 w 1349253"/>
              <a:gd name="connsiteY70" fmla="*/ 2958185 h 6858000"/>
              <a:gd name="connsiteX71" fmla="*/ 381264 w 1349253"/>
              <a:gd name="connsiteY71" fmla="*/ 2843952 h 6858000"/>
              <a:gd name="connsiteX72" fmla="*/ 315516 w 1349253"/>
              <a:gd name="connsiteY72" fmla="*/ 2554718 h 6858000"/>
              <a:gd name="connsiteX73" fmla="*/ 286333 w 1349253"/>
              <a:gd name="connsiteY73" fmla="*/ 2447068 h 6858000"/>
              <a:gd name="connsiteX74" fmla="*/ 273294 w 1349253"/>
              <a:gd name="connsiteY74" fmla="*/ 2425819 h 6858000"/>
              <a:gd name="connsiteX75" fmla="*/ 279293 w 1349253"/>
              <a:gd name="connsiteY75" fmla="*/ 2402874 h 6858000"/>
              <a:gd name="connsiteX76" fmla="*/ 281905 w 1349253"/>
              <a:gd name="connsiteY76" fmla="*/ 2381443 h 6858000"/>
              <a:gd name="connsiteX77" fmla="*/ 258234 w 1349253"/>
              <a:gd name="connsiteY77" fmla="*/ 2261920 h 6858000"/>
              <a:gd name="connsiteX78" fmla="*/ 248121 w 1349253"/>
              <a:gd name="connsiteY78" fmla="*/ 2195378 h 6858000"/>
              <a:gd name="connsiteX79" fmla="*/ 232338 w 1349253"/>
              <a:gd name="connsiteY79" fmla="*/ 2155135 h 6858000"/>
              <a:gd name="connsiteX80" fmla="*/ 229796 w 1349253"/>
              <a:gd name="connsiteY80" fmla="*/ 2118008 h 6858000"/>
              <a:gd name="connsiteX81" fmla="*/ 230789 w 1349253"/>
              <a:gd name="connsiteY81" fmla="*/ 2050531 h 6858000"/>
              <a:gd name="connsiteX82" fmla="*/ 222595 w 1349253"/>
              <a:gd name="connsiteY82" fmla="*/ 1963269 h 6858000"/>
              <a:gd name="connsiteX83" fmla="*/ 203773 w 1349253"/>
              <a:gd name="connsiteY83" fmla="*/ 1906352 h 6858000"/>
              <a:gd name="connsiteX84" fmla="*/ 180330 w 1349253"/>
              <a:gd name="connsiteY84" fmla="*/ 1861531 h 6858000"/>
              <a:gd name="connsiteX85" fmla="*/ 134129 w 1349253"/>
              <a:gd name="connsiteY85" fmla="*/ 1732919 h 6858000"/>
              <a:gd name="connsiteX86" fmla="*/ 106440 w 1349253"/>
              <a:gd name="connsiteY86" fmla="*/ 1663540 h 6858000"/>
              <a:gd name="connsiteX87" fmla="*/ 105566 w 1349253"/>
              <a:gd name="connsiteY87" fmla="*/ 1615777 h 6858000"/>
              <a:gd name="connsiteX88" fmla="*/ 86361 w 1349253"/>
              <a:gd name="connsiteY88" fmla="*/ 1563678 h 6858000"/>
              <a:gd name="connsiteX89" fmla="*/ 92183 w 1349253"/>
              <a:gd name="connsiteY89" fmla="*/ 1477995 h 6858000"/>
              <a:gd name="connsiteX90" fmla="*/ 78268 w 1349253"/>
              <a:gd name="connsiteY90" fmla="*/ 1373769 h 6858000"/>
              <a:gd name="connsiteX91" fmla="*/ 86575 w 1349253"/>
              <a:gd name="connsiteY91" fmla="*/ 1307086 h 6858000"/>
              <a:gd name="connsiteX92" fmla="*/ 87763 w 1349253"/>
              <a:gd name="connsiteY92" fmla="*/ 1189033 h 6858000"/>
              <a:gd name="connsiteX93" fmla="*/ 92448 w 1349253"/>
              <a:gd name="connsiteY93" fmla="*/ 1168288 h 6858000"/>
              <a:gd name="connsiteX94" fmla="*/ 84730 w 1349253"/>
              <a:gd name="connsiteY94" fmla="*/ 1142577 h 6858000"/>
              <a:gd name="connsiteX95" fmla="*/ 74036 w 1349253"/>
              <a:gd name="connsiteY95" fmla="*/ 1088484 h 6858000"/>
              <a:gd name="connsiteX96" fmla="*/ 62772 w 1349253"/>
              <a:gd name="connsiteY96" fmla="*/ 1016103 h 6858000"/>
              <a:gd name="connsiteX97" fmla="*/ 64228 w 1349253"/>
              <a:gd name="connsiteY97" fmla="*/ 954054 h 6858000"/>
              <a:gd name="connsiteX98" fmla="*/ 75144 w 1349253"/>
              <a:gd name="connsiteY98" fmla="*/ 921368 h 6858000"/>
              <a:gd name="connsiteX99" fmla="*/ 59093 w 1349253"/>
              <a:gd name="connsiteY99" fmla="*/ 896999 h 6858000"/>
              <a:gd name="connsiteX100" fmla="*/ 28501 w 1349253"/>
              <a:gd name="connsiteY100" fmla="*/ 821517 h 6858000"/>
              <a:gd name="connsiteX101" fmla="*/ 7451 w 1349253"/>
              <a:gd name="connsiteY101" fmla="*/ 751353 h 6858000"/>
              <a:gd name="connsiteX102" fmla="*/ 7009 w 1349253"/>
              <a:gd name="connsiteY102" fmla="*/ 721230 h 6858000"/>
              <a:gd name="connsiteX103" fmla="*/ 16141 w 1349253"/>
              <a:gd name="connsiteY103" fmla="*/ 619315 h 6858000"/>
              <a:gd name="connsiteX104" fmla="*/ 19 w 1349253"/>
              <a:gd name="connsiteY104" fmla="*/ 585934 h 6858000"/>
              <a:gd name="connsiteX105" fmla="*/ 7093 w 1349253"/>
              <a:gd name="connsiteY105" fmla="*/ 538948 h 6858000"/>
              <a:gd name="connsiteX106" fmla="*/ 11001 w 1349253"/>
              <a:gd name="connsiteY106" fmla="*/ 525163 h 6858000"/>
              <a:gd name="connsiteX107" fmla="*/ 37125 w 1349253"/>
              <a:gd name="connsiteY107" fmla="*/ 446567 h 6858000"/>
              <a:gd name="connsiteX108" fmla="*/ 36373 w 1349253"/>
              <a:gd name="connsiteY108" fmla="*/ 393828 h 6858000"/>
              <a:gd name="connsiteX109" fmla="*/ 36203 w 1349253"/>
              <a:gd name="connsiteY109" fmla="*/ 353137 h 6858000"/>
              <a:gd name="connsiteX110" fmla="*/ 41896 w 1349253"/>
              <a:gd name="connsiteY110" fmla="*/ 275771 h 6858000"/>
              <a:gd name="connsiteX111" fmla="*/ 58923 w 1349253"/>
              <a:gd name="connsiteY111" fmla="*/ 212860 h 6858000"/>
              <a:gd name="connsiteX112" fmla="*/ 50633 w 1349253"/>
              <a:gd name="connsiteY112" fmla="*/ 144983 h 6858000"/>
              <a:gd name="connsiteX113" fmla="*/ 62917 w 1349253"/>
              <a:gd name="connsiteY113" fmla="*/ 55288 h 6858000"/>
              <a:gd name="connsiteX114" fmla="*/ 22471 w 1349253"/>
              <a:gd name="connsiteY114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2383 w 1349253"/>
              <a:gd name="connsiteY44" fmla="*/ 4780965 h 6858000"/>
              <a:gd name="connsiteX45" fmla="*/ 493676 w 1349253"/>
              <a:gd name="connsiteY45" fmla="*/ 4750867 h 6858000"/>
              <a:gd name="connsiteX46" fmla="*/ 491483 w 1349253"/>
              <a:gd name="connsiteY46" fmla="*/ 4690749 h 6858000"/>
              <a:gd name="connsiteX47" fmla="*/ 486963 w 1349253"/>
              <a:gd name="connsiteY47" fmla="*/ 4584173 h 6858000"/>
              <a:gd name="connsiteX48" fmla="*/ 482046 w 1349253"/>
              <a:gd name="connsiteY48" fmla="*/ 4444346 h 6858000"/>
              <a:gd name="connsiteX49" fmla="*/ 478611 w 1349253"/>
              <a:gd name="connsiteY49" fmla="*/ 4375228 h 6858000"/>
              <a:gd name="connsiteX50" fmla="*/ 459264 w 1349253"/>
              <a:gd name="connsiteY50" fmla="*/ 4214165 h 6858000"/>
              <a:gd name="connsiteX51" fmla="*/ 460893 w 1349253"/>
              <a:gd name="connsiteY51" fmla="*/ 4076008 h 6858000"/>
              <a:gd name="connsiteX52" fmla="*/ 448593 w 1349253"/>
              <a:gd name="connsiteY52" fmla="*/ 4033999 h 6858000"/>
              <a:gd name="connsiteX53" fmla="*/ 448318 w 1349253"/>
              <a:gd name="connsiteY53" fmla="*/ 4013953 h 6858000"/>
              <a:gd name="connsiteX54" fmla="*/ 434613 w 1349253"/>
              <a:gd name="connsiteY54" fmla="*/ 3974753 h 6858000"/>
              <a:gd name="connsiteX55" fmla="*/ 440396 w 1349253"/>
              <a:gd name="connsiteY55" fmla="*/ 3901461 h 6858000"/>
              <a:gd name="connsiteX56" fmla="*/ 462990 w 1349253"/>
              <a:gd name="connsiteY56" fmla="*/ 3813873 h 6858000"/>
              <a:gd name="connsiteX57" fmla="*/ 460248 w 1349253"/>
              <a:gd name="connsiteY57" fmla="*/ 3777135 h 6858000"/>
              <a:gd name="connsiteX58" fmla="*/ 461981 w 1349253"/>
              <a:gd name="connsiteY58" fmla="*/ 3771656 h 6858000"/>
              <a:gd name="connsiteX59" fmla="*/ 465724 w 1349253"/>
              <a:gd name="connsiteY59" fmla="*/ 3769007 h 6858000"/>
              <a:gd name="connsiteX60" fmla="*/ 473886 w 1349253"/>
              <a:gd name="connsiteY60" fmla="*/ 3738082 h 6858000"/>
              <a:gd name="connsiteX61" fmla="*/ 481232 w 1349253"/>
              <a:gd name="connsiteY61" fmla="*/ 3673397 h 6858000"/>
              <a:gd name="connsiteX62" fmla="*/ 480528 w 1349253"/>
              <a:gd name="connsiteY62" fmla="*/ 3637109 h 6858000"/>
              <a:gd name="connsiteX63" fmla="*/ 483971 w 1349253"/>
              <a:gd name="connsiteY63" fmla="*/ 3536883 h 6858000"/>
              <a:gd name="connsiteX64" fmla="*/ 491509 w 1349253"/>
              <a:gd name="connsiteY64" fmla="*/ 3435652 h 6858000"/>
              <a:gd name="connsiteX65" fmla="*/ 505401 w 1349253"/>
              <a:gd name="connsiteY65" fmla="*/ 3295862 h 6858000"/>
              <a:gd name="connsiteX66" fmla="*/ 511168 w 1349253"/>
              <a:gd name="connsiteY66" fmla="*/ 3229163 h 6858000"/>
              <a:gd name="connsiteX67" fmla="*/ 487927 w 1349253"/>
              <a:gd name="connsiteY67" fmla="*/ 3158586 h 6858000"/>
              <a:gd name="connsiteX68" fmla="*/ 463335 w 1349253"/>
              <a:gd name="connsiteY68" fmla="*/ 3112365 h 6858000"/>
              <a:gd name="connsiteX69" fmla="*/ 448810 w 1349253"/>
              <a:gd name="connsiteY69" fmla="*/ 3072935 h 6858000"/>
              <a:gd name="connsiteX70" fmla="*/ 423984 w 1349253"/>
              <a:gd name="connsiteY70" fmla="*/ 2958185 h 6858000"/>
              <a:gd name="connsiteX71" fmla="*/ 381264 w 1349253"/>
              <a:gd name="connsiteY71" fmla="*/ 2843952 h 6858000"/>
              <a:gd name="connsiteX72" fmla="*/ 315516 w 1349253"/>
              <a:gd name="connsiteY72" fmla="*/ 2554718 h 6858000"/>
              <a:gd name="connsiteX73" fmla="*/ 286333 w 1349253"/>
              <a:gd name="connsiteY73" fmla="*/ 2447068 h 6858000"/>
              <a:gd name="connsiteX74" fmla="*/ 273294 w 1349253"/>
              <a:gd name="connsiteY74" fmla="*/ 2425819 h 6858000"/>
              <a:gd name="connsiteX75" fmla="*/ 279293 w 1349253"/>
              <a:gd name="connsiteY75" fmla="*/ 2402874 h 6858000"/>
              <a:gd name="connsiteX76" fmla="*/ 281905 w 1349253"/>
              <a:gd name="connsiteY76" fmla="*/ 2381443 h 6858000"/>
              <a:gd name="connsiteX77" fmla="*/ 258234 w 1349253"/>
              <a:gd name="connsiteY77" fmla="*/ 2261920 h 6858000"/>
              <a:gd name="connsiteX78" fmla="*/ 248121 w 1349253"/>
              <a:gd name="connsiteY78" fmla="*/ 2195378 h 6858000"/>
              <a:gd name="connsiteX79" fmla="*/ 232338 w 1349253"/>
              <a:gd name="connsiteY79" fmla="*/ 2155135 h 6858000"/>
              <a:gd name="connsiteX80" fmla="*/ 229796 w 1349253"/>
              <a:gd name="connsiteY80" fmla="*/ 2118008 h 6858000"/>
              <a:gd name="connsiteX81" fmla="*/ 230789 w 1349253"/>
              <a:gd name="connsiteY81" fmla="*/ 2050531 h 6858000"/>
              <a:gd name="connsiteX82" fmla="*/ 222595 w 1349253"/>
              <a:gd name="connsiteY82" fmla="*/ 1963269 h 6858000"/>
              <a:gd name="connsiteX83" fmla="*/ 203773 w 1349253"/>
              <a:gd name="connsiteY83" fmla="*/ 1906352 h 6858000"/>
              <a:gd name="connsiteX84" fmla="*/ 180330 w 1349253"/>
              <a:gd name="connsiteY84" fmla="*/ 1861531 h 6858000"/>
              <a:gd name="connsiteX85" fmla="*/ 134129 w 1349253"/>
              <a:gd name="connsiteY85" fmla="*/ 1732919 h 6858000"/>
              <a:gd name="connsiteX86" fmla="*/ 106440 w 1349253"/>
              <a:gd name="connsiteY86" fmla="*/ 1663540 h 6858000"/>
              <a:gd name="connsiteX87" fmla="*/ 105566 w 1349253"/>
              <a:gd name="connsiteY87" fmla="*/ 1615777 h 6858000"/>
              <a:gd name="connsiteX88" fmla="*/ 86361 w 1349253"/>
              <a:gd name="connsiteY88" fmla="*/ 1563678 h 6858000"/>
              <a:gd name="connsiteX89" fmla="*/ 92183 w 1349253"/>
              <a:gd name="connsiteY89" fmla="*/ 1477995 h 6858000"/>
              <a:gd name="connsiteX90" fmla="*/ 78268 w 1349253"/>
              <a:gd name="connsiteY90" fmla="*/ 1373769 h 6858000"/>
              <a:gd name="connsiteX91" fmla="*/ 86575 w 1349253"/>
              <a:gd name="connsiteY91" fmla="*/ 1307086 h 6858000"/>
              <a:gd name="connsiteX92" fmla="*/ 87763 w 1349253"/>
              <a:gd name="connsiteY92" fmla="*/ 1189033 h 6858000"/>
              <a:gd name="connsiteX93" fmla="*/ 92448 w 1349253"/>
              <a:gd name="connsiteY93" fmla="*/ 1168288 h 6858000"/>
              <a:gd name="connsiteX94" fmla="*/ 84730 w 1349253"/>
              <a:gd name="connsiteY94" fmla="*/ 1142577 h 6858000"/>
              <a:gd name="connsiteX95" fmla="*/ 74036 w 1349253"/>
              <a:gd name="connsiteY95" fmla="*/ 1088484 h 6858000"/>
              <a:gd name="connsiteX96" fmla="*/ 62772 w 1349253"/>
              <a:gd name="connsiteY96" fmla="*/ 1016103 h 6858000"/>
              <a:gd name="connsiteX97" fmla="*/ 64228 w 1349253"/>
              <a:gd name="connsiteY97" fmla="*/ 954054 h 6858000"/>
              <a:gd name="connsiteX98" fmla="*/ 75144 w 1349253"/>
              <a:gd name="connsiteY98" fmla="*/ 921368 h 6858000"/>
              <a:gd name="connsiteX99" fmla="*/ 59093 w 1349253"/>
              <a:gd name="connsiteY99" fmla="*/ 896999 h 6858000"/>
              <a:gd name="connsiteX100" fmla="*/ 28501 w 1349253"/>
              <a:gd name="connsiteY100" fmla="*/ 821517 h 6858000"/>
              <a:gd name="connsiteX101" fmla="*/ 7451 w 1349253"/>
              <a:gd name="connsiteY101" fmla="*/ 751353 h 6858000"/>
              <a:gd name="connsiteX102" fmla="*/ 7009 w 1349253"/>
              <a:gd name="connsiteY102" fmla="*/ 721230 h 6858000"/>
              <a:gd name="connsiteX103" fmla="*/ 16141 w 1349253"/>
              <a:gd name="connsiteY103" fmla="*/ 619315 h 6858000"/>
              <a:gd name="connsiteX104" fmla="*/ 19 w 1349253"/>
              <a:gd name="connsiteY104" fmla="*/ 585934 h 6858000"/>
              <a:gd name="connsiteX105" fmla="*/ 7093 w 1349253"/>
              <a:gd name="connsiteY105" fmla="*/ 538948 h 6858000"/>
              <a:gd name="connsiteX106" fmla="*/ 11001 w 1349253"/>
              <a:gd name="connsiteY106" fmla="*/ 525163 h 6858000"/>
              <a:gd name="connsiteX107" fmla="*/ 37125 w 1349253"/>
              <a:gd name="connsiteY107" fmla="*/ 446567 h 6858000"/>
              <a:gd name="connsiteX108" fmla="*/ 36373 w 1349253"/>
              <a:gd name="connsiteY108" fmla="*/ 393828 h 6858000"/>
              <a:gd name="connsiteX109" fmla="*/ 36203 w 1349253"/>
              <a:gd name="connsiteY109" fmla="*/ 353137 h 6858000"/>
              <a:gd name="connsiteX110" fmla="*/ 41896 w 1349253"/>
              <a:gd name="connsiteY110" fmla="*/ 275771 h 6858000"/>
              <a:gd name="connsiteX111" fmla="*/ 58923 w 1349253"/>
              <a:gd name="connsiteY111" fmla="*/ 212860 h 6858000"/>
              <a:gd name="connsiteX112" fmla="*/ 50633 w 1349253"/>
              <a:gd name="connsiteY112" fmla="*/ 144983 h 6858000"/>
              <a:gd name="connsiteX113" fmla="*/ 62917 w 1349253"/>
              <a:gd name="connsiteY113" fmla="*/ 55288 h 6858000"/>
              <a:gd name="connsiteX114" fmla="*/ 22471 w 1349253"/>
              <a:gd name="connsiteY114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22595 w 1349253"/>
              <a:gd name="connsiteY81" fmla="*/ 1963269 h 6858000"/>
              <a:gd name="connsiteX82" fmla="*/ 203773 w 1349253"/>
              <a:gd name="connsiteY82" fmla="*/ 1906352 h 6858000"/>
              <a:gd name="connsiteX83" fmla="*/ 180330 w 1349253"/>
              <a:gd name="connsiteY83" fmla="*/ 1861531 h 6858000"/>
              <a:gd name="connsiteX84" fmla="*/ 134129 w 1349253"/>
              <a:gd name="connsiteY84" fmla="*/ 1732919 h 6858000"/>
              <a:gd name="connsiteX85" fmla="*/ 106440 w 1349253"/>
              <a:gd name="connsiteY85" fmla="*/ 1663540 h 6858000"/>
              <a:gd name="connsiteX86" fmla="*/ 105566 w 1349253"/>
              <a:gd name="connsiteY86" fmla="*/ 1615777 h 6858000"/>
              <a:gd name="connsiteX87" fmla="*/ 86361 w 1349253"/>
              <a:gd name="connsiteY87" fmla="*/ 1563678 h 6858000"/>
              <a:gd name="connsiteX88" fmla="*/ 92183 w 1349253"/>
              <a:gd name="connsiteY88" fmla="*/ 1477995 h 6858000"/>
              <a:gd name="connsiteX89" fmla="*/ 78268 w 1349253"/>
              <a:gd name="connsiteY89" fmla="*/ 1373769 h 6858000"/>
              <a:gd name="connsiteX90" fmla="*/ 86575 w 1349253"/>
              <a:gd name="connsiteY90" fmla="*/ 1307086 h 6858000"/>
              <a:gd name="connsiteX91" fmla="*/ 87763 w 1349253"/>
              <a:gd name="connsiteY91" fmla="*/ 1189033 h 6858000"/>
              <a:gd name="connsiteX92" fmla="*/ 92448 w 1349253"/>
              <a:gd name="connsiteY92" fmla="*/ 1168288 h 6858000"/>
              <a:gd name="connsiteX93" fmla="*/ 84730 w 1349253"/>
              <a:gd name="connsiteY93" fmla="*/ 1142577 h 6858000"/>
              <a:gd name="connsiteX94" fmla="*/ 74036 w 1349253"/>
              <a:gd name="connsiteY94" fmla="*/ 1088484 h 6858000"/>
              <a:gd name="connsiteX95" fmla="*/ 62772 w 1349253"/>
              <a:gd name="connsiteY95" fmla="*/ 1016103 h 6858000"/>
              <a:gd name="connsiteX96" fmla="*/ 64228 w 1349253"/>
              <a:gd name="connsiteY96" fmla="*/ 954054 h 6858000"/>
              <a:gd name="connsiteX97" fmla="*/ 75144 w 1349253"/>
              <a:gd name="connsiteY97" fmla="*/ 921368 h 6858000"/>
              <a:gd name="connsiteX98" fmla="*/ 59093 w 1349253"/>
              <a:gd name="connsiteY98" fmla="*/ 896999 h 6858000"/>
              <a:gd name="connsiteX99" fmla="*/ 28501 w 1349253"/>
              <a:gd name="connsiteY99" fmla="*/ 821517 h 6858000"/>
              <a:gd name="connsiteX100" fmla="*/ 7451 w 1349253"/>
              <a:gd name="connsiteY100" fmla="*/ 751353 h 6858000"/>
              <a:gd name="connsiteX101" fmla="*/ 7009 w 1349253"/>
              <a:gd name="connsiteY101" fmla="*/ 721230 h 6858000"/>
              <a:gd name="connsiteX102" fmla="*/ 16141 w 1349253"/>
              <a:gd name="connsiteY102" fmla="*/ 619315 h 6858000"/>
              <a:gd name="connsiteX103" fmla="*/ 19 w 1349253"/>
              <a:gd name="connsiteY103" fmla="*/ 585934 h 6858000"/>
              <a:gd name="connsiteX104" fmla="*/ 7093 w 1349253"/>
              <a:gd name="connsiteY104" fmla="*/ 538948 h 6858000"/>
              <a:gd name="connsiteX105" fmla="*/ 11001 w 1349253"/>
              <a:gd name="connsiteY105" fmla="*/ 525163 h 6858000"/>
              <a:gd name="connsiteX106" fmla="*/ 37125 w 1349253"/>
              <a:gd name="connsiteY106" fmla="*/ 446567 h 6858000"/>
              <a:gd name="connsiteX107" fmla="*/ 36373 w 1349253"/>
              <a:gd name="connsiteY107" fmla="*/ 393828 h 6858000"/>
              <a:gd name="connsiteX108" fmla="*/ 36203 w 1349253"/>
              <a:gd name="connsiteY108" fmla="*/ 353137 h 6858000"/>
              <a:gd name="connsiteX109" fmla="*/ 41896 w 1349253"/>
              <a:gd name="connsiteY109" fmla="*/ 275771 h 6858000"/>
              <a:gd name="connsiteX110" fmla="*/ 58923 w 1349253"/>
              <a:gd name="connsiteY110" fmla="*/ 212860 h 6858000"/>
              <a:gd name="connsiteX111" fmla="*/ 50633 w 1349253"/>
              <a:gd name="connsiteY111" fmla="*/ 144983 h 6858000"/>
              <a:gd name="connsiteX112" fmla="*/ 62917 w 1349253"/>
              <a:gd name="connsiteY112" fmla="*/ 55288 h 6858000"/>
              <a:gd name="connsiteX113" fmla="*/ 22471 w 1349253"/>
              <a:gd name="connsiteY113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22595 w 1349253"/>
              <a:gd name="connsiteY81" fmla="*/ 1963269 h 6858000"/>
              <a:gd name="connsiteX82" fmla="*/ 203773 w 1349253"/>
              <a:gd name="connsiteY82" fmla="*/ 1906352 h 6858000"/>
              <a:gd name="connsiteX83" fmla="*/ 180330 w 1349253"/>
              <a:gd name="connsiteY83" fmla="*/ 1861531 h 6858000"/>
              <a:gd name="connsiteX84" fmla="*/ 134129 w 1349253"/>
              <a:gd name="connsiteY84" fmla="*/ 1732919 h 6858000"/>
              <a:gd name="connsiteX85" fmla="*/ 106440 w 1349253"/>
              <a:gd name="connsiteY85" fmla="*/ 1663540 h 6858000"/>
              <a:gd name="connsiteX86" fmla="*/ 105566 w 1349253"/>
              <a:gd name="connsiteY86" fmla="*/ 1615777 h 6858000"/>
              <a:gd name="connsiteX87" fmla="*/ 86361 w 1349253"/>
              <a:gd name="connsiteY87" fmla="*/ 1563678 h 6858000"/>
              <a:gd name="connsiteX88" fmla="*/ 92183 w 1349253"/>
              <a:gd name="connsiteY88" fmla="*/ 1477995 h 6858000"/>
              <a:gd name="connsiteX89" fmla="*/ 78268 w 1349253"/>
              <a:gd name="connsiteY89" fmla="*/ 1373769 h 6858000"/>
              <a:gd name="connsiteX90" fmla="*/ 86575 w 1349253"/>
              <a:gd name="connsiteY90" fmla="*/ 1307086 h 6858000"/>
              <a:gd name="connsiteX91" fmla="*/ 87763 w 1349253"/>
              <a:gd name="connsiteY91" fmla="*/ 1189033 h 6858000"/>
              <a:gd name="connsiteX92" fmla="*/ 92448 w 1349253"/>
              <a:gd name="connsiteY92" fmla="*/ 1168288 h 6858000"/>
              <a:gd name="connsiteX93" fmla="*/ 84730 w 1349253"/>
              <a:gd name="connsiteY93" fmla="*/ 1142577 h 6858000"/>
              <a:gd name="connsiteX94" fmla="*/ 74036 w 1349253"/>
              <a:gd name="connsiteY94" fmla="*/ 1088484 h 6858000"/>
              <a:gd name="connsiteX95" fmla="*/ 62772 w 1349253"/>
              <a:gd name="connsiteY95" fmla="*/ 1016103 h 6858000"/>
              <a:gd name="connsiteX96" fmla="*/ 64228 w 1349253"/>
              <a:gd name="connsiteY96" fmla="*/ 954054 h 6858000"/>
              <a:gd name="connsiteX97" fmla="*/ 75144 w 1349253"/>
              <a:gd name="connsiteY97" fmla="*/ 921368 h 6858000"/>
              <a:gd name="connsiteX98" fmla="*/ 59093 w 1349253"/>
              <a:gd name="connsiteY98" fmla="*/ 896999 h 6858000"/>
              <a:gd name="connsiteX99" fmla="*/ 28501 w 1349253"/>
              <a:gd name="connsiteY99" fmla="*/ 821517 h 6858000"/>
              <a:gd name="connsiteX100" fmla="*/ 7451 w 1349253"/>
              <a:gd name="connsiteY100" fmla="*/ 751353 h 6858000"/>
              <a:gd name="connsiteX101" fmla="*/ 7009 w 1349253"/>
              <a:gd name="connsiteY101" fmla="*/ 721230 h 6858000"/>
              <a:gd name="connsiteX102" fmla="*/ 16141 w 1349253"/>
              <a:gd name="connsiteY102" fmla="*/ 619315 h 6858000"/>
              <a:gd name="connsiteX103" fmla="*/ 19 w 1349253"/>
              <a:gd name="connsiteY103" fmla="*/ 585934 h 6858000"/>
              <a:gd name="connsiteX104" fmla="*/ 7093 w 1349253"/>
              <a:gd name="connsiteY104" fmla="*/ 538948 h 6858000"/>
              <a:gd name="connsiteX105" fmla="*/ 11001 w 1349253"/>
              <a:gd name="connsiteY105" fmla="*/ 525163 h 6858000"/>
              <a:gd name="connsiteX106" fmla="*/ 37125 w 1349253"/>
              <a:gd name="connsiteY106" fmla="*/ 446567 h 6858000"/>
              <a:gd name="connsiteX107" fmla="*/ 36373 w 1349253"/>
              <a:gd name="connsiteY107" fmla="*/ 393828 h 6858000"/>
              <a:gd name="connsiteX108" fmla="*/ 36203 w 1349253"/>
              <a:gd name="connsiteY108" fmla="*/ 353137 h 6858000"/>
              <a:gd name="connsiteX109" fmla="*/ 41896 w 1349253"/>
              <a:gd name="connsiteY109" fmla="*/ 275771 h 6858000"/>
              <a:gd name="connsiteX110" fmla="*/ 58923 w 1349253"/>
              <a:gd name="connsiteY110" fmla="*/ 212860 h 6858000"/>
              <a:gd name="connsiteX111" fmla="*/ 50633 w 1349253"/>
              <a:gd name="connsiteY111" fmla="*/ 144983 h 6858000"/>
              <a:gd name="connsiteX112" fmla="*/ 62917 w 1349253"/>
              <a:gd name="connsiteY112" fmla="*/ 55288 h 6858000"/>
              <a:gd name="connsiteX113" fmla="*/ 22471 w 1349253"/>
              <a:gd name="connsiteY113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03773 w 1349253"/>
              <a:gd name="connsiteY81" fmla="*/ 1906352 h 6858000"/>
              <a:gd name="connsiteX82" fmla="*/ 180330 w 1349253"/>
              <a:gd name="connsiteY82" fmla="*/ 1861531 h 6858000"/>
              <a:gd name="connsiteX83" fmla="*/ 134129 w 1349253"/>
              <a:gd name="connsiteY83" fmla="*/ 1732919 h 6858000"/>
              <a:gd name="connsiteX84" fmla="*/ 106440 w 1349253"/>
              <a:gd name="connsiteY84" fmla="*/ 1663540 h 6858000"/>
              <a:gd name="connsiteX85" fmla="*/ 105566 w 1349253"/>
              <a:gd name="connsiteY85" fmla="*/ 1615777 h 6858000"/>
              <a:gd name="connsiteX86" fmla="*/ 86361 w 1349253"/>
              <a:gd name="connsiteY86" fmla="*/ 1563678 h 6858000"/>
              <a:gd name="connsiteX87" fmla="*/ 92183 w 1349253"/>
              <a:gd name="connsiteY87" fmla="*/ 1477995 h 6858000"/>
              <a:gd name="connsiteX88" fmla="*/ 78268 w 1349253"/>
              <a:gd name="connsiteY88" fmla="*/ 1373769 h 6858000"/>
              <a:gd name="connsiteX89" fmla="*/ 86575 w 1349253"/>
              <a:gd name="connsiteY89" fmla="*/ 1307086 h 6858000"/>
              <a:gd name="connsiteX90" fmla="*/ 87763 w 1349253"/>
              <a:gd name="connsiteY90" fmla="*/ 1189033 h 6858000"/>
              <a:gd name="connsiteX91" fmla="*/ 92448 w 1349253"/>
              <a:gd name="connsiteY91" fmla="*/ 1168288 h 6858000"/>
              <a:gd name="connsiteX92" fmla="*/ 84730 w 1349253"/>
              <a:gd name="connsiteY92" fmla="*/ 1142577 h 6858000"/>
              <a:gd name="connsiteX93" fmla="*/ 74036 w 1349253"/>
              <a:gd name="connsiteY93" fmla="*/ 1088484 h 6858000"/>
              <a:gd name="connsiteX94" fmla="*/ 62772 w 1349253"/>
              <a:gd name="connsiteY94" fmla="*/ 1016103 h 6858000"/>
              <a:gd name="connsiteX95" fmla="*/ 64228 w 1349253"/>
              <a:gd name="connsiteY95" fmla="*/ 954054 h 6858000"/>
              <a:gd name="connsiteX96" fmla="*/ 75144 w 1349253"/>
              <a:gd name="connsiteY96" fmla="*/ 921368 h 6858000"/>
              <a:gd name="connsiteX97" fmla="*/ 59093 w 1349253"/>
              <a:gd name="connsiteY97" fmla="*/ 896999 h 6858000"/>
              <a:gd name="connsiteX98" fmla="*/ 28501 w 1349253"/>
              <a:gd name="connsiteY98" fmla="*/ 821517 h 6858000"/>
              <a:gd name="connsiteX99" fmla="*/ 7451 w 1349253"/>
              <a:gd name="connsiteY99" fmla="*/ 751353 h 6858000"/>
              <a:gd name="connsiteX100" fmla="*/ 7009 w 1349253"/>
              <a:gd name="connsiteY100" fmla="*/ 721230 h 6858000"/>
              <a:gd name="connsiteX101" fmla="*/ 16141 w 1349253"/>
              <a:gd name="connsiteY101" fmla="*/ 619315 h 6858000"/>
              <a:gd name="connsiteX102" fmla="*/ 19 w 1349253"/>
              <a:gd name="connsiteY102" fmla="*/ 585934 h 6858000"/>
              <a:gd name="connsiteX103" fmla="*/ 7093 w 1349253"/>
              <a:gd name="connsiteY103" fmla="*/ 538948 h 6858000"/>
              <a:gd name="connsiteX104" fmla="*/ 11001 w 1349253"/>
              <a:gd name="connsiteY104" fmla="*/ 525163 h 6858000"/>
              <a:gd name="connsiteX105" fmla="*/ 37125 w 1349253"/>
              <a:gd name="connsiteY105" fmla="*/ 446567 h 6858000"/>
              <a:gd name="connsiteX106" fmla="*/ 36373 w 1349253"/>
              <a:gd name="connsiteY106" fmla="*/ 393828 h 6858000"/>
              <a:gd name="connsiteX107" fmla="*/ 36203 w 1349253"/>
              <a:gd name="connsiteY107" fmla="*/ 353137 h 6858000"/>
              <a:gd name="connsiteX108" fmla="*/ 41896 w 1349253"/>
              <a:gd name="connsiteY108" fmla="*/ 275771 h 6858000"/>
              <a:gd name="connsiteX109" fmla="*/ 58923 w 1349253"/>
              <a:gd name="connsiteY109" fmla="*/ 212860 h 6858000"/>
              <a:gd name="connsiteX110" fmla="*/ 50633 w 1349253"/>
              <a:gd name="connsiteY110" fmla="*/ 144983 h 6858000"/>
              <a:gd name="connsiteX111" fmla="*/ 62917 w 1349253"/>
              <a:gd name="connsiteY111" fmla="*/ 55288 h 6858000"/>
              <a:gd name="connsiteX112" fmla="*/ 22471 w 1349253"/>
              <a:gd name="connsiteY112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03773 w 1349253"/>
              <a:gd name="connsiteY81" fmla="*/ 1906352 h 6858000"/>
              <a:gd name="connsiteX82" fmla="*/ 180330 w 1349253"/>
              <a:gd name="connsiteY82" fmla="*/ 1861531 h 6858000"/>
              <a:gd name="connsiteX83" fmla="*/ 134129 w 1349253"/>
              <a:gd name="connsiteY83" fmla="*/ 1732919 h 6858000"/>
              <a:gd name="connsiteX84" fmla="*/ 106440 w 1349253"/>
              <a:gd name="connsiteY84" fmla="*/ 1663540 h 6858000"/>
              <a:gd name="connsiteX85" fmla="*/ 105566 w 1349253"/>
              <a:gd name="connsiteY85" fmla="*/ 1615777 h 6858000"/>
              <a:gd name="connsiteX86" fmla="*/ 86361 w 1349253"/>
              <a:gd name="connsiteY86" fmla="*/ 1563678 h 6858000"/>
              <a:gd name="connsiteX87" fmla="*/ 92183 w 1349253"/>
              <a:gd name="connsiteY87" fmla="*/ 1477995 h 6858000"/>
              <a:gd name="connsiteX88" fmla="*/ 78268 w 1349253"/>
              <a:gd name="connsiteY88" fmla="*/ 1373769 h 6858000"/>
              <a:gd name="connsiteX89" fmla="*/ 86575 w 1349253"/>
              <a:gd name="connsiteY89" fmla="*/ 1307086 h 6858000"/>
              <a:gd name="connsiteX90" fmla="*/ 92448 w 1349253"/>
              <a:gd name="connsiteY90" fmla="*/ 1168288 h 6858000"/>
              <a:gd name="connsiteX91" fmla="*/ 84730 w 1349253"/>
              <a:gd name="connsiteY91" fmla="*/ 1142577 h 6858000"/>
              <a:gd name="connsiteX92" fmla="*/ 74036 w 1349253"/>
              <a:gd name="connsiteY92" fmla="*/ 1088484 h 6858000"/>
              <a:gd name="connsiteX93" fmla="*/ 62772 w 1349253"/>
              <a:gd name="connsiteY93" fmla="*/ 1016103 h 6858000"/>
              <a:gd name="connsiteX94" fmla="*/ 64228 w 1349253"/>
              <a:gd name="connsiteY94" fmla="*/ 954054 h 6858000"/>
              <a:gd name="connsiteX95" fmla="*/ 75144 w 1349253"/>
              <a:gd name="connsiteY95" fmla="*/ 921368 h 6858000"/>
              <a:gd name="connsiteX96" fmla="*/ 59093 w 1349253"/>
              <a:gd name="connsiteY96" fmla="*/ 896999 h 6858000"/>
              <a:gd name="connsiteX97" fmla="*/ 28501 w 1349253"/>
              <a:gd name="connsiteY97" fmla="*/ 821517 h 6858000"/>
              <a:gd name="connsiteX98" fmla="*/ 7451 w 1349253"/>
              <a:gd name="connsiteY98" fmla="*/ 751353 h 6858000"/>
              <a:gd name="connsiteX99" fmla="*/ 7009 w 1349253"/>
              <a:gd name="connsiteY99" fmla="*/ 721230 h 6858000"/>
              <a:gd name="connsiteX100" fmla="*/ 16141 w 1349253"/>
              <a:gd name="connsiteY100" fmla="*/ 619315 h 6858000"/>
              <a:gd name="connsiteX101" fmla="*/ 19 w 1349253"/>
              <a:gd name="connsiteY101" fmla="*/ 585934 h 6858000"/>
              <a:gd name="connsiteX102" fmla="*/ 7093 w 1349253"/>
              <a:gd name="connsiteY102" fmla="*/ 538948 h 6858000"/>
              <a:gd name="connsiteX103" fmla="*/ 11001 w 1349253"/>
              <a:gd name="connsiteY103" fmla="*/ 525163 h 6858000"/>
              <a:gd name="connsiteX104" fmla="*/ 37125 w 1349253"/>
              <a:gd name="connsiteY104" fmla="*/ 446567 h 6858000"/>
              <a:gd name="connsiteX105" fmla="*/ 36373 w 1349253"/>
              <a:gd name="connsiteY105" fmla="*/ 393828 h 6858000"/>
              <a:gd name="connsiteX106" fmla="*/ 36203 w 1349253"/>
              <a:gd name="connsiteY106" fmla="*/ 353137 h 6858000"/>
              <a:gd name="connsiteX107" fmla="*/ 41896 w 1349253"/>
              <a:gd name="connsiteY107" fmla="*/ 275771 h 6858000"/>
              <a:gd name="connsiteX108" fmla="*/ 58923 w 1349253"/>
              <a:gd name="connsiteY108" fmla="*/ 212860 h 6858000"/>
              <a:gd name="connsiteX109" fmla="*/ 50633 w 1349253"/>
              <a:gd name="connsiteY109" fmla="*/ 144983 h 6858000"/>
              <a:gd name="connsiteX110" fmla="*/ 62917 w 1349253"/>
              <a:gd name="connsiteY110" fmla="*/ 55288 h 6858000"/>
              <a:gd name="connsiteX111" fmla="*/ 22471 w 1349253"/>
              <a:gd name="connsiteY11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03773 w 1349253"/>
              <a:gd name="connsiteY81" fmla="*/ 1906352 h 6858000"/>
              <a:gd name="connsiteX82" fmla="*/ 180330 w 1349253"/>
              <a:gd name="connsiteY82" fmla="*/ 1861531 h 6858000"/>
              <a:gd name="connsiteX83" fmla="*/ 134129 w 1349253"/>
              <a:gd name="connsiteY83" fmla="*/ 1732919 h 6858000"/>
              <a:gd name="connsiteX84" fmla="*/ 106440 w 1349253"/>
              <a:gd name="connsiteY84" fmla="*/ 1663540 h 6858000"/>
              <a:gd name="connsiteX85" fmla="*/ 105566 w 1349253"/>
              <a:gd name="connsiteY85" fmla="*/ 1615777 h 6858000"/>
              <a:gd name="connsiteX86" fmla="*/ 86361 w 1349253"/>
              <a:gd name="connsiteY86" fmla="*/ 1563678 h 6858000"/>
              <a:gd name="connsiteX87" fmla="*/ 92183 w 1349253"/>
              <a:gd name="connsiteY87" fmla="*/ 1477995 h 6858000"/>
              <a:gd name="connsiteX88" fmla="*/ 78268 w 1349253"/>
              <a:gd name="connsiteY88" fmla="*/ 1373769 h 6858000"/>
              <a:gd name="connsiteX89" fmla="*/ 86575 w 1349253"/>
              <a:gd name="connsiteY89" fmla="*/ 1307086 h 6858000"/>
              <a:gd name="connsiteX90" fmla="*/ 92448 w 1349253"/>
              <a:gd name="connsiteY90" fmla="*/ 1168288 h 6858000"/>
              <a:gd name="connsiteX91" fmla="*/ 84730 w 1349253"/>
              <a:gd name="connsiteY91" fmla="*/ 1142577 h 6858000"/>
              <a:gd name="connsiteX92" fmla="*/ 74036 w 1349253"/>
              <a:gd name="connsiteY92" fmla="*/ 1088484 h 6858000"/>
              <a:gd name="connsiteX93" fmla="*/ 62772 w 1349253"/>
              <a:gd name="connsiteY93" fmla="*/ 1016103 h 6858000"/>
              <a:gd name="connsiteX94" fmla="*/ 64228 w 1349253"/>
              <a:gd name="connsiteY94" fmla="*/ 954054 h 6858000"/>
              <a:gd name="connsiteX95" fmla="*/ 75144 w 1349253"/>
              <a:gd name="connsiteY95" fmla="*/ 921368 h 6858000"/>
              <a:gd name="connsiteX96" fmla="*/ 59093 w 1349253"/>
              <a:gd name="connsiteY96" fmla="*/ 896999 h 6858000"/>
              <a:gd name="connsiteX97" fmla="*/ 28501 w 1349253"/>
              <a:gd name="connsiteY97" fmla="*/ 821517 h 6858000"/>
              <a:gd name="connsiteX98" fmla="*/ 7451 w 1349253"/>
              <a:gd name="connsiteY98" fmla="*/ 751353 h 6858000"/>
              <a:gd name="connsiteX99" fmla="*/ 7009 w 1349253"/>
              <a:gd name="connsiteY99" fmla="*/ 721230 h 6858000"/>
              <a:gd name="connsiteX100" fmla="*/ 16141 w 1349253"/>
              <a:gd name="connsiteY100" fmla="*/ 619315 h 6858000"/>
              <a:gd name="connsiteX101" fmla="*/ 19 w 1349253"/>
              <a:gd name="connsiteY101" fmla="*/ 585934 h 6858000"/>
              <a:gd name="connsiteX102" fmla="*/ 7093 w 1349253"/>
              <a:gd name="connsiteY102" fmla="*/ 538948 h 6858000"/>
              <a:gd name="connsiteX103" fmla="*/ 11001 w 1349253"/>
              <a:gd name="connsiteY103" fmla="*/ 525163 h 6858000"/>
              <a:gd name="connsiteX104" fmla="*/ 37125 w 1349253"/>
              <a:gd name="connsiteY104" fmla="*/ 446567 h 6858000"/>
              <a:gd name="connsiteX105" fmla="*/ 36373 w 1349253"/>
              <a:gd name="connsiteY105" fmla="*/ 393828 h 6858000"/>
              <a:gd name="connsiteX106" fmla="*/ 36203 w 1349253"/>
              <a:gd name="connsiteY106" fmla="*/ 353137 h 6858000"/>
              <a:gd name="connsiteX107" fmla="*/ 41896 w 1349253"/>
              <a:gd name="connsiteY107" fmla="*/ 275771 h 6858000"/>
              <a:gd name="connsiteX108" fmla="*/ 58923 w 1349253"/>
              <a:gd name="connsiteY108" fmla="*/ 212860 h 6858000"/>
              <a:gd name="connsiteX109" fmla="*/ 50633 w 1349253"/>
              <a:gd name="connsiteY109" fmla="*/ 144983 h 6858000"/>
              <a:gd name="connsiteX110" fmla="*/ 62917 w 1349253"/>
              <a:gd name="connsiteY110" fmla="*/ 55288 h 6858000"/>
              <a:gd name="connsiteX111" fmla="*/ 22471 w 1349253"/>
              <a:gd name="connsiteY11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03773 w 1349253"/>
              <a:gd name="connsiteY81" fmla="*/ 1906352 h 6858000"/>
              <a:gd name="connsiteX82" fmla="*/ 180330 w 1349253"/>
              <a:gd name="connsiteY82" fmla="*/ 1861531 h 6858000"/>
              <a:gd name="connsiteX83" fmla="*/ 134129 w 1349253"/>
              <a:gd name="connsiteY83" fmla="*/ 1732919 h 6858000"/>
              <a:gd name="connsiteX84" fmla="*/ 106440 w 1349253"/>
              <a:gd name="connsiteY84" fmla="*/ 1663540 h 6858000"/>
              <a:gd name="connsiteX85" fmla="*/ 105566 w 1349253"/>
              <a:gd name="connsiteY85" fmla="*/ 1615777 h 6858000"/>
              <a:gd name="connsiteX86" fmla="*/ 86361 w 1349253"/>
              <a:gd name="connsiteY86" fmla="*/ 1563678 h 6858000"/>
              <a:gd name="connsiteX87" fmla="*/ 92183 w 1349253"/>
              <a:gd name="connsiteY87" fmla="*/ 1477995 h 6858000"/>
              <a:gd name="connsiteX88" fmla="*/ 78268 w 1349253"/>
              <a:gd name="connsiteY88" fmla="*/ 1373769 h 6858000"/>
              <a:gd name="connsiteX89" fmla="*/ 86575 w 1349253"/>
              <a:gd name="connsiteY89" fmla="*/ 1307086 h 6858000"/>
              <a:gd name="connsiteX90" fmla="*/ 92448 w 1349253"/>
              <a:gd name="connsiteY90" fmla="*/ 1168288 h 6858000"/>
              <a:gd name="connsiteX91" fmla="*/ 84730 w 1349253"/>
              <a:gd name="connsiteY91" fmla="*/ 1142577 h 6858000"/>
              <a:gd name="connsiteX92" fmla="*/ 74036 w 1349253"/>
              <a:gd name="connsiteY92" fmla="*/ 1088484 h 6858000"/>
              <a:gd name="connsiteX93" fmla="*/ 62772 w 1349253"/>
              <a:gd name="connsiteY93" fmla="*/ 1016103 h 6858000"/>
              <a:gd name="connsiteX94" fmla="*/ 64228 w 1349253"/>
              <a:gd name="connsiteY94" fmla="*/ 954054 h 6858000"/>
              <a:gd name="connsiteX95" fmla="*/ 75144 w 1349253"/>
              <a:gd name="connsiteY95" fmla="*/ 921368 h 6858000"/>
              <a:gd name="connsiteX96" fmla="*/ 59093 w 1349253"/>
              <a:gd name="connsiteY96" fmla="*/ 896999 h 6858000"/>
              <a:gd name="connsiteX97" fmla="*/ 28501 w 1349253"/>
              <a:gd name="connsiteY97" fmla="*/ 821517 h 6858000"/>
              <a:gd name="connsiteX98" fmla="*/ 7451 w 1349253"/>
              <a:gd name="connsiteY98" fmla="*/ 751353 h 6858000"/>
              <a:gd name="connsiteX99" fmla="*/ 7009 w 1349253"/>
              <a:gd name="connsiteY99" fmla="*/ 721230 h 6858000"/>
              <a:gd name="connsiteX100" fmla="*/ 16141 w 1349253"/>
              <a:gd name="connsiteY100" fmla="*/ 619315 h 6858000"/>
              <a:gd name="connsiteX101" fmla="*/ 19 w 1349253"/>
              <a:gd name="connsiteY101" fmla="*/ 585934 h 6858000"/>
              <a:gd name="connsiteX102" fmla="*/ 7093 w 1349253"/>
              <a:gd name="connsiteY102" fmla="*/ 538948 h 6858000"/>
              <a:gd name="connsiteX103" fmla="*/ 11001 w 1349253"/>
              <a:gd name="connsiteY103" fmla="*/ 525163 h 6858000"/>
              <a:gd name="connsiteX104" fmla="*/ 37125 w 1349253"/>
              <a:gd name="connsiteY104" fmla="*/ 446567 h 6858000"/>
              <a:gd name="connsiteX105" fmla="*/ 36373 w 1349253"/>
              <a:gd name="connsiteY105" fmla="*/ 393828 h 6858000"/>
              <a:gd name="connsiteX106" fmla="*/ 36203 w 1349253"/>
              <a:gd name="connsiteY106" fmla="*/ 353137 h 6858000"/>
              <a:gd name="connsiteX107" fmla="*/ 41896 w 1349253"/>
              <a:gd name="connsiteY107" fmla="*/ 275771 h 6858000"/>
              <a:gd name="connsiteX108" fmla="*/ 58923 w 1349253"/>
              <a:gd name="connsiteY108" fmla="*/ 212860 h 6858000"/>
              <a:gd name="connsiteX109" fmla="*/ 50633 w 1349253"/>
              <a:gd name="connsiteY109" fmla="*/ 144983 h 6858000"/>
              <a:gd name="connsiteX110" fmla="*/ 62917 w 1349253"/>
              <a:gd name="connsiteY110" fmla="*/ 55288 h 6858000"/>
              <a:gd name="connsiteX111" fmla="*/ 22471 w 1349253"/>
              <a:gd name="connsiteY111" fmla="*/ 0 h 6858000"/>
              <a:gd name="connsiteX0" fmla="*/ 22471 w 1349253"/>
              <a:gd name="connsiteY0" fmla="*/ 0 h 6858000"/>
              <a:gd name="connsiteX1" fmla="*/ 1349253 w 1349253"/>
              <a:gd name="connsiteY1" fmla="*/ 0 h 6858000"/>
              <a:gd name="connsiteX2" fmla="*/ 1349253 w 1349253"/>
              <a:gd name="connsiteY2" fmla="*/ 6858000 h 6858000"/>
              <a:gd name="connsiteX3" fmla="*/ 85947 w 1349253"/>
              <a:gd name="connsiteY3" fmla="*/ 6857735 h 6858000"/>
              <a:gd name="connsiteX4" fmla="*/ 122540 w 1349253"/>
              <a:gd name="connsiteY4" fmla="*/ 6776847 h 6858000"/>
              <a:gd name="connsiteX5" fmla="*/ 134040 w 1349253"/>
              <a:gd name="connsiteY5" fmla="*/ 6737706 h 6858000"/>
              <a:gd name="connsiteX6" fmla="*/ 158779 w 1349253"/>
              <a:gd name="connsiteY6" fmla="*/ 6691589 h 6858000"/>
              <a:gd name="connsiteX7" fmla="*/ 150803 w 1349253"/>
              <a:gd name="connsiteY7" fmla="*/ 6659970 h 6858000"/>
              <a:gd name="connsiteX8" fmla="*/ 168871 w 1349253"/>
              <a:gd name="connsiteY8" fmla="*/ 6594177 h 6858000"/>
              <a:gd name="connsiteX9" fmla="*/ 235868 w 1349253"/>
              <a:gd name="connsiteY9" fmla="*/ 6492130 h 6858000"/>
              <a:gd name="connsiteX10" fmla="*/ 251555 w 1349253"/>
              <a:gd name="connsiteY10" fmla="*/ 6431610 h 6858000"/>
              <a:gd name="connsiteX11" fmla="*/ 278483 w 1349253"/>
              <a:gd name="connsiteY11" fmla="*/ 6334727 h 6858000"/>
              <a:gd name="connsiteX12" fmla="*/ 270395 w 1349253"/>
              <a:gd name="connsiteY12" fmla="*/ 6294334 h 6858000"/>
              <a:gd name="connsiteX13" fmla="*/ 272835 w 1349253"/>
              <a:gd name="connsiteY13" fmla="*/ 6252834 h 6858000"/>
              <a:gd name="connsiteX14" fmla="*/ 250827 w 1349253"/>
              <a:gd name="connsiteY14" fmla="*/ 6202459 h 6858000"/>
              <a:gd name="connsiteX15" fmla="*/ 249625 w 1349253"/>
              <a:gd name="connsiteY15" fmla="*/ 6153037 h 6858000"/>
              <a:gd name="connsiteX16" fmla="*/ 265040 w 1349253"/>
              <a:gd name="connsiteY16" fmla="*/ 6078132 h 6858000"/>
              <a:gd name="connsiteX17" fmla="*/ 252427 w 1349253"/>
              <a:gd name="connsiteY17" fmla="*/ 6028119 h 6858000"/>
              <a:gd name="connsiteX18" fmla="*/ 237656 w 1349253"/>
              <a:gd name="connsiteY18" fmla="*/ 5926735 h 6858000"/>
              <a:gd name="connsiteX19" fmla="*/ 287168 w 1349253"/>
              <a:gd name="connsiteY19" fmla="*/ 5712857 h 6858000"/>
              <a:gd name="connsiteX20" fmla="*/ 316966 w 1349253"/>
              <a:gd name="connsiteY20" fmla="*/ 5660491 h 6858000"/>
              <a:gd name="connsiteX21" fmla="*/ 326089 w 1349253"/>
              <a:gd name="connsiteY21" fmla="*/ 5563435 h 6858000"/>
              <a:gd name="connsiteX22" fmla="*/ 352965 w 1349253"/>
              <a:gd name="connsiteY22" fmla="*/ 5437125 h 6858000"/>
              <a:gd name="connsiteX23" fmla="*/ 366533 w 1349253"/>
              <a:gd name="connsiteY23" fmla="*/ 5396260 h 6858000"/>
              <a:gd name="connsiteX24" fmla="*/ 382514 w 1349253"/>
              <a:gd name="connsiteY24" fmla="*/ 5330009 h 6858000"/>
              <a:gd name="connsiteX25" fmla="*/ 416007 w 1349253"/>
              <a:gd name="connsiteY25" fmla="*/ 5273739 h 6858000"/>
              <a:gd name="connsiteX26" fmla="*/ 425606 w 1349253"/>
              <a:gd name="connsiteY26" fmla="*/ 5241779 h 6858000"/>
              <a:gd name="connsiteX27" fmla="*/ 436832 w 1349253"/>
              <a:gd name="connsiteY27" fmla="*/ 5225268 h 6858000"/>
              <a:gd name="connsiteX28" fmla="*/ 437852 w 1349253"/>
              <a:gd name="connsiteY28" fmla="*/ 5217684 h 6858000"/>
              <a:gd name="connsiteX29" fmla="*/ 445193 w 1349253"/>
              <a:gd name="connsiteY29" fmla="*/ 5193377 h 6858000"/>
              <a:gd name="connsiteX30" fmla="*/ 448496 w 1349253"/>
              <a:gd name="connsiteY30" fmla="*/ 5179288 h 6858000"/>
              <a:gd name="connsiteX31" fmla="*/ 449480 w 1349253"/>
              <a:gd name="connsiteY31" fmla="*/ 5173621 h 6858000"/>
              <a:gd name="connsiteX32" fmla="*/ 445114 w 1349253"/>
              <a:gd name="connsiteY32" fmla="*/ 5159961 h 6858000"/>
              <a:gd name="connsiteX33" fmla="*/ 451791 w 1349253"/>
              <a:gd name="connsiteY33" fmla="*/ 5144295 h 6858000"/>
              <a:gd name="connsiteX34" fmla="*/ 448724 w 1349253"/>
              <a:gd name="connsiteY34" fmla="*/ 5125185 h 6858000"/>
              <a:gd name="connsiteX35" fmla="*/ 455554 w 1349253"/>
              <a:gd name="connsiteY35" fmla="*/ 5121884 h 6858000"/>
              <a:gd name="connsiteX36" fmla="*/ 462590 w 1349253"/>
              <a:gd name="connsiteY36" fmla="*/ 5067850 h 6858000"/>
              <a:gd name="connsiteX37" fmla="*/ 465321 w 1349253"/>
              <a:gd name="connsiteY37" fmla="*/ 5060861 h 6858000"/>
              <a:gd name="connsiteX38" fmla="*/ 462025 w 1349253"/>
              <a:gd name="connsiteY38" fmla="*/ 5034192 h 6858000"/>
              <a:gd name="connsiteX39" fmla="*/ 463579 w 1349253"/>
              <a:gd name="connsiteY39" fmla="*/ 4993030 h 6858000"/>
              <a:gd name="connsiteX40" fmla="*/ 470488 w 1349253"/>
              <a:gd name="connsiteY40" fmla="*/ 4946844 h 6858000"/>
              <a:gd name="connsiteX41" fmla="*/ 466344 w 1349253"/>
              <a:gd name="connsiteY41" fmla="*/ 4932692 h 6858000"/>
              <a:gd name="connsiteX42" fmla="*/ 481747 w 1349253"/>
              <a:gd name="connsiteY42" fmla="*/ 4858827 h 6858000"/>
              <a:gd name="connsiteX43" fmla="*/ 487650 w 1349253"/>
              <a:gd name="connsiteY43" fmla="*/ 4821170 h 6858000"/>
              <a:gd name="connsiteX44" fmla="*/ 493676 w 1349253"/>
              <a:gd name="connsiteY44" fmla="*/ 4750867 h 6858000"/>
              <a:gd name="connsiteX45" fmla="*/ 491483 w 1349253"/>
              <a:gd name="connsiteY45" fmla="*/ 4690749 h 6858000"/>
              <a:gd name="connsiteX46" fmla="*/ 486963 w 1349253"/>
              <a:gd name="connsiteY46" fmla="*/ 4584173 h 6858000"/>
              <a:gd name="connsiteX47" fmla="*/ 482046 w 1349253"/>
              <a:gd name="connsiteY47" fmla="*/ 4444346 h 6858000"/>
              <a:gd name="connsiteX48" fmla="*/ 478611 w 1349253"/>
              <a:gd name="connsiteY48" fmla="*/ 4375228 h 6858000"/>
              <a:gd name="connsiteX49" fmla="*/ 459264 w 1349253"/>
              <a:gd name="connsiteY49" fmla="*/ 4214165 h 6858000"/>
              <a:gd name="connsiteX50" fmla="*/ 460893 w 1349253"/>
              <a:gd name="connsiteY50" fmla="*/ 4076008 h 6858000"/>
              <a:gd name="connsiteX51" fmla="*/ 448593 w 1349253"/>
              <a:gd name="connsiteY51" fmla="*/ 4033999 h 6858000"/>
              <a:gd name="connsiteX52" fmla="*/ 448318 w 1349253"/>
              <a:gd name="connsiteY52" fmla="*/ 4013953 h 6858000"/>
              <a:gd name="connsiteX53" fmla="*/ 434613 w 1349253"/>
              <a:gd name="connsiteY53" fmla="*/ 3974753 h 6858000"/>
              <a:gd name="connsiteX54" fmla="*/ 440396 w 1349253"/>
              <a:gd name="connsiteY54" fmla="*/ 3901461 h 6858000"/>
              <a:gd name="connsiteX55" fmla="*/ 462990 w 1349253"/>
              <a:gd name="connsiteY55" fmla="*/ 3813873 h 6858000"/>
              <a:gd name="connsiteX56" fmla="*/ 460248 w 1349253"/>
              <a:gd name="connsiteY56" fmla="*/ 3777135 h 6858000"/>
              <a:gd name="connsiteX57" fmla="*/ 461981 w 1349253"/>
              <a:gd name="connsiteY57" fmla="*/ 3771656 h 6858000"/>
              <a:gd name="connsiteX58" fmla="*/ 465724 w 1349253"/>
              <a:gd name="connsiteY58" fmla="*/ 3769007 h 6858000"/>
              <a:gd name="connsiteX59" fmla="*/ 473886 w 1349253"/>
              <a:gd name="connsiteY59" fmla="*/ 3738082 h 6858000"/>
              <a:gd name="connsiteX60" fmla="*/ 481232 w 1349253"/>
              <a:gd name="connsiteY60" fmla="*/ 3673397 h 6858000"/>
              <a:gd name="connsiteX61" fmla="*/ 480528 w 1349253"/>
              <a:gd name="connsiteY61" fmla="*/ 3637109 h 6858000"/>
              <a:gd name="connsiteX62" fmla="*/ 483971 w 1349253"/>
              <a:gd name="connsiteY62" fmla="*/ 3536883 h 6858000"/>
              <a:gd name="connsiteX63" fmla="*/ 491509 w 1349253"/>
              <a:gd name="connsiteY63" fmla="*/ 3435652 h 6858000"/>
              <a:gd name="connsiteX64" fmla="*/ 505401 w 1349253"/>
              <a:gd name="connsiteY64" fmla="*/ 3295862 h 6858000"/>
              <a:gd name="connsiteX65" fmla="*/ 511168 w 1349253"/>
              <a:gd name="connsiteY65" fmla="*/ 3229163 h 6858000"/>
              <a:gd name="connsiteX66" fmla="*/ 487927 w 1349253"/>
              <a:gd name="connsiteY66" fmla="*/ 3158586 h 6858000"/>
              <a:gd name="connsiteX67" fmla="*/ 463335 w 1349253"/>
              <a:gd name="connsiteY67" fmla="*/ 3112365 h 6858000"/>
              <a:gd name="connsiteX68" fmla="*/ 448810 w 1349253"/>
              <a:gd name="connsiteY68" fmla="*/ 3072935 h 6858000"/>
              <a:gd name="connsiteX69" fmla="*/ 423984 w 1349253"/>
              <a:gd name="connsiteY69" fmla="*/ 2958185 h 6858000"/>
              <a:gd name="connsiteX70" fmla="*/ 381264 w 1349253"/>
              <a:gd name="connsiteY70" fmla="*/ 2843952 h 6858000"/>
              <a:gd name="connsiteX71" fmla="*/ 315516 w 1349253"/>
              <a:gd name="connsiteY71" fmla="*/ 2554718 h 6858000"/>
              <a:gd name="connsiteX72" fmla="*/ 286333 w 1349253"/>
              <a:gd name="connsiteY72" fmla="*/ 2447068 h 6858000"/>
              <a:gd name="connsiteX73" fmla="*/ 273294 w 1349253"/>
              <a:gd name="connsiteY73" fmla="*/ 2425819 h 6858000"/>
              <a:gd name="connsiteX74" fmla="*/ 279293 w 1349253"/>
              <a:gd name="connsiteY74" fmla="*/ 2402874 h 6858000"/>
              <a:gd name="connsiteX75" fmla="*/ 281905 w 1349253"/>
              <a:gd name="connsiteY75" fmla="*/ 2381443 h 6858000"/>
              <a:gd name="connsiteX76" fmla="*/ 258234 w 1349253"/>
              <a:gd name="connsiteY76" fmla="*/ 2261920 h 6858000"/>
              <a:gd name="connsiteX77" fmla="*/ 248121 w 1349253"/>
              <a:gd name="connsiteY77" fmla="*/ 2195378 h 6858000"/>
              <a:gd name="connsiteX78" fmla="*/ 232338 w 1349253"/>
              <a:gd name="connsiteY78" fmla="*/ 2155135 h 6858000"/>
              <a:gd name="connsiteX79" fmla="*/ 229796 w 1349253"/>
              <a:gd name="connsiteY79" fmla="*/ 2118008 h 6858000"/>
              <a:gd name="connsiteX80" fmla="*/ 230789 w 1349253"/>
              <a:gd name="connsiteY80" fmla="*/ 2050531 h 6858000"/>
              <a:gd name="connsiteX81" fmla="*/ 203773 w 1349253"/>
              <a:gd name="connsiteY81" fmla="*/ 1906352 h 6858000"/>
              <a:gd name="connsiteX82" fmla="*/ 180330 w 1349253"/>
              <a:gd name="connsiteY82" fmla="*/ 1861531 h 6858000"/>
              <a:gd name="connsiteX83" fmla="*/ 134129 w 1349253"/>
              <a:gd name="connsiteY83" fmla="*/ 1732919 h 6858000"/>
              <a:gd name="connsiteX84" fmla="*/ 106440 w 1349253"/>
              <a:gd name="connsiteY84" fmla="*/ 1663540 h 6858000"/>
              <a:gd name="connsiteX85" fmla="*/ 105566 w 1349253"/>
              <a:gd name="connsiteY85" fmla="*/ 1615777 h 6858000"/>
              <a:gd name="connsiteX86" fmla="*/ 86361 w 1349253"/>
              <a:gd name="connsiteY86" fmla="*/ 1563678 h 6858000"/>
              <a:gd name="connsiteX87" fmla="*/ 92183 w 1349253"/>
              <a:gd name="connsiteY87" fmla="*/ 1477995 h 6858000"/>
              <a:gd name="connsiteX88" fmla="*/ 78268 w 1349253"/>
              <a:gd name="connsiteY88" fmla="*/ 1373769 h 6858000"/>
              <a:gd name="connsiteX89" fmla="*/ 86575 w 1349253"/>
              <a:gd name="connsiteY89" fmla="*/ 1307086 h 6858000"/>
              <a:gd name="connsiteX90" fmla="*/ 92448 w 1349253"/>
              <a:gd name="connsiteY90" fmla="*/ 1168288 h 6858000"/>
              <a:gd name="connsiteX91" fmla="*/ 84730 w 1349253"/>
              <a:gd name="connsiteY91" fmla="*/ 1142577 h 6858000"/>
              <a:gd name="connsiteX92" fmla="*/ 74036 w 1349253"/>
              <a:gd name="connsiteY92" fmla="*/ 1088484 h 6858000"/>
              <a:gd name="connsiteX93" fmla="*/ 62772 w 1349253"/>
              <a:gd name="connsiteY93" fmla="*/ 1016103 h 6858000"/>
              <a:gd name="connsiteX94" fmla="*/ 64228 w 1349253"/>
              <a:gd name="connsiteY94" fmla="*/ 954054 h 6858000"/>
              <a:gd name="connsiteX95" fmla="*/ 59093 w 1349253"/>
              <a:gd name="connsiteY95" fmla="*/ 896999 h 6858000"/>
              <a:gd name="connsiteX96" fmla="*/ 28501 w 1349253"/>
              <a:gd name="connsiteY96" fmla="*/ 821517 h 6858000"/>
              <a:gd name="connsiteX97" fmla="*/ 7451 w 1349253"/>
              <a:gd name="connsiteY97" fmla="*/ 751353 h 6858000"/>
              <a:gd name="connsiteX98" fmla="*/ 7009 w 1349253"/>
              <a:gd name="connsiteY98" fmla="*/ 721230 h 6858000"/>
              <a:gd name="connsiteX99" fmla="*/ 16141 w 1349253"/>
              <a:gd name="connsiteY99" fmla="*/ 619315 h 6858000"/>
              <a:gd name="connsiteX100" fmla="*/ 19 w 1349253"/>
              <a:gd name="connsiteY100" fmla="*/ 585934 h 6858000"/>
              <a:gd name="connsiteX101" fmla="*/ 7093 w 1349253"/>
              <a:gd name="connsiteY101" fmla="*/ 538948 h 6858000"/>
              <a:gd name="connsiteX102" fmla="*/ 11001 w 1349253"/>
              <a:gd name="connsiteY102" fmla="*/ 525163 h 6858000"/>
              <a:gd name="connsiteX103" fmla="*/ 37125 w 1349253"/>
              <a:gd name="connsiteY103" fmla="*/ 446567 h 6858000"/>
              <a:gd name="connsiteX104" fmla="*/ 36373 w 1349253"/>
              <a:gd name="connsiteY104" fmla="*/ 393828 h 6858000"/>
              <a:gd name="connsiteX105" fmla="*/ 36203 w 1349253"/>
              <a:gd name="connsiteY105" fmla="*/ 353137 h 6858000"/>
              <a:gd name="connsiteX106" fmla="*/ 41896 w 1349253"/>
              <a:gd name="connsiteY106" fmla="*/ 275771 h 6858000"/>
              <a:gd name="connsiteX107" fmla="*/ 58923 w 1349253"/>
              <a:gd name="connsiteY107" fmla="*/ 212860 h 6858000"/>
              <a:gd name="connsiteX108" fmla="*/ 50633 w 1349253"/>
              <a:gd name="connsiteY108" fmla="*/ 144983 h 6858000"/>
              <a:gd name="connsiteX109" fmla="*/ 62917 w 1349253"/>
              <a:gd name="connsiteY109" fmla="*/ 55288 h 6858000"/>
              <a:gd name="connsiteX110" fmla="*/ 22471 w 1349253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66285 w 1342244"/>
              <a:gd name="connsiteY73" fmla="*/ 2425819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51914 w 1342244"/>
              <a:gd name="connsiteY107" fmla="*/ 212860 h 6858000"/>
              <a:gd name="connsiteX108" fmla="*/ 43624 w 1342244"/>
              <a:gd name="connsiteY108" fmla="*/ 144983 h 6858000"/>
              <a:gd name="connsiteX109" fmla="*/ 55908 w 1342244"/>
              <a:gd name="connsiteY109" fmla="*/ 55288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66285 w 1342244"/>
              <a:gd name="connsiteY73" fmla="*/ 2425819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51914 w 1342244"/>
              <a:gd name="connsiteY107" fmla="*/ 212860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66285 w 1342244"/>
              <a:gd name="connsiteY73" fmla="*/ 2425819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44581 w 1342244"/>
              <a:gd name="connsiteY107" fmla="*/ 236673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66285 w 1342244"/>
              <a:gd name="connsiteY73" fmla="*/ 2425819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44581 w 1342244"/>
              <a:gd name="connsiteY107" fmla="*/ 236673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83394 w 1342244"/>
              <a:gd name="connsiteY73" fmla="*/ 2423438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44581 w 1342244"/>
              <a:gd name="connsiteY107" fmla="*/ 236673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83394 w 1342244"/>
              <a:gd name="connsiteY73" fmla="*/ 2423438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44581 w 1342244"/>
              <a:gd name="connsiteY107" fmla="*/ 236673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4782 w 1342244"/>
              <a:gd name="connsiteY33" fmla="*/ 5144295 h 6858000"/>
              <a:gd name="connsiteX34" fmla="*/ 441715 w 1342244"/>
              <a:gd name="connsiteY34" fmla="*/ 5125185 h 6858000"/>
              <a:gd name="connsiteX35" fmla="*/ 448545 w 1342244"/>
              <a:gd name="connsiteY35" fmla="*/ 5121884 h 6858000"/>
              <a:gd name="connsiteX36" fmla="*/ 455581 w 1342244"/>
              <a:gd name="connsiteY36" fmla="*/ 5067850 h 6858000"/>
              <a:gd name="connsiteX37" fmla="*/ 458312 w 1342244"/>
              <a:gd name="connsiteY37" fmla="*/ 5060861 h 6858000"/>
              <a:gd name="connsiteX38" fmla="*/ 455016 w 1342244"/>
              <a:gd name="connsiteY38" fmla="*/ 5034192 h 6858000"/>
              <a:gd name="connsiteX39" fmla="*/ 456570 w 1342244"/>
              <a:gd name="connsiteY39" fmla="*/ 4993030 h 6858000"/>
              <a:gd name="connsiteX40" fmla="*/ 463479 w 1342244"/>
              <a:gd name="connsiteY40" fmla="*/ 4946844 h 6858000"/>
              <a:gd name="connsiteX41" fmla="*/ 459335 w 1342244"/>
              <a:gd name="connsiteY41" fmla="*/ 4932692 h 6858000"/>
              <a:gd name="connsiteX42" fmla="*/ 474738 w 1342244"/>
              <a:gd name="connsiteY42" fmla="*/ 4858827 h 6858000"/>
              <a:gd name="connsiteX43" fmla="*/ 480641 w 1342244"/>
              <a:gd name="connsiteY43" fmla="*/ 4821170 h 6858000"/>
              <a:gd name="connsiteX44" fmla="*/ 486667 w 1342244"/>
              <a:gd name="connsiteY44" fmla="*/ 4750867 h 6858000"/>
              <a:gd name="connsiteX45" fmla="*/ 484474 w 1342244"/>
              <a:gd name="connsiteY45" fmla="*/ 4690749 h 6858000"/>
              <a:gd name="connsiteX46" fmla="*/ 479954 w 1342244"/>
              <a:gd name="connsiteY46" fmla="*/ 4584173 h 6858000"/>
              <a:gd name="connsiteX47" fmla="*/ 475037 w 1342244"/>
              <a:gd name="connsiteY47" fmla="*/ 4444346 h 6858000"/>
              <a:gd name="connsiteX48" fmla="*/ 471602 w 1342244"/>
              <a:gd name="connsiteY48" fmla="*/ 4375228 h 6858000"/>
              <a:gd name="connsiteX49" fmla="*/ 452255 w 1342244"/>
              <a:gd name="connsiteY49" fmla="*/ 4214165 h 6858000"/>
              <a:gd name="connsiteX50" fmla="*/ 453884 w 1342244"/>
              <a:gd name="connsiteY50" fmla="*/ 4076008 h 6858000"/>
              <a:gd name="connsiteX51" fmla="*/ 441584 w 1342244"/>
              <a:gd name="connsiteY51" fmla="*/ 4033999 h 6858000"/>
              <a:gd name="connsiteX52" fmla="*/ 441309 w 1342244"/>
              <a:gd name="connsiteY52" fmla="*/ 4013953 h 6858000"/>
              <a:gd name="connsiteX53" fmla="*/ 427604 w 1342244"/>
              <a:gd name="connsiteY53" fmla="*/ 3974753 h 6858000"/>
              <a:gd name="connsiteX54" fmla="*/ 433387 w 1342244"/>
              <a:gd name="connsiteY54" fmla="*/ 3901461 h 6858000"/>
              <a:gd name="connsiteX55" fmla="*/ 455981 w 1342244"/>
              <a:gd name="connsiteY55" fmla="*/ 3813873 h 6858000"/>
              <a:gd name="connsiteX56" fmla="*/ 453239 w 1342244"/>
              <a:gd name="connsiteY56" fmla="*/ 3777135 h 6858000"/>
              <a:gd name="connsiteX57" fmla="*/ 454972 w 1342244"/>
              <a:gd name="connsiteY57" fmla="*/ 3771656 h 6858000"/>
              <a:gd name="connsiteX58" fmla="*/ 458715 w 1342244"/>
              <a:gd name="connsiteY58" fmla="*/ 3769007 h 6858000"/>
              <a:gd name="connsiteX59" fmla="*/ 466877 w 1342244"/>
              <a:gd name="connsiteY59" fmla="*/ 3738082 h 6858000"/>
              <a:gd name="connsiteX60" fmla="*/ 474223 w 1342244"/>
              <a:gd name="connsiteY60" fmla="*/ 3673397 h 6858000"/>
              <a:gd name="connsiteX61" fmla="*/ 473519 w 1342244"/>
              <a:gd name="connsiteY61" fmla="*/ 3637109 h 6858000"/>
              <a:gd name="connsiteX62" fmla="*/ 476962 w 1342244"/>
              <a:gd name="connsiteY62" fmla="*/ 3536883 h 6858000"/>
              <a:gd name="connsiteX63" fmla="*/ 484500 w 1342244"/>
              <a:gd name="connsiteY63" fmla="*/ 3435652 h 6858000"/>
              <a:gd name="connsiteX64" fmla="*/ 498392 w 1342244"/>
              <a:gd name="connsiteY64" fmla="*/ 3295862 h 6858000"/>
              <a:gd name="connsiteX65" fmla="*/ 504159 w 1342244"/>
              <a:gd name="connsiteY65" fmla="*/ 3229163 h 6858000"/>
              <a:gd name="connsiteX66" fmla="*/ 480918 w 1342244"/>
              <a:gd name="connsiteY66" fmla="*/ 3158586 h 6858000"/>
              <a:gd name="connsiteX67" fmla="*/ 456326 w 1342244"/>
              <a:gd name="connsiteY67" fmla="*/ 3112365 h 6858000"/>
              <a:gd name="connsiteX68" fmla="*/ 441801 w 1342244"/>
              <a:gd name="connsiteY68" fmla="*/ 3072935 h 6858000"/>
              <a:gd name="connsiteX69" fmla="*/ 416975 w 1342244"/>
              <a:gd name="connsiteY69" fmla="*/ 2958185 h 6858000"/>
              <a:gd name="connsiteX70" fmla="*/ 374255 w 1342244"/>
              <a:gd name="connsiteY70" fmla="*/ 2843952 h 6858000"/>
              <a:gd name="connsiteX71" fmla="*/ 308507 w 1342244"/>
              <a:gd name="connsiteY71" fmla="*/ 2554718 h 6858000"/>
              <a:gd name="connsiteX72" fmla="*/ 279324 w 1342244"/>
              <a:gd name="connsiteY72" fmla="*/ 2447068 h 6858000"/>
              <a:gd name="connsiteX73" fmla="*/ 283394 w 1342244"/>
              <a:gd name="connsiteY73" fmla="*/ 2423438 h 6858000"/>
              <a:gd name="connsiteX74" fmla="*/ 272284 w 1342244"/>
              <a:gd name="connsiteY74" fmla="*/ 2402874 h 6858000"/>
              <a:gd name="connsiteX75" fmla="*/ 274896 w 1342244"/>
              <a:gd name="connsiteY75" fmla="*/ 2381443 h 6858000"/>
              <a:gd name="connsiteX76" fmla="*/ 251225 w 1342244"/>
              <a:gd name="connsiteY76" fmla="*/ 2261920 h 6858000"/>
              <a:gd name="connsiteX77" fmla="*/ 241112 w 1342244"/>
              <a:gd name="connsiteY77" fmla="*/ 2195378 h 6858000"/>
              <a:gd name="connsiteX78" fmla="*/ 225329 w 1342244"/>
              <a:gd name="connsiteY78" fmla="*/ 2155135 h 6858000"/>
              <a:gd name="connsiteX79" fmla="*/ 222787 w 1342244"/>
              <a:gd name="connsiteY79" fmla="*/ 2118008 h 6858000"/>
              <a:gd name="connsiteX80" fmla="*/ 223780 w 1342244"/>
              <a:gd name="connsiteY80" fmla="*/ 2050531 h 6858000"/>
              <a:gd name="connsiteX81" fmla="*/ 196764 w 1342244"/>
              <a:gd name="connsiteY81" fmla="*/ 1906352 h 6858000"/>
              <a:gd name="connsiteX82" fmla="*/ 173321 w 1342244"/>
              <a:gd name="connsiteY82" fmla="*/ 1861531 h 6858000"/>
              <a:gd name="connsiteX83" fmla="*/ 127120 w 1342244"/>
              <a:gd name="connsiteY83" fmla="*/ 1732919 h 6858000"/>
              <a:gd name="connsiteX84" fmla="*/ 99431 w 1342244"/>
              <a:gd name="connsiteY84" fmla="*/ 1663540 h 6858000"/>
              <a:gd name="connsiteX85" fmla="*/ 98557 w 1342244"/>
              <a:gd name="connsiteY85" fmla="*/ 1615777 h 6858000"/>
              <a:gd name="connsiteX86" fmla="*/ 79352 w 1342244"/>
              <a:gd name="connsiteY86" fmla="*/ 1563678 h 6858000"/>
              <a:gd name="connsiteX87" fmla="*/ 85174 w 1342244"/>
              <a:gd name="connsiteY87" fmla="*/ 1477995 h 6858000"/>
              <a:gd name="connsiteX88" fmla="*/ 71259 w 1342244"/>
              <a:gd name="connsiteY88" fmla="*/ 1373769 h 6858000"/>
              <a:gd name="connsiteX89" fmla="*/ 79566 w 1342244"/>
              <a:gd name="connsiteY89" fmla="*/ 1307086 h 6858000"/>
              <a:gd name="connsiteX90" fmla="*/ 85439 w 1342244"/>
              <a:gd name="connsiteY90" fmla="*/ 1168288 h 6858000"/>
              <a:gd name="connsiteX91" fmla="*/ 77721 w 1342244"/>
              <a:gd name="connsiteY91" fmla="*/ 1142577 h 6858000"/>
              <a:gd name="connsiteX92" fmla="*/ 67027 w 1342244"/>
              <a:gd name="connsiteY92" fmla="*/ 1088484 h 6858000"/>
              <a:gd name="connsiteX93" fmla="*/ 55763 w 1342244"/>
              <a:gd name="connsiteY93" fmla="*/ 1016103 h 6858000"/>
              <a:gd name="connsiteX94" fmla="*/ 57219 w 1342244"/>
              <a:gd name="connsiteY94" fmla="*/ 954054 h 6858000"/>
              <a:gd name="connsiteX95" fmla="*/ 52084 w 1342244"/>
              <a:gd name="connsiteY95" fmla="*/ 896999 h 6858000"/>
              <a:gd name="connsiteX96" fmla="*/ 21492 w 1342244"/>
              <a:gd name="connsiteY96" fmla="*/ 821517 h 6858000"/>
              <a:gd name="connsiteX97" fmla="*/ 442 w 1342244"/>
              <a:gd name="connsiteY97" fmla="*/ 751353 h 6858000"/>
              <a:gd name="connsiteX98" fmla="*/ 0 w 1342244"/>
              <a:gd name="connsiteY98" fmla="*/ 721230 h 6858000"/>
              <a:gd name="connsiteX99" fmla="*/ 9132 w 1342244"/>
              <a:gd name="connsiteY99" fmla="*/ 619315 h 6858000"/>
              <a:gd name="connsiteX100" fmla="*/ 2788 w 1342244"/>
              <a:gd name="connsiteY100" fmla="*/ 585934 h 6858000"/>
              <a:gd name="connsiteX101" fmla="*/ 84 w 1342244"/>
              <a:gd name="connsiteY101" fmla="*/ 538948 h 6858000"/>
              <a:gd name="connsiteX102" fmla="*/ 3992 w 1342244"/>
              <a:gd name="connsiteY102" fmla="*/ 525163 h 6858000"/>
              <a:gd name="connsiteX103" fmla="*/ 30116 w 1342244"/>
              <a:gd name="connsiteY103" fmla="*/ 446567 h 6858000"/>
              <a:gd name="connsiteX104" fmla="*/ 29364 w 1342244"/>
              <a:gd name="connsiteY104" fmla="*/ 393828 h 6858000"/>
              <a:gd name="connsiteX105" fmla="*/ 29194 w 1342244"/>
              <a:gd name="connsiteY105" fmla="*/ 353137 h 6858000"/>
              <a:gd name="connsiteX106" fmla="*/ 34887 w 1342244"/>
              <a:gd name="connsiteY106" fmla="*/ 275771 h 6858000"/>
              <a:gd name="connsiteX107" fmla="*/ 44581 w 1342244"/>
              <a:gd name="connsiteY107" fmla="*/ 236673 h 6858000"/>
              <a:gd name="connsiteX108" fmla="*/ 43624 w 1342244"/>
              <a:gd name="connsiteY108" fmla="*/ 144983 h 6858000"/>
              <a:gd name="connsiteX109" fmla="*/ 33909 w 1342244"/>
              <a:gd name="connsiteY109" fmla="*/ 33857 h 6858000"/>
              <a:gd name="connsiteX110" fmla="*/ 15462 w 1342244"/>
              <a:gd name="connsiteY11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0843 w 1342244"/>
              <a:gd name="connsiteY28" fmla="*/ 5217684 h 6858000"/>
              <a:gd name="connsiteX29" fmla="*/ 438184 w 1342244"/>
              <a:gd name="connsiteY29" fmla="*/ 5193377 h 6858000"/>
              <a:gd name="connsiteX30" fmla="*/ 441487 w 1342244"/>
              <a:gd name="connsiteY30" fmla="*/ 5179288 h 6858000"/>
              <a:gd name="connsiteX31" fmla="*/ 442471 w 1342244"/>
              <a:gd name="connsiteY31" fmla="*/ 5173621 h 6858000"/>
              <a:gd name="connsiteX32" fmla="*/ 438105 w 1342244"/>
              <a:gd name="connsiteY32" fmla="*/ 5159961 h 6858000"/>
              <a:gd name="connsiteX33" fmla="*/ 441715 w 1342244"/>
              <a:gd name="connsiteY33" fmla="*/ 5125185 h 6858000"/>
              <a:gd name="connsiteX34" fmla="*/ 448545 w 1342244"/>
              <a:gd name="connsiteY34" fmla="*/ 5121884 h 6858000"/>
              <a:gd name="connsiteX35" fmla="*/ 455581 w 1342244"/>
              <a:gd name="connsiteY35" fmla="*/ 5067850 h 6858000"/>
              <a:gd name="connsiteX36" fmla="*/ 458312 w 1342244"/>
              <a:gd name="connsiteY36" fmla="*/ 5060861 h 6858000"/>
              <a:gd name="connsiteX37" fmla="*/ 455016 w 1342244"/>
              <a:gd name="connsiteY37" fmla="*/ 5034192 h 6858000"/>
              <a:gd name="connsiteX38" fmla="*/ 456570 w 1342244"/>
              <a:gd name="connsiteY38" fmla="*/ 4993030 h 6858000"/>
              <a:gd name="connsiteX39" fmla="*/ 463479 w 1342244"/>
              <a:gd name="connsiteY39" fmla="*/ 4946844 h 6858000"/>
              <a:gd name="connsiteX40" fmla="*/ 459335 w 1342244"/>
              <a:gd name="connsiteY40" fmla="*/ 4932692 h 6858000"/>
              <a:gd name="connsiteX41" fmla="*/ 474738 w 1342244"/>
              <a:gd name="connsiteY41" fmla="*/ 4858827 h 6858000"/>
              <a:gd name="connsiteX42" fmla="*/ 480641 w 1342244"/>
              <a:gd name="connsiteY42" fmla="*/ 4821170 h 6858000"/>
              <a:gd name="connsiteX43" fmla="*/ 486667 w 1342244"/>
              <a:gd name="connsiteY43" fmla="*/ 4750867 h 6858000"/>
              <a:gd name="connsiteX44" fmla="*/ 484474 w 1342244"/>
              <a:gd name="connsiteY44" fmla="*/ 4690749 h 6858000"/>
              <a:gd name="connsiteX45" fmla="*/ 479954 w 1342244"/>
              <a:gd name="connsiteY45" fmla="*/ 4584173 h 6858000"/>
              <a:gd name="connsiteX46" fmla="*/ 475037 w 1342244"/>
              <a:gd name="connsiteY46" fmla="*/ 4444346 h 6858000"/>
              <a:gd name="connsiteX47" fmla="*/ 471602 w 1342244"/>
              <a:gd name="connsiteY47" fmla="*/ 4375228 h 6858000"/>
              <a:gd name="connsiteX48" fmla="*/ 452255 w 1342244"/>
              <a:gd name="connsiteY48" fmla="*/ 4214165 h 6858000"/>
              <a:gd name="connsiteX49" fmla="*/ 453884 w 1342244"/>
              <a:gd name="connsiteY49" fmla="*/ 4076008 h 6858000"/>
              <a:gd name="connsiteX50" fmla="*/ 441584 w 1342244"/>
              <a:gd name="connsiteY50" fmla="*/ 4033999 h 6858000"/>
              <a:gd name="connsiteX51" fmla="*/ 441309 w 1342244"/>
              <a:gd name="connsiteY51" fmla="*/ 4013953 h 6858000"/>
              <a:gd name="connsiteX52" fmla="*/ 427604 w 1342244"/>
              <a:gd name="connsiteY52" fmla="*/ 3974753 h 6858000"/>
              <a:gd name="connsiteX53" fmla="*/ 433387 w 1342244"/>
              <a:gd name="connsiteY53" fmla="*/ 3901461 h 6858000"/>
              <a:gd name="connsiteX54" fmla="*/ 455981 w 1342244"/>
              <a:gd name="connsiteY54" fmla="*/ 3813873 h 6858000"/>
              <a:gd name="connsiteX55" fmla="*/ 453239 w 1342244"/>
              <a:gd name="connsiteY55" fmla="*/ 3777135 h 6858000"/>
              <a:gd name="connsiteX56" fmla="*/ 454972 w 1342244"/>
              <a:gd name="connsiteY56" fmla="*/ 3771656 h 6858000"/>
              <a:gd name="connsiteX57" fmla="*/ 458715 w 1342244"/>
              <a:gd name="connsiteY57" fmla="*/ 3769007 h 6858000"/>
              <a:gd name="connsiteX58" fmla="*/ 466877 w 1342244"/>
              <a:gd name="connsiteY58" fmla="*/ 3738082 h 6858000"/>
              <a:gd name="connsiteX59" fmla="*/ 474223 w 1342244"/>
              <a:gd name="connsiteY59" fmla="*/ 3673397 h 6858000"/>
              <a:gd name="connsiteX60" fmla="*/ 473519 w 1342244"/>
              <a:gd name="connsiteY60" fmla="*/ 3637109 h 6858000"/>
              <a:gd name="connsiteX61" fmla="*/ 476962 w 1342244"/>
              <a:gd name="connsiteY61" fmla="*/ 3536883 h 6858000"/>
              <a:gd name="connsiteX62" fmla="*/ 484500 w 1342244"/>
              <a:gd name="connsiteY62" fmla="*/ 3435652 h 6858000"/>
              <a:gd name="connsiteX63" fmla="*/ 498392 w 1342244"/>
              <a:gd name="connsiteY63" fmla="*/ 3295862 h 6858000"/>
              <a:gd name="connsiteX64" fmla="*/ 504159 w 1342244"/>
              <a:gd name="connsiteY64" fmla="*/ 3229163 h 6858000"/>
              <a:gd name="connsiteX65" fmla="*/ 480918 w 1342244"/>
              <a:gd name="connsiteY65" fmla="*/ 3158586 h 6858000"/>
              <a:gd name="connsiteX66" fmla="*/ 456326 w 1342244"/>
              <a:gd name="connsiteY66" fmla="*/ 3112365 h 6858000"/>
              <a:gd name="connsiteX67" fmla="*/ 441801 w 1342244"/>
              <a:gd name="connsiteY67" fmla="*/ 3072935 h 6858000"/>
              <a:gd name="connsiteX68" fmla="*/ 416975 w 1342244"/>
              <a:gd name="connsiteY68" fmla="*/ 2958185 h 6858000"/>
              <a:gd name="connsiteX69" fmla="*/ 374255 w 1342244"/>
              <a:gd name="connsiteY69" fmla="*/ 2843952 h 6858000"/>
              <a:gd name="connsiteX70" fmla="*/ 308507 w 1342244"/>
              <a:gd name="connsiteY70" fmla="*/ 2554718 h 6858000"/>
              <a:gd name="connsiteX71" fmla="*/ 279324 w 1342244"/>
              <a:gd name="connsiteY71" fmla="*/ 2447068 h 6858000"/>
              <a:gd name="connsiteX72" fmla="*/ 283394 w 1342244"/>
              <a:gd name="connsiteY72" fmla="*/ 2423438 h 6858000"/>
              <a:gd name="connsiteX73" fmla="*/ 272284 w 1342244"/>
              <a:gd name="connsiteY73" fmla="*/ 2402874 h 6858000"/>
              <a:gd name="connsiteX74" fmla="*/ 274896 w 1342244"/>
              <a:gd name="connsiteY74" fmla="*/ 2381443 h 6858000"/>
              <a:gd name="connsiteX75" fmla="*/ 251225 w 1342244"/>
              <a:gd name="connsiteY75" fmla="*/ 2261920 h 6858000"/>
              <a:gd name="connsiteX76" fmla="*/ 241112 w 1342244"/>
              <a:gd name="connsiteY76" fmla="*/ 2195378 h 6858000"/>
              <a:gd name="connsiteX77" fmla="*/ 225329 w 1342244"/>
              <a:gd name="connsiteY77" fmla="*/ 2155135 h 6858000"/>
              <a:gd name="connsiteX78" fmla="*/ 222787 w 1342244"/>
              <a:gd name="connsiteY78" fmla="*/ 2118008 h 6858000"/>
              <a:gd name="connsiteX79" fmla="*/ 223780 w 1342244"/>
              <a:gd name="connsiteY79" fmla="*/ 2050531 h 6858000"/>
              <a:gd name="connsiteX80" fmla="*/ 196764 w 1342244"/>
              <a:gd name="connsiteY80" fmla="*/ 1906352 h 6858000"/>
              <a:gd name="connsiteX81" fmla="*/ 173321 w 1342244"/>
              <a:gd name="connsiteY81" fmla="*/ 1861531 h 6858000"/>
              <a:gd name="connsiteX82" fmla="*/ 127120 w 1342244"/>
              <a:gd name="connsiteY82" fmla="*/ 1732919 h 6858000"/>
              <a:gd name="connsiteX83" fmla="*/ 99431 w 1342244"/>
              <a:gd name="connsiteY83" fmla="*/ 1663540 h 6858000"/>
              <a:gd name="connsiteX84" fmla="*/ 98557 w 1342244"/>
              <a:gd name="connsiteY84" fmla="*/ 1615777 h 6858000"/>
              <a:gd name="connsiteX85" fmla="*/ 79352 w 1342244"/>
              <a:gd name="connsiteY85" fmla="*/ 1563678 h 6858000"/>
              <a:gd name="connsiteX86" fmla="*/ 85174 w 1342244"/>
              <a:gd name="connsiteY86" fmla="*/ 1477995 h 6858000"/>
              <a:gd name="connsiteX87" fmla="*/ 71259 w 1342244"/>
              <a:gd name="connsiteY87" fmla="*/ 1373769 h 6858000"/>
              <a:gd name="connsiteX88" fmla="*/ 79566 w 1342244"/>
              <a:gd name="connsiteY88" fmla="*/ 1307086 h 6858000"/>
              <a:gd name="connsiteX89" fmla="*/ 85439 w 1342244"/>
              <a:gd name="connsiteY89" fmla="*/ 1168288 h 6858000"/>
              <a:gd name="connsiteX90" fmla="*/ 77721 w 1342244"/>
              <a:gd name="connsiteY90" fmla="*/ 1142577 h 6858000"/>
              <a:gd name="connsiteX91" fmla="*/ 67027 w 1342244"/>
              <a:gd name="connsiteY91" fmla="*/ 1088484 h 6858000"/>
              <a:gd name="connsiteX92" fmla="*/ 55763 w 1342244"/>
              <a:gd name="connsiteY92" fmla="*/ 1016103 h 6858000"/>
              <a:gd name="connsiteX93" fmla="*/ 57219 w 1342244"/>
              <a:gd name="connsiteY93" fmla="*/ 954054 h 6858000"/>
              <a:gd name="connsiteX94" fmla="*/ 52084 w 1342244"/>
              <a:gd name="connsiteY94" fmla="*/ 896999 h 6858000"/>
              <a:gd name="connsiteX95" fmla="*/ 21492 w 1342244"/>
              <a:gd name="connsiteY95" fmla="*/ 821517 h 6858000"/>
              <a:gd name="connsiteX96" fmla="*/ 442 w 1342244"/>
              <a:gd name="connsiteY96" fmla="*/ 751353 h 6858000"/>
              <a:gd name="connsiteX97" fmla="*/ 0 w 1342244"/>
              <a:gd name="connsiteY97" fmla="*/ 721230 h 6858000"/>
              <a:gd name="connsiteX98" fmla="*/ 9132 w 1342244"/>
              <a:gd name="connsiteY98" fmla="*/ 619315 h 6858000"/>
              <a:gd name="connsiteX99" fmla="*/ 2788 w 1342244"/>
              <a:gd name="connsiteY99" fmla="*/ 585934 h 6858000"/>
              <a:gd name="connsiteX100" fmla="*/ 84 w 1342244"/>
              <a:gd name="connsiteY100" fmla="*/ 538948 h 6858000"/>
              <a:gd name="connsiteX101" fmla="*/ 3992 w 1342244"/>
              <a:gd name="connsiteY101" fmla="*/ 525163 h 6858000"/>
              <a:gd name="connsiteX102" fmla="*/ 30116 w 1342244"/>
              <a:gd name="connsiteY102" fmla="*/ 446567 h 6858000"/>
              <a:gd name="connsiteX103" fmla="*/ 29364 w 1342244"/>
              <a:gd name="connsiteY103" fmla="*/ 393828 h 6858000"/>
              <a:gd name="connsiteX104" fmla="*/ 29194 w 1342244"/>
              <a:gd name="connsiteY104" fmla="*/ 353137 h 6858000"/>
              <a:gd name="connsiteX105" fmla="*/ 34887 w 1342244"/>
              <a:gd name="connsiteY105" fmla="*/ 275771 h 6858000"/>
              <a:gd name="connsiteX106" fmla="*/ 44581 w 1342244"/>
              <a:gd name="connsiteY106" fmla="*/ 236673 h 6858000"/>
              <a:gd name="connsiteX107" fmla="*/ 43624 w 1342244"/>
              <a:gd name="connsiteY107" fmla="*/ 144983 h 6858000"/>
              <a:gd name="connsiteX108" fmla="*/ 33909 w 1342244"/>
              <a:gd name="connsiteY108" fmla="*/ 33857 h 6858000"/>
              <a:gd name="connsiteX109" fmla="*/ 15462 w 1342244"/>
              <a:gd name="connsiteY109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8184 w 1342244"/>
              <a:gd name="connsiteY28" fmla="*/ 5193377 h 6858000"/>
              <a:gd name="connsiteX29" fmla="*/ 441487 w 1342244"/>
              <a:gd name="connsiteY29" fmla="*/ 5179288 h 6858000"/>
              <a:gd name="connsiteX30" fmla="*/ 442471 w 1342244"/>
              <a:gd name="connsiteY30" fmla="*/ 5173621 h 6858000"/>
              <a:gd name="connsiteX31" fmla="*/ 438105 w 1342244"/>
              <a:gd name="connsiteY31" fmla="*/ 5159961 h 6858000"/>
              <a:gd name="connsiteX32" fmla="*/ 441715 w 1342244"/>
              <a:gd name="connsiteY32" fmla="*/ 5125185 h 6858000"/>
              <a:gd name="connsiteX33" fmla="*/ 448545 w 1342244"/>
              <a:gd name="connsiteY33" fmla="*/ 5121884 h 6858000"/>
              <a:gd name="connsiteX34" fmla="*/ 455581 w 1342244"/>
              <a:gd name="connsiteY34" fmla="*/ 5067850 h 6858000"/>
              <a:gd name="connsiteX35" fmla="*/ 458312 w 1342244"/>
              <a:gd name="connsiteY35" fmla="*/ 5060861 h 6858000"/>
              <a:gd name="connsiteX36" fmla="*/ 455016 w 1342244"/>
              <a:gd name="connsiteY36" fmla="*/ 5034192 h 6858000"/>
              <a:gd name="connsiteX37" fmla="*/ 456570 w 1342244"/>
              <a:gd name="connsiteY37" fmla="*/ 4993030 h 6858000"/>
              <a:gd name="connsiteX38" fmla="*/ 463479 w 1342244"/>
              <a:gd name="connsiteY38" fmla="*/ 4946844 h 6858000"/>
              <a:gd name="connsiteX39" fmla="*/ 459335 w 1342244"/>
              <a:gd name="connsiteY39" fmla="*/ 4932692 h 6858000"/>
              <a:gd name="connsiteX40" fmla="*/ 474738 w 1342244"/>
              <a:gd name="connsiteY40" fmla="*/ 4858827 h 6858000"/>
              <a:gd name="connsiteX41" fmla="*/ 480641 w 1342244"/>
              <a:gd name="connsiteY41" fmla="*/ 4821170 h 6858000"/>
              <a:gd name="connsiteX42" fmla="*/ 486667 w 1342244"/>
              <a:gd name="connsiteY42" fmla="*/ 4750867 h 6858000"/>
              <a:gd name="connsiteX43" fmla="*/ 484474 w 1342244"/>
              <a:gd name="connsiteY43" fmla="*/ 4690749 h 6858000"/>
              <a:gd name="connsiteX44" fmla="*/ 479954 w 1342244"/>
              <a:gd name="connsiteY44" fmla="*/ 4584173 h 6858000"/>
              <a:gd name="connsiteX45" fmla="*/ 475037 w 1342244"/>
              <a:gd name="connsiteY45" fmla="*/ 4444346 h 6858000"/>
              <a:gd name="connsiteX46" fmla="*/ 471602 w 1342244"/>
              <a:gd name="connsiteY46" fmla="*/ 4375228 h 6858000"/>
              <a:gd name="connsiteX47" fmla="*/ 452255 w 1342244"/>
              <a:gd name="connsiteY47" fmla="*/ 4214165 h 6858000"/>
              <a:gd name="connsiteX48" fmla="*/ 453884 w 1342244"/>
              <a:gd name="connsiteY48" fmla="*/ 4076008 h 6858000"/>
              <a:gd name="connsiteX49" fmla="*/ 441584 w 1342244"/>
              <a:gd name="connsiteY49" fmla="*/ 4033999 h 6858000"/>
              <a:gd name="connsiteX50" fmla="*/ 441309 w 1342244"/>
              <a:gd name="connsiteY50" fmla="*/ 4013953 h 6858000"/>
              <a:gd name="connsiteX51" fmla="*/ 427604 w 1342244"/>
              <a:gd name="connsiteY51" fmla="*/ 3974753 h 6858000"/>
              <a:gd name="connsiteX52" fmla="*/ 433387 w 1342244"/>
              <a:gd name="connsiteY52" fmla="*/ 3901461 h 6858000"/>
              <a:gd name="connsiteX53" fmla="*/ 455981 w 1342244"/>
              <a:gd name="connsiteY53" fmla="*/ 3813873 h 6858000"/>
              <a:gd name="connsiteX54" fmla="*/ 453239 w 1342244"/>
              <a:gd name="connsiteY54" fmla="*/ 3777135 h 6858000"/>
              <a:gd name="connsiteX55" fmla="*/ 454972 w 1342244"/>
              <a:gd name="connsiteY55" fmla="*/ 3771656 h 6858000"/>
              <a:gd name="connsiteX56" fmla="*/ 458715 w 1342244"/>
              <a:gd name="connsiteY56" fmla="*/ 3769007 h 6858000"/>
              <a:gd name="connsiteX57" fmla="*/ 466877 w 1342244"/>
              <a:gd name="connsiteY57" fmla="*/ 3738082 h 6858000"/>
              <a:gd name="connsiteX58" fmla="*/ 474223 w 1342244"/>
              <a:gd name="connsiteY58" fmla="*/ 3673397 h 6858000"/>
              <a:gd name="connsiteX59" fmla="*/ 473519 w 1342244"/>
              <a:gd name="connsiteY59" fmla="*/ 3637109 h 6858000"/>
              <a:gd name="connsiteX60" fmla="*/ 476962 w 1342244"/>
              <a:gd name="connsiteY60" fmla="*/ 3536883 h 6858000"/>
              <a:gd name="connsiteX61" fmla="*/ 484500 w 1342244"/>
              <a:gd name="connsiteY61" fmla="*/ 3435652 h 6858000"/>
              <a:gd name="connsiteX62" fmla="*/ 498392 w 1342244"/>
              <a:gd name="connsiteY62" fmla="*/ 3295862 h 6858000"/>
              <a:gd name="connsiteX63" fmla="*/ 504159 w 1342244"/>
              <a:gd name="connsiteY63" fmla="*/ 3229163 h 6858000"/>
              <a:gd name="connsiteX64" fmla="*/ 480918 w 1342244"/>
              <a:gd name="connsiteY64" fmla="*/ 3158586 h 6858000"/>
              <a:gd name="connsiteX65" fmla="*/ 456326 w 1342244"/>
              <a:gd name="connsiteY65" fmla="*/ 3112365 h 6858000"/>
              <a:gd name="connsiteX66" fmla="*/ 441801 w 1342244"/>
              <a:gd name="connsiteY66" fmla="*/ 3072935 h 6858000"/>
              <a:gd name="connsiteX67" fmla="*/ 416975 w 1342244"/>
              <a:gd name="connsiteY67" fmla="*/ 2958185 h 6858000"/>
              <a:gd name="connsiteX68" fmla="*/ 374255 w 1342244"/>
              <a:gd name="connsiteY68" fmla="*/ 2843952 h 6858000"/>
              <a:gd name="connsiteX69" fmla="*/ 308507 w 1342244"/>
              <a:gd name="connsiteY69" fmla="*/ 2554718 h 6858000"/>
              <a:gd name="connsiteX70" fmla="*/ 279324 w 1342244"/>
              <a:gd name="connsiteY70" fmla="*/ 2447068 h 6858000"/>
              <a:gd name="connsiteX71" fmla="*/ 283394 w 1342244"/>
              <a:gd name="connsiteY71" fmla="*/ 2423438 h 6858000"/>
              <a:gd name="connsiteX72" fmla="*/ 272284 w 1342244"/>
              <a:gd name="connsiteY72" fmla="*/ 2402874 h 6858000"/>
              <a:gd name="connsiteX73" fmla="*/ 274896 w 1342244"/>
              <a:gd name="connsiteY73" fmla="*/ 2381443 h 6858000"/>
              <a:gd name="connsiteX74" fmla="*/ 251225 w 1342244"/>
              <a:gd name="connsiteY74" fmla="*/ 2261920 h 6858000"/>
              <a:gd name="connsiteX75" fmla="*/ 241112 w 1342244"/>
              <a:gd name="connsiteY75" fmla="*/ 2195378 h 6858000"/>
              <a:gd name="connsiteX76" fmla="*/ 225329 w 1342244"/>
              <a:gd name="connsiteY76" fmla="*/ 2155135 h 6858000"/>
              <a:gd name="connsiteX77" fmla="*/ 222787 w 1342244"/>
              <a:gd name="connsiteY77" fmla="*/ 2118008 h 6858000"/>
              <a:gd name="connsiteX78" fmla="*/ 223780 w 1342244"/>
              <a:gd name="connsiteY78" fmla="*/ 2050531 h 6858000"/>
              <a:gd name="connsiteX79" fmla="*/ 196764 w 1342244"/>
              <a:gd name="connsiteY79" fmla="*/ 1906352 h 6858000"/>
              <a:gd name="connsiteX80" fmla="*/ 173321 w 1342244"/>
              <a:gd name="connsiteY80" fmla="*/ 1861531 h 6858000"/>
              <a:gd name="connsiteX81" fmla="*/ 127120 w 1342244"/>
              <a:gd name="connsiteY81" fmla="*/ 1732919 h 6858000"/>
              <a:gd name="connsiteX82" fmla="*/ 99431 w 1342244"/>
              <a:gd name="connsiteY82" fmla="*/ 1663540 h 6858000"/>
              <a:gd name="connsiteX83" fmla="*/ 98557 w 1342244"/>
              <a:gd name="connsiteY83" fmla="*/ 1615777 h 6858000"/>
              <a:gd name="connsiteX84" fmla="*/ 79352 w 1342244"/>
              <a:gd name="connsiteY84" fmla="*/ 1563678 h 6858000"/>
              <a:gd name="connsiteX85" fmla="*/ 85174 w 1342244"/>
              <a:gd name="connsiteY85" fmla="*/ 1477995 h 6858000"/>
              <a:gd name="connsiteX86" fmla="*/ 71259 w 1342244"/>
              <a:gd name="connsiteY86" fmla="*/ 1373769 h 6858000"/>
              <a:gd name="connsiteX87" fmla="*/ 79566 w 1342244"/>
              <a:gd name="connsiteY87" fmla="*/ 1307086 h 6858000"/>
              <a:gd name="connsiteX88" fmla="*/ 85439 w 1342244"/>
              <a:gd name="connsiteY88" fmla="*/ 1168288 h 6858000"/>
              <a:gd name="connsiteX89" fmla="*/ 77721 w 1342244"/>
              <a:gd name="connsiteY89" fmla="*/ 1142577 h 6858000"/>
              <a:gd name="connsiteX90" fmla="*/ 67027 w 1342244"/>
              <a:gd name="connsiteY90" fmla="*/ 1088484 h 6858000"/>
              <a:gd name="connsiteX91" fmla="*/ 55763 w 1342244"/>
              <a:gd name="connsiteY91" fmla="*/ 1016103 h 6858000"/>
              <a:gd name="connsiteX92" fmla="*/ 57219 w 1342244"/>
              <a:gd name="connsiteY92" fmla="*/ 954054 h 6858000"/>
              <a:gd name="connsiteX93" fmla="*/ 52084 w 1342244"/>
              <a:gd name="connsiteY93" fmla="*/ 896999 h 6858000"/>
              <a:gd name="connsiteX94" fmla="*/ 21492 w 1342244"/>
              <a:gd name="connsiteY94" fmla="*/ 821517 h 6858000"/>
              <a:gd name="connsiteX95" fmla="*/ 442 w 1342244"/>
              <a:gd name="connsiteY95" fmla="*/ 751353 h 6858000"/>
              <a:gd name="connsiteX96" fmla="*/ 0 w 1342244"/>
              <a:gd name="connsiteY96" fmla="*/ 721230 h 6858000"/>
              <a:gd name="connsiteX97" fmla="*/ 9132 w 1342244"/>
              <a:gd name="connsiteY97" fmla="*/ 619315 h 6858000"/>
              <a:gd name="connsiteX98" fmla="*/ 2788 w 1342244"/>
              <a:gd name="connsiteY98" fmla="*/ 585934 h 6858000"/>
              <a:gd name="connsiteX99" fmla="*/ 84 w 1342244"/>
              <a:gd name="connsiteY99" fmla="*/ 538948 h 6858000"/>
              <a:gd name="connsiteX100" fmla="*/ 3992 w 1342244"/>
              <a:gd name="connsiteY100" fmla="*/ 525163 h 6858000"/>
              <a:gd name="connsiteX101" fmla="*/ 30116 w 1342244"/>
              <a:gd name="connsiteY101" fmla="*/ 446567 h 6858000"/>
              <a:gd name="connsiteX102" fmla="*/ 29364 w 1342244"/>
              <a:gd name="connsiteY102" fmla="*/ 393828 h 6858000"/>
              <a:gd name="connsiteX103" fmla="*/ 29194 w 1342244"/>
              <a:gd name="connsiteY103" fmla="*/ 353137 h 6858000"/>
              <a:gd name="connsiteX104" fmla="*/ 34887 w 1342244"/>
              <a:gd name="connsiteY104" fmla="*/ 275771 h 6858000"/>
              <a:gd name="connsiteX105" fmla="*/ 44581 w 1342244"/>
              <a:gd name="connsiteY105" fmla="*/ 236673 h 6858000"/>
              <a:gd name="connsiteX106" fmla="*/ 43624 w 1342244"/>
              <a:gd name="connsiteY106" fmla="*/ 144983 h 6858000"/>
              <a:gd name="connsiteX107" fmla="*/ 33909 w 1342244"/>
              <a:gd name="connsiteY107" fmla="*/ 33857 h 6858000"/>
              <a:gd name="connsiteX108" fmla="*/ 15462 w 1342244"/>
              <a:gd name="connsiteY108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8184 w 1342244"/>
              <a:gd name="connsiteY28" fmla="*/ 5193377 h 6858000"/>
              <a:gd name="connsiteX29" fmla="*/ 441487 w 1342244"/>
              <a:gd name="connsiteY29" fmla="*/ 5179288 h 6858000"/>
              <a:gd name="connsiteX30" fmla="*/ 442471 w 1342244"/>
              <a:gd name="connsiteY30" fmla="*/ 5173621 h 6858000"/>
              <a:gd name="connsiteX31" fmla="*/ 438105 w 1342244"/>
              <a:gd name="connsiteY31" fmla="*/ 5159961 h 6858000"/>
              <a:gd name="connsiteX32" fmla="*/ 441715 w 1342244"/>
              <a:gd name="connsiteY32" fmla="*/ 5125185 h 6858000"/>
              <a:gd name="connsiteX33" fmla="*/ 455581 w 1342244"/>
              <a:gd name="connsiteY33" fmla="*/ 5067850 h 6858000"/>
              <a:gd name="connsiteX34" fmla="*/ 458312 w 1342244"/>
              <a:gd name="connsiteY34" fmla="*/ 5060861 h 6858000"/>
              <a:gd name="connsiteX35" fmla="*/ 455016 w 1342244"/>
              <a:gd name="connsiteY35" fmla="*/ 5034192 h 6858000"/>
              <a:gd name="connsiteX36" fmla="*/ 456570 w 1342244"/>
              <a:gd name="connsiteY36" fmla="*/ 4993030 h 6858000"/>
              <a:gd name="connsiteX37" fmla="*/ 463479 w 1342244"/>
              <a:gd name="connsiteY37" fmla="*/ 4946844 h 6858000"/>
              <a:gd name="connsiteX38" fmla="*/ 459335 w 1342244"/>
              <a:gd name="connsiteY38" fmla="*/ 4932692 h 6858000"/>
              <a:gd name="connsiteX39" fmla="*/ 474738 w 1342244"/>
              <a:gd name="connsiteY39" fmla="*/ 4858827 h 6858000"/>
              <a:gd name="connsiteX40" fmla="*/ 480641 w 1342244"/>
              <a:gd name="connsiteY40" fmla="*/ 4821170 h 6858000"/>
              <a:gd name="connsiteX41" fmla="*/ 486667 w 1342244"/>
              <a:gd name="connsiteY41" fmla="*/ 4750867 h 6858000"/>
              <a:gd name="connsiteX42" fmla="*/ 484474 w 1342244"/>
              <a:gd name="connsiteY42" fmla="*/ 4690749 h 6858000"/>
              <a:gd name="connsiteX43" fmla="*/ 479954 w 1342244"/>
              <a:gd name="connsiteY43" fmla="*/ 4584173 h 6858000"/>
              <a:gd name="connsiteX44" fmla="*/ 475037 w 1342244"/>
              <a:gd name="connsiteY44" fmla="*/ 4444346 h 6858000"/>
              <a:gd name="connsiteX45" fmla="*/ 471602 w 1342244"/>
              <a:gd name="connsiteY45" fmla="*/ 4375228 h 6858000"/>
              <a:gd name="connsiteX46" fmla="*/ 452255 w 1342244"/>
              <a:gd name="connsiteY46" fmla="*/ 4214165 h 6858000"/>
              <a:gd name="connsiteX47" fmla="*/ 453884 w 1342244"/>
              <a:gd name="connsiteY47" fmla="*/ 4076008 h 6858000"/>
              <a:gd name="connsiteX48" fmla="*/ 441584 w 1342244"/>
              <a:gd name="connsiteY48" fmla="*/ 4033999 h 6858000"/>
              <a:gd name="connsiteX49" fmla="*/ 441309 w 1342244"/>
              <a:gd name="connsiteY49" fmla="*/ 4013953 h 6858000"/>
              <a:gd name="connsiteX50" fmla="*/ 427604 w 1342244"/>
              <a:gd name="connsiteY50" fmla="*/ 3974753 h 6858000"/>
              <a:gd name="connsiteX51" fmla="*/ 433387 w 1342244"/>
              <a:gd name="connsiteY51" fmla="*/ 3901461 h 6858000"/>
              <a:gd name="connsiteX52" fmla="*/ 455981 w 1342244"/>
              <a:gd name="connsiteY52" fmla="*/ 3813873 h 6858000"/>
              <a:gd name="connsiteX53" fmla="*/ 453239 w 1342244"/>
              <a:gd name="connsiteY53" fmla="*/ 3777135 h 6858000"/>
              <a:gd name="connsiteX54" fmla="*/ 454972 w 1342244"/>
              <a:gd name="connsiteY54" fmla="*/ 3771656 h 6858000"/>
              <a:gd name="connsiteX55" fmla="*/ 458715 w 1342244"/>
              <a:gd name="connsiteY55" fmla="*/ 3769007 h 6858000"/>
              <a:gd name="connsiteX56" fmla="*/ 466877 w 1342244"/>
              <a:gd name="connsiteY56" fmla="*/ 3738082 h 6858000"/>
              <a:gd name="connsiteX57" fmla="*/ 474223 w 1342244"/>
              <a:gd name="connsiteY57" fmla="*/ 3673397 h 6858000"/>
              <a:gd name="connsiteX58" fmla="*/ 473519 w 1342244"/>
              <a:gd name="connsiteY58" fmla="*/ 3637109 h 6858000"/>
              <a:gd name="connsiteX59" fmla="*/ 476962 w 1342244"/>
              <a:gd name="connsiteY59" fmla="*/ 3536883 h 6858000"/>
              <a:gd name="connsiteX60" fmla="*/ 484500 w 1342244"/>
              <a:gd name="connsiteY60" fmla="*/ 3435652 h 6858000"/>
              <a:gd name="connsiteX61" fmla="*/ 498392 w 1342244"/>
              <a:gd name="connsiteY61" fmla="*/ 3295862 h 6858000"/>
              <a:gd name="connsiteX62" fmla="*/ 504159 w 1342244"/>
              <a:gd name="connsiteY62" fmla="*/ 3229163 h 6858000"/>
              <a:gd name="connsiteX63" fmla="*/ 480918 w 1342244"/>
              <a:gd name="connsiteY63" fmla="*/ 3158586 h 6858000"/>
              <a:gd name="connsiteX64" fmla="*/ 456326 w 1342244"/>
              <a:gd name="connsiteY64" fmla="*/ 3112365 h 6858000"/>
              <a:gd name="connsiteX65" fmla="*/ 441801 w 1342244"/>
              <a:gd name="connsiteY65" fmla="*/ 3072935 h 6858000"/>
              <a:gd name="connsiteX66" fmla="*/ 416975 w 1342244"/>
              <a:gd name="connsiteY66" fmla="*/ 2958185 h 6858000"/>
              <a:gd name="connsiteX67" fmla="*/ 374255 w 1342244"/>
              <a:gd name="connsiteY67" fmla="*/ 2843952 h 6858000"/>
              <a:gd name="connsiteX68" fmla="*/ 308507 w 1342244"/>
              <a:gd name="connsiteY68" fmla="*/ 2554718 h 6858000"/>
              <a:gd name="connsiteX69" fmla="*/ 279324 w 1342244"/>
              <a:gd name="connsiteY69" fmla="*/ 2447068 h 6858000"/>
              <a:gd name="connsiteX70" fmla="*/ 283394 w 1342244"/>
              <a:gd name="connsiteY70" fmla="*/ 2423438 h 6858000"/>
              <a:gd name="connsiteX71" fmla="*/ 272284 w 1342244"/>
              <a:gd name="connsiteY71" fmla="*/ 2402874 h 6858000"/>
              <a:gd name="connsiteX72" fmla="*/ 274896 w 1342244"/>
              <a:gd name="connsiteY72" fmla="*/ 2381443 h 6858000"/>
              <a:gd name="connsiteX73" fmla="*/ 251225 w 1342244"/>
              <a:gd name="connsiteY73" fmla="*/ 2261920 h 6858000"/>
              <a:gd name="connsiteX74" fmla="*/ 241112 w 1342244"/>
              <a:gd name="connsiteY74" fmla="*/ 2195378 h 6858000"/>
              <a:gd name="connsiteX75" fmla="*/ 225329 w 1342244"/>
              <a:gd name="connsiteY75" fmla="*/ 2155135 h 6858000"/>
              <a:gd name="connsiteX76" fmla="*/ 222787 w 1342244"/>
              <a:gd name="connsiteY76" fmla="*/ 2118008 h 6858000"/>
              <a:gd name="connsiteX77" fmla="*/ 223780 w 1342244"/>
              <a:gd name="connsiteY77" fmla="*/ 2050531 h 6858000"/>
              <a:gd name="connsiteX78" fmla="*/ 196764 w 1342244"/>
              <a:gd name="connsiteY78" fmla="*/ 1906352 h 6858000"/>
              <a:gd name="connsiteX79" fmla="*/ 173321 w 1342244"/>
              <a:gd name="connsiteY79" fmla="*/ 1861531 h 6858000"/>
              <a:gd name="connsiteX80" fmla="*/ 127120 w 1342244"/>
              <a:gd name="connsiteY80" fmla="*/ 1732919 h 6858000"/>
              <a:gd name="connsiteX81" fmla="*/ 99431 w 1342244"/>
              <a:gd name="connsiteY81" fmla="*/ 1663540 h 6858000"/>
              <a:gd name="connsiteX82" fmla="*/ 98557 w 1342244"/>
              <a:gd name="connsiteY82" fmla="*/ 1615777 h 6858000"/>
              <a:gd name="connsiteX83" fmla="*/ 79352 w 1342244"/>
              <a:gd name="connsiteY83" fmla="*/ 1563678 h 6858000"/>
              <a:gd name="connsiteX84" fmla="*/ 85174 w 1342244"/>
              <a:gd name="connsiteY84" fmla="*/ 1477995 h 6858000"/>
              <a:gd name="connsiteX85" fmla="*/ 71259 w 1342244"/>
              <a:gd name="connsiteY85" fmla="*/ 1373769 h 6858000"/>
              <a:gd name="connsiteX86" fmla="*/ 79566 w 1342244"/>
              <a:gd name="connsiteY86" fmla="*/ 1307086 h 6858000"/>
              <a:gd name="connsiteX87" fmla="*/ 85439 w 1342244"/>
              <a:gd name="connsiteY87" fmla="*/ 1168288 h 6858000"/>
              <a:gd name="connsiteX88" fmla="*/ 77721 w 1342244"/>
              <a:gd name="connsiteY88" fmla="*/ 1142577 h 6858000"/>
              <a:gd name="connsiteX89" fmla="*/ 67027 w 1342244"/>
              <a:gd name="connsiteY89" fmla="*/ 1088484 h 6858000"/>
              <a:gd name="connsiteX90" fmla="*/ 55763 w 1342244"/>
              <a:gd name="connsiteY90" fmla="*/ 1016103 h 6858000"/>
              <a:gd name="connsiteX91" fmla="*/ 57219 w 1342244"/>
              <a:gd name="connsiteY91" fmla="*/ 954054 h 6858000"/>
              <a:gd name="connsiteX92" fmla="*/ 52084 w 1342244"/>
              <a:gd name="connsiteY92" fmla="*/ 896999 h 6858000"/>
              <a:gd name="connsiteX93" fmla="*/ 21492 w 1342244"/>
              <a:gd name="connsiteY93" fmla="*/ 821517 h 6858000"/>
              <a:gd name="connsiteX94" fmla="*/ 442 w 1342244"/>
              <a:gd name="connsiteY94" fmla="*/ 751353 h 6858000"/>
              <a:gd name="connsiteX95" fmla="*/ 0 w 1342244"/>
              <a:gd name="connsiteY95" fmla="*/ 721230 h 6858000"/>
              <a:gd name="connsiteX96" fmla="*/ 9132 w 1342244"/>
              <a:gd name="connsiteY96" fmla="*/ 619315 h 6858000"/>
              <a:gd name="connsiteX97" fmla="*/ 2788 w 1342244"/>
              <a:gd name="connsiteY97" fmla="*/ 585934 h 6858000"/>
              <a:gd name="connsiteX98" fmla="*/ 84 w 1342244"/>
              <a:gd name="connsiteY98" fmla="*/ 538948 h 6858000"/>
              <a:gd name="connsiteX99" fmla="*/ 3992 w 1342244"/>
              <a:gd name="connsiteY99" fmla="*/ 525163 h 6858000"/>
              <a:gd name="connsiteX100" fmla="*/ 30116 w 1342244"/>
              <a:gd name="connsiteY100" fmla="*/ 446567 h 6858000"/>
              <a:gd name="connsiteX101" fmla="*/ 29364 w 1342244"/>
              <a:gd name="connsiteY101" fmla="*/ 393828 h 6858000"/>
              <a:gd name="connsiteX102" fmla="*/ 29194 w 1342244"/>
              <a:gd name="connsiteY102" fmla="*/ 353137 h 6858000"/>
              <a:gd name="connsiteX103" fmla="*/ 34887 w 1342244"/>
              <a:gd name="connsiteY103" fmla="*/ 275771 h 6858000"/>
              <a:gd name="connsiteX104" fmla="*/ 44581 w 1342244"/>
              <a:gd name="connsiteY104" fmla="*/ 236673 h 6858000"/>
              <a:gd name="connsiteX105" fmla="*/ 43624 w 1342244"/>
              <a:gd name="connsiteY105" fmla="*/ 144983 h 6858000"/>
              <a:gd name="connsiteX106" fmla="*/ 33909 w 1342244"/>
              <a:gd name="connsiteY106" fmla="*/ 33857 h 6858000"/>
              <a:gd name="connsiteX107" fmla="*/ 15462 w 1342244"/>
              <a:gd name="connsiteY107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8184 w 1342244"/>
              <a:gd name="connsiteY28" fmla="*/ 5193377 h 6858000"/>
              <a:gd name="connsiteX29" fmla="*/ 441487 w 1342244"/>
              <a:gd name="connsiteY29" fmla="*/ 5179288 h 6858000"/>
              <a:gd name="connsiteX30" fmla="*/ 438105 w 1342244"/>
              <a:gd name="connsiteY30" fmla="*/ 5159961 h 6858000"/>
              <a:gd name="connsiteX31" fmla="*/ 441715 w 1342244"/>
              <a:gd name="connsiteY31" fmla="*/ 5125185 h 6858000"/>
              <a:gd name="connsiteX32" fmla="*/ 455581 w 1342244"/>
              <a:gd name="connsiteY32" fmla="*/ 5067850 h 6858000"/>
              <a:gd name="connsiteX33" fmla="*/ 458312 w 1342244"/>
              <a:gd name="connsiteY33" fmla="*/ 5060861 h 6858000"/>
              <a:gd name="connsiteX34" fmla="*/ 455016 w 1342244"/>
              <a:gd name="connsiteY34" fmla="*/ 5034192 h 6858000"/>
              <a:gd name="connsiteX35" fmla="*/ 456570 w 1342244"/>
              <a:gd name="connsiteY35" fmla="*/ 4993030 h 6858000"/>
              <a:gd name="connsiteX36" fmla="*/ 463479 w 1342244"/>
              <a:gd name="connsiteY36" fmla="*/ 4946844 h 6858000"/>
              <a:gd name="connsiteX37" fmla="*/ 459335 w 1342244"/>
              <a:gd name="connsiteY37" fmla="*/ 4932692 h 6858000"/>
              <a:gd name="connsiteX38" fmla="*/ 474738 w 1342244"/>
              <a:gd name="connsiteY38" fmla="*/ 4858827 h 6858000"/>
              <a:gd name="connsiteX39" fmla="*/ 480641 w 1342244"/>
              <a:gd name="connsiteY39" fmla="*/ 4821170 h 6858000"/>
              <a:gd name="connsiteX40" fmla="*/ 486667 w 1342244"/>
              <a:gd name="connsiteY40" fmla="*/ 4750867 h 6858000"/>
              <a:gd name="connsiteX41" fmla="*/ 484474 w 1342244"/>
              <a:gd name="connsiteY41" fmla="*/ 4690749 h 6858000"/>
              <a:gd name="connsiteX42" fmla="*/ 479954 w 1342244"/>
              <a:gd name="connsiteY42" fmla="*/ 4584173 h 6858000"/>
              <a:gd name="connsiteX43" fmla="*/ 475037 w 1342244"/>
              <a:gd name="connsiteY43" fmla="*/ 4444346 h 6858000"/>
              <a:gd name="connsiteX44" fmla="*/ 471602 w 1342244"/>
              <a:gd name="connsiteY44" fmla="*/ 4375228 h 6858000"/>
              <a:gd name="connsiteX45" fmla="*/ 452255 w 1342244"/>
              <a:gd name="connsiteY45" fmla="*/ 4214165 h 6858000"/>
              <a:gd name="connsiteX46" fmla="*/ 453884 w 1342244"/>
              <a:gd name="connsiteY46" fmla="*/ 4076008 h 6858000"/>
              <a:gd name="connsiteX47" fmla="*/ 441584 w 1342244"/>
              <a:gd name="connsiteY47" fmla="*/ 4033999 h 6858000"/>
              <a:gd name="connsiteX48" fmla="*/ 441309 w 1342244"/>
              <a:gd name="connsiteY48" fmla="*/ 4013953 h 6858000"/>
              <a:gd name="connsiteX49" fmla="*/ 427604 w 1342244"/>
              <a:gd name="connsiteY49" fmla="*/ 3974753 h 6858000"/>
              <a:gd name="connsiteX50" fmla="*/ 433387 w 1342244"/>
              <a:gd name="connsiteY50" fmla="*/ 3901461 h 6858000"/>
              <a:gd name="connsiteX51" fmla="*/ 455981 w 1342244"/>
              <a:gd name="connsiteY51" fmla="*/ 3813873 h 6858000"/>
              <a:gd name="connsiteX52" fmla="*/ 453239 w 1342244"/>
              <a:gd name="connsiteY52" fmla="*/ 3777135 h 6858000"/>
              <a:gd name="connsiteX53" fmla="*/ 454972 w 1342244"/>
              <a:gd name="connsiteY53" fmla="*/ 3771656 h 6858000"/>
              <a:gd name="connsiteX54" fmla="*/ 458715 w 1342244"/>
              <a:gd name="connsiteY54" fmla="*/ 3769007 h 6858000"/>
              <a:gd name="connsiteX55" fmla="*/ 466877 w 1342244"/>
              <a:gd name="connsiteY55" fmla="*/ 3738082 h 6858000"/>
              <a:gd name="connsiteX56" fmla="*/ 474223 w 1342244"/>
              <a:gd name="connsiteY56" fmla="*/ 3673397 h 6858000"/>
              <a:gd name="connsiteX57" fmla="*/ 473519 w 1342244"/>
              <a:gd name="connsiteY57" fmla="*/ 3637109 h 6858000"/>
              <a:gd name="connsiteX58" fmla="*/ 476962 w 1342244"/>
              <a:gd name="connsiteY58" fmla="*/ 3536883 h 6858000"/>
              <a:gd name="connsiteX59" fmla="*/ 484500 w 1342244"/>
              <a:gd name="connsiteY59" fmla="*/ 3435652 h 6858000"/>
              <a:gd name="connsiteX60" fmla="*/ 498392 w 1342244"/>
              <a:gd name="connsiteY60" fmla="*/ 3295862 h 6858000"/>
              <a:gd name="connsiteX61" fmla="*/ 504159 w 1342244"/>
              <a:gd name="connsiteY61" fmla="*/ 3229163 h 6858000"/>
              <a:gd name="connsiteX62" fmla="*/ 480918 w 1342244"/>
              <a:gd name="connsiteY62" fmla="*/ 3158586 h 6858000"/>
              <a:gd name="connsiteX63" fmla="*/ 456326 w 1342244"/>
              <a:gd name="connsiteY63" fmla="*/ 3112365 h 6858000"/>
              <a:gd name="connsiteX64" fmla="*/ 441801 w 1342244"/>
              <a:gd name="connsiteY64" fmla="*/ 3072935 h 6858000"/>
              <a:gd name="connsiteX65" fmla="*/ 416975 w 1342244"/>
              <a:gd name="connsiteY65" fmla="*/ 2958185 h 6858000"/>
              <a:gd name="connsiteX66" fmla="*/ 374255 w 1342244"/>
              <a:gd name="connsiteY66" fmla="*/ 2843952 h 6858000"/>
              <a:gd name="connsiteX67" fmla="*/ 308507 w 1342244"/>
              <a:gd name="connsiteY67" fmla="*/ 2554718 h 6858000"/>
              <a:gd name="connsiteX68" fmla="*/ 279324 w 1342244"/>
              <a:gd name="connsiteY68" fmla="*/ 2447068 h 6858000"/>
              <a:gd name="connsiteX69" fmla="*/ 283394 w 1342244"/>
              <a:gd name="connsiteY69" fmla="*/ 2423438 h 6858000"/>
              <a:gd name="connsiteX70" fmla="*/ 272284 w 1342244"/>
              <a:gd name="connsiteY70" fmla="*/ 2402874 h 6858000"/>
              <a:gd name="connsiteX71" fmla="*/ 274896 w 1342244"/>
              <a:gd name="connsiteY71" fmla="*/ 2381443 h 6858000"/>
              <a:gd name="connsiteX72" fmla="*/ 251225 w 1342244"/>
              <a:gd name="connsiteY72" fmla="*/ 2261920 h 6858000"/>
              <a:gd name="connsiteX73" fmla="*/ 241112 w 1342244"/>
              <a:gd name="connsiteY73" fmla="*/ 2195378 h 6858000"/>
              <a:gd name="connsiteX74" fmla="*/ 225329 w 1342244"/>
              <a:gd name="connsiteY74" fmla="*/ 2155135 h 6858000"/>
              <a:gd name="connsiteX75" fmla="*/ 222787 w 1342244"/>
              <a:gd name="connsiteY75" fmla="*/ 2118008 h 6858000"/>
              <a:gd name="connsiteX76" fmla="*/ 223780 w 1342244"/>
              <a:gd name="connsiteY76" fmla="*/ 2050531 h 6858000"/>
              <a:gd name="connsiteX77" fmla="*/ 196764 w 1342244"/>
              <a:gd name="connsiteY77" fmla="*/ 1906352 h 6858000"/>
              <a:gd name="connsiteX78" fmla="*/ 173321 w 1342244"/>
              <a:gd name="connsiteY78" fmla="*/ 1861531 h 6858000"/>
              <a:gd name="connsiteX79" fmla="*/ 127120 w 1342244"/>
              <a:gd name="connsiteY79" fmla="*/ 1732919 h 6858000"/>
              <a:gd name="connsiteX80" fmla="*/ 99431 w 1342244"/>
              <a:gd name="connsiteY80" fmla="*/ 1663540 h 6858000"/>
              <a:gd name="connsiteX81" fmla="*/ 98557 w 1342244"/>
              <a:gd name="connsiteY81" fmla="*/ 1615777 h 6858000"/>
              <a:gd name="connsiteX82" fmla="*/ 79352 w 1342244"/>
              <a:gd name="connsiteY82" fmla="*/ 1563678 h 6858000"/>
              <a:gd name="connsiteX83" fmla="*/ 85174 w 1342244"/>
              <a:gd name="connsiteY83" fmla="*/ 1477995 h 6858000"/>
              <a:gd name="connsiteX84" fmla="*/ 71259 w 1342244"/>
              <a:gd name="connsiteY84" fmla="*/ 1373769 h 6858000"/>
              <a:gd name="connsiteX85" fmla="*/ 79566 w 1342244"/>
              <a:gd name="connsiteY85" fmla="*/ 1307086 h 6858000"/>
              <a:gd name="connsiteX86" fmla="*/ 85439 w 1342244"/>
              <a:gd name="connsiteY86" fmla="*/ 1168288 h 6858000"/>
              <a:gd name="connsiteX87" fmla="*/ 77721 w 1342244"/>
              <a:gd name="connsiteY87" fmla="*/ 1142577 h 6858000"/>
              <a:gd name="connsiteX88" fmla="*/ 67027 w 1342244"/>
              <a:gd name="connsiteY88" fmla="*/ 1088484 h 6858000"/>
              <a:gd name="connsiteX89" fmla="*/ 55763 w 1342244"/>
              <a:gd name="connsiteY89" fmla="*/ 1016103 h 6858000"/>
              <a:gd name="connsiteX90" fmla="*/ 57219 w 1342244"/>
              <a:gd name="connsiteY90" fmla="*/ 954054 h 6858000"/>
              <a:gd name="connsiteX91" fmla="*/ 52084 w 1342244"/>
              <a:gd name="connsiteY91" fmla="*/ 896999 h 6858000"/>
              <a:gd name="connsiteX92" fmla="*/ 21492 w 1342244"/>
              <a:gd name="connsiteY92" fmla="*/ 821517 h 6858000"/>
              <a:gd name="connsiteX93" fmla="*/ 442 w 1342244"/>
              <a:gd name="connsiteY93" fmla="*/ 751353 h 6858000"/>
              <a:gd name="connsiteX94" fmla="*/ 0 w 1342244"/>
              <a:gd name="connsiteY94" fmla="*/ 721230 h 6858000"/>
              <a:gd name="connsiteX95" fmla="*/ 9132 w 1342244"/>
              <a:gd name="connsiteY95" fmla="*/ 619315 h 6858000"/>
              <a:gd name="connsiteX96" fmla="*/ 2788 w 1342244"/>
              <a:gd name="connsiteY96" fmla="*/ 585934 h 6858000"/>
              <a:gd name="connsiteX97" fmla="*/ 84 w 1342244"/>
              <a:gd name="connsiteY97" fmla="*/ 538948 h 6858000"/>
              <a:gd name="connsiteX98" fmla="*/ 3992 w 1342244"/>
              <a:gd name="connsiteY98" fmla="*/ 525163 h 6858000"/>
              <a:gd name="connsiteX99" fmla="*/ 30116 w 1342244"/>
              <a:gd name="connsiteY99" fmla="*/ 446567 h 6858000"/>
              <a:gd name="connsiteX100" fmla="*/ 29364 w 1342244"/>
              <a:gd name="connsiteY100" fmla="*/ 393828 h 6858000"/>
              <a:gd name="connsiteX101" fmla="*/ 29194 w 1342244"/>
              <a:gd name="connsiteY101" fmla="*/ 353137 h 6858000"/>
              <a:gd name="connsiteX102" fmla="*/ 34887 w 1342244"/>
              <a:gd name="connsiteY102" fmla="*/ 275771 h 6858000"/>
              <a:gd name="connsiteX103" fmla="*/ 44581 w 1342244"/>
              <a:gd name="connsiteY103" fmla="*/ 236673 h 6858000"/>
              <a:gd name="connsiteX104" fmla="*/ 43624 w 1342244"/>
              <a:gd name="connsiteY104" fmla="*/ 144983 h 6858000"/>
              <a:gd name="connsiteX105" fmla="*/ 33909 w 1342244"/>
              <a:gd name="connsiteY105" fmla="*/ 33857 h 6858000"/>
              <a:gd name="connsiteX106" fmla="*/ 15462 w 1342244"/>
              <a:gd name="connsiteY106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18597 w 1342244"/>
              <a:gd name="connsiteY26" fmla="*/ 5241779 h 6858000"/>
              <a:gd name="connsiteX27" fmla="*/ 429823 w 1342244"/>
              <a:gd name="connsiteY27" fmla="*/ 5225268 h 6858000"/>
              <a:gd name="connsiteX28" fmla="*/ 438184 w 1342244"/>
              <a:gd name="connsiteY28" fmla="*/ 5193377 h 6858000"/>
              <a:gd name="connsiteX29" fmla="*/ 441487 w 1342244"/>
              <a:gd name="connsiteY29" fmla="*/ 5179288 h 6858000"/>
              <a:gd name="connsiteX30" fmla="*/ 438105 w 1342244"/>
              <a:gd name="connsiteY30" fmla="*/ 5159961 h 6858000"/>
              <a:gd name="connsiteX31" fmla="*/ 441715 w 1342244"/>
              <a:gd name="connsiteY31" fmla="*/ 5125185 h 6858000"/>
              <a:gd name="connsiteX32" fmla="*/ 455581 w 1342244"/>
              <a:gd name="connsiteY32" fmla="*/ 5067850 h 6858000"/>
              <a:gd name="connsiteX33" fmla="*/ 458312 w 1342244"/>
              <a:gd name="connsiteY33" fmla="*/ 5060861 h 6858000"/>
              <a:gd name="connsiteX34" fmla="*/ 455016 w 1342244"/>
              <a:gd name="connsiteY34" fmla="*/ 5034192 h 6858000"/>
              <a:gd name="connsiteX35" fmla="*/ 456570 w 1342244"/>
              <a:gd name="connsiteY35" fmla="*/ 4993030 h 6858000"/>
              <a:gd name="connsiteX36" fmla="*/ 463479 w 1342244"/>
              <a:gd name="connsiteY36" fmla="*/ 4946844 h 6858000"/>
              <a:gd name="connsiteX37" fmla="*/ 474738 w 1342244"/>
              <a:gd name="connsiteY37" fmla="*/ 4858827 h 6858000"/>
              <a:gd name="connsiteX38" fmla="*/ 480641 w 1342244"/>
              <a:gd name="connsiteY38" fmla="*/ 4821170 h 6858000"/>
              <a:gd name="connsiteX39" fmla="*/ 486667 w 1342244"/>
              <a:gd name="connsiteY39" fmla="*/ 4750867 h 6858000"/>
              <a:gd name="connsiteX40" fmla="*/ 484474 w 1342244"/>
              <a:gd name="connsiteY40" fmla="*/ 4690749 h 6858000"/>
              <a:gd name="connsiteX41" fmla="*/ 479954 w 1342244"/>
              <a:gd name="connsiteY41" fmla="*/ 4584173 h 6858000"/>
              <a:gd name="connsiteX42" fmla="*/ 475037 w 1342244"/>
              <a:gd name="connsiteY42" fmla="*/ 4444346 h 6858000"/>
              <a:gd name="connsiteX43" fmla="*/ 471602 w 1342244"/>
              <a:gd name="connsiteY43" fmla="*/ 4375228 h 6858000"/>
              <a:gd name="connsiteX44" fmla="*/ 452255 w 1342244"/>
              <a:gd name="connsiteY44" fmla="*/ 4214165 h 6858000"/>
              <a:gd name="connsiteX45" fmla="*/ 453884 w 1342244"/>
              <a:gd name="connsiteY45" fmla="*/ 4076008 h 6858000"/>
              <a:gd name="connsiteX46" fmla="*/ 441584 w 1342244"/>
              <a:gd name="connsiteY46" fmla="*/ 4033999 h 6858000"/>
              <a:gd name="connsiteX47" fmla="*/ 441309 w 1342244"/>
              <a:gd name="connsiteY47" fmla="*/ 4013953 h 6858000"/>
              <a:gd name="connsiteX48" fmla="*/ 427604 w 1342244"/>
              <a:gd name="connsiteY48" fmla="*/ 3974753 h 6858000"/>
              <a:gd name="connsiteX49" fmla="*/ 433387 w 1342244"/>
              <a:gd name="connsiteY49" fmla="*/ 3901461 h 6858000"/>
              <a:gd name="connsiteX50" fmla="*/ 455981 w 1342244"/>
              <a:gd name="connsiteY50" fmla="*/ 3813873 h 6858000"/>
              <a:gd name="connsiteX51" fmla="*/ 453239 w 1342244"/>
              <a:gd name="connsiteY51" fmla="*/ 3777135 h 6858000"/>
              <a:gd name="connsiteX52" fmla="*/ 454972 w 1342244"/>
              <a:gd name="connsiteY52" fmla="*/ 3771656 h 6858000"/>
              <a:gd name="connsiteX53" fmla="*/ 458715 w 1342244"/>
              <a:gd name="connsiteY53" fmla="*/ 3769007 h 6858000"/>
              <a:gd name="connsiteX54" fmla="*/ 466877 w 1342244"/>
              <a:gd name="connsiteY54" fmla="*/ 3738082 h 6858000"/>
              <a:gd name="connsiteX55" fmla="*/ 474223 w 1342244"/>
              <a:gd name="connsiteY55" fmla="*/ 3673397 h 6858000"/>
              <a:gd name="connsiteX56" fmla="*/ 473519 w 1342244"/>
              <a:gd name="connsiteY56" fmla="*/ 3637109 h 6858000"/>
              <a:gd name="connsiteX57" fmla="*/ 476962 w 1342244"/>
              <a:gd name="connsiteY57" fmla="*/ 3536883 h 6858000"/>
              <a:gd name="connsiteX58" fmla="*/ 484500 w 1342244"/>
              <a:gd name="connsiteY58" fmla="*/ 3435652 h 6858000"/>
              <a:gd name="connsiteX59" fmla="*/ 498392 w 1342244"/>
              <a:gd name="connsiteY59" fmla="*/ 3295862 h 6858000"/>
              <a:gd name="connsiteX60" fmla="*/ 504159 w 1342244"/>
              <a:gd name="connsiteY60" fmla="*/ 3229163 h 6858000"/>
              <a:gd name="connsiteX61" fmla="*/ 480918 w 1342244"/>
              <a:gd name="connsiteY61" fmla="*/ 3158586 h 6858000"/>
              <a:gd name="connsiteX62" fmla="*/ 456326 w 1342244"/>
              <a:gd name="connsiteY62" fmla="*/ 3112365 h 6858000"/>
              <a:gd name="connsiteX63" fmla="*/ 441801 w 1342244"/>
              <a:gd name="connsiteY63" fmla="*/ 3072935 h 6858000"/>
              <a:gd name="connsiteX64" fmla="*/ 416975 w 1342244"/>
              <a:gd name="connsiteY64" fmla="*/ 2958185 h 6858000"/>
              <a:gd name="connsiteX65" fmla="*/ 374255 w 1342244"/>
              <a:gd name="connsiteY65" fmla="*/ 2843952 h 6858000"/>
              <a:gd name="connsiteX66" fmla="*/ 308507 w 1342244"/>
              <a:gd name="connsiteY66" fmla="*/ 2554718 h 6858000"/>
              <a:gd name="connsiteX67" fmla="*/ 279324 w 1342244"/>
              <a:gd name="connsiteY67" fmla="*/ 2447068 h 6858000"/>
              <a:gd name="connsiteX68" fmla="*/ 283394 w 1342244"/>
              <a:gd name="connsiteY68" fmla="*/ 2423438 h 6858000"/>
              <a:gd name="connsiteX69" fmla="*/ 272284 w 1342244"/>
              <a:gd name="connsiteY69" fmla="*/ 2402874 h 6858000"/>
              <a:gd name="connsiteX70" fmla="*/ 274896 w 1342244"/>
              <a:gd name="connsiteY70" fmla="*/ 2381443 h 6858000"/>
              <a:gd name="connsiteX71" fmla="*/ 251225 w 1342244"/>
              <a:gd name="connsiteY71" fmla="*/ 2261920 h 6858000"/>
              <a:gd name="connsiteX72" fmla="*/ 241112 w 1342244"/>
              <a:gd name="connsiteY72" fmla="*/ 2195378 h 6858000"/>
              <a:gd name="connsiteX73" fmla="*/ 225329 w 1342244"/>
              <a:gd name="connsiteY73" fmla="*/ 2155135 h 6858000"/>
              <a:gd name="connsiteX74" fmla="*/ 222787 w 1342244"/>
              <a:gd name="connsiteY74" fmla="*/ 2118008 h 6858000"/>
              <a:gd name="connsiteX75" fmla="*/ 223780 w 1342244"/>
              <a:gd name="connsiteY75" fmla="*/ 2050531 h 6858000"/>
              <a:gd name="connsiteX76" fmla="*/ 196764 w 1342244"/>
              <a:gd name="connsiteY76" fmla="*/ 1906352 h 6858000"/>
              <a:gd name="connsiteX77" fmla="*/ 173321 w 1342244"/>
              <a:gd name="connsiteY77" fmla="*/ 1861531 h 6858000"/>
              <a:gd name="connsiteX78" fmla="*/ 127120 w 1342244"/>
              <a:gd name="connsiteY78" fmla="*/ 1732919 h 6858000"/>
              <a:gd name="connsiteX79" fmla="*/ 99431 w 1342244"/>
              <a:gd name="connsiteY79" fmla="*/ 1663540 h 6858000"/>
              <a:gd name="connsiteX80" fmla="*/ 98557 w 1342244"/>
              <a:gd name="connsiteY80" fmla="*/ 1615777 h 6858000"/>
              <a:gd name="connsiteX81" fmla="*/ 79352 w 1342244"/>
              <a:gd name="connsiteY81" fmla="*/ 1563678 h 6858000"/>
              <a:gd name="connsiteX82" fmla="*/ 85174 w 1342244"/>
              <a:gd name="connsiteY82" fmla="*/ 1477995 h 6858000"/>
              <a:gd name="connsiteX83" fmla="*/ 71259 w 1342244"/>
              <a:gd name="connsiteY83" fmla="*/ 1373769 h 6858000"/>
              <a:gd name="connsiteX84" fmla="*/ 79566 w 1342244"/>
              <a:gd name="connsiteY84" fmla="*/ 1307086 h 6858000"/>
              <a:gd name="connsiteX85" fmla="*/ 85439 w 1342244"/>
              <a:gd name="connsiteY85" fmla="*/ 1168288 h 6858000"/>
              <a:gd name="connsiteX86" fmla="*/ 77721 w 1342244"/>
              <a:gd name="connsiteY86" fmla="*/ 1142577 h 6858000"/>
              <a:gd name="connsiteX87" fmla="*/ 67027 w 1342244"/>
              <a:gd name="connsiteY87" fmla="*/ 1088484 h 6858000"/>
              <a:gd name="connsiteX88" fmla="*/ 55763 w 1342244"/>
              <a:gd name="connsiteY88" fmla="*/ 1016103 h 6858000"/>
              <a:gd name="connsiteX89" fmla="*/ 57219 w 1342244"/>
              <a:gd name="connsiteY89" fmla="*/ 954054 h 6858000"/>
              <a:gd name="connsiteX90" fmla="*/ 52084 w 1342244"/>
              <a:gd name="connsiteY90" fmla="*/ 896999 h 6858000"/>
              <a:gd name="connsiteX91" fmla="*/ 21492 w 1342244"/>
              <a:gd name="connsiteY91" fmla="*/ 821517 h 6858000"/>
              <a:gd name="connsiteX92" fmla="*/ 442 w 1342244"/>
              <a:gd name="connsiteY92" fmla="*/ 751353 h 6858000"/>
              <a:gd name="connsiteX93" fmla="*/ 0 w 1342244"/>
              <a:gd name="connsiteY93" fmla="*/ 721230 h 6858000"/>
              <a:gd name="connsiteX94" fmla="*/ 9132 w 1342244"/>
              <a:gd name="connsiteY94" fmla="*/ 619315 h 6858000"/>
              <a:gd name="connsiteX95" fmla="*/ 2788 w 1342244"/>
              <a:gd name="connsiteY95" fmla="*/ 585934 h 6858000"/>
              <a:gd name="connsiteX96" fmla="*/ 84 w 1342244"/>
              <a:gd name="connsiteY96" fmla="*/ 538948 h 6858000"/>
              <a:gd name="connsiteX97" fmla="*/ 3992 w 1342244"/>
              <a:gd name="connsiteY97" fmla="*/ 525163 h 6858000"/>
              <a:gd name="connsiteX98" fmla="*/ 30116 w 1342244"/>
              <a:gd name="connsiteY98" fmla="*/ 446567 h 6858000"/>
              <a:gd name="connsiteX99" fmla="*/ 29364 w 1342244"/>
              <a:gd name="connsiteY99" fmla="*/ 393828 h 6858000"/>
              <a:gd name="connsiteX100" fmla="*/ 29194 w 1342244"/>
              <a:gd name="connsiteY100" fmla="*/ 353137 h 6858000"/>
              <a:gd name="connsiteX101" fmla="*/ 34887 w 1342244"/>
              <a:gd name="connsiteY101" fmla="*/ 275771 h 6858000"/>
              <a:gd name="connsiteX102" fmla="*/ 44581 w 1342244"/>
              <a:gd name="connsiteY102" fmla="*/ 236673 h 6858000"/>
              <a:gd name="connsiteX103" fmla="*/ 43624 w 1342244"/>
              <a:gd name="connsiteY103" fmla="*/ 144983 h 6858000"/>
              <a:gd name="connsiteX104" fmla="*/ 33909 w 1342244"/>
              <a:gd name="connsiteY104" fmla="*/ 33857 h 6858000"/>
              <a:gd name="connsiteX105" fmla="*/ 15462 w 1342244"/>
              <a:gd name="connsiteY105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08998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41487 w 1342244"/>
              <a:gd name="connsiteY28" fmla="*/ 5179288 h 6858000"/>
              <a:gd name="connsiteX29" fmla="*/ 438105 w 1342244"/>
              <a:gd name="connsiteY29" fmla="*/ 5159961 h 6858000"/>
              <a:gd name="connsiteX30" fmla="*/ 441715 w 1342244"/>
              <a:gd name="connsiteY30" fmla="*/ 5125185 h 6858000"/>
              <a:gd name="connsiteX31" fmla="*/ 455581 w 1342244"/>
              <a:gd name="connsiteY31" fmla="*/ 5067850 h 6858000"/>
              <a:gd name="connsiteX32" fmla="*/ 458312 w 1342244"/>
              <a:gd name="connsiteY32" fmla="*/ 5060861 h 6858000"/>
              <a:gd name="connsiteX33" fmla="*/ 455016 w 1342244"/>
              <a:gd name="connsiteY33" fmla="*/ 5034192 h 6858000"/>
              <a:gd name="connsiteX34" fmla="*/ 456570 w 1342244"/>
              <a:gd name="connsiteY34" fmla="*/ 4993030 h 6858000"/>
              <a:gd name="connsiteX35" fmla="*/ 463479 w 1342244"/>
              <a:gd name="connsiteY35" fmla="*/ 4946844 h 6858000"/>
              <a:gd name="connsiteX36" fmla="*/ 474738 w 1342244"/>
              <a:gd name="connsiteY36" fmla="*/ 4858827 h 6858000"/>
              <a:gd name="connsiteX37" fmla="*/ 480641 w 1342244"/>
              <a:gd name="connsiteY37" fmla="*/ 4821170 h 6858000"/>
              <a:gd name="connsiteX38" fmla="*/ 486667 w 1342244"/>
              <a:gd name="connsiteY38" fmla="*/ 4750867 h 6858000"/>
              <a:gd name="connsiteX39" fmla="*/ 484474 w 1342244"/>
              <a:gd name="connsiteY39" fmla="*/ 4690749 h 6858000"/>
              <a:gd name="connsiteX40" fmla="*/ 479954 w 1342244"/>
              <a:gd name="connsiteY40" fmla="*/ 4584173 h 6858000"/>
              <a:gd name="connsiteX41" fmla="*/ 475037 w 1342244"/>
              <a:gd name="connsiteY41" fmla="*/ 4444346 h 6858000"/>
              <a:gd name="connsiteX42" fmla="*/ 471602 w 1342244"/>
              <a:gd name="connsiteY42" fmla="*/ 4375228 h 6858000"/>
              <a:gd name="connsiteX43" fmla="*/ 452255 w 1342244"/>
              <a:gd name="connsiteY43" fmla="*/ 4214165 h 6858000"/>
              <a:gd name="connsiteX44" fmla="*/ 453884 w 1342244"/>
              <a:gd name="connsiteY44" fmla="*/ 4076008 h 6858000"/>
              <a:gd name="connsiteX45" fmla="*/ 441584 w 1342244"/>
              <a:gd name="connsiteY45" fmla="*/ 4033999 h 6858000"/>
              <a:gd name="connsiteX46" fmla="*/ 441309 w 1342244"/>
              <a:gd name="connsiteY46" fmla="*/ 4013953 h 6858000"/>
              <a:gd name="connsiteX47" fmla="*/ 427604 w 1342244"/>
              <a:gd name="connsiteY47" fmla="*/ 3974753 h 6858000"/>
              <a:gd name="connsiteX48" fmla="*/ 433387 w 1342244"/>
              <a:gd name="connsiteY48" fmla="*/ 3901461 h 6858000"/>
              <a:gd name="connsiteX49" fmla="*/ 455981 w 1342244"/>
              <a:gd name="connsiteY49" fmla="*/ 3813873 h 6858000"/>
              <a:gd name="connsiteX50" fmla="*/ 453239 w 1342244"/>
              <a:gd name="connsiteY50" fmla="*/ 3777135 h 6858000"/>
              <a:gd name="connsiteX51" fmla="*/ 454972 w 1342244"/>
              <a:gd name="connsiteY51" fmla="*/ 3771656 h 6858000"/>
              <a:gd name="connsiteX52" fmla="*/ 458715 w 1342244"/>
              <a:gd name="connsiteY52" fmla="*/ 3769007 h 6858000"/>
              <a:gd name="connsiteX53" fmla="*/ 466877 w 1342244"/>
              <a:gd name="connsiteY53" fmla="*/ 3738082 h 6858000"/>
              <a:gd name="connsiteX54" fmla="*/ 474223 w 1342244"/>
              <a:gd name="connsiteY54" fmla="*/ 3673397 h 6858000"/>
              <a:gd name="connsiteX55" fmla="*/ 473519 w 1342244"/>
              <a:gd name="connsiteY55" fmla="*/ 3637109 h 6858000"/>
              <a:gd name="connsiteX56" fmla="*/ 476962 w 1342244"/>
              <a:gd name="connsiteY56" fmla="*/ 3536883 h 6858000"/>
              <a:gd name="connsiteX57" fmla="*/ 484500 w 1342244"/>
              <a:gd name="connsiteY57" fmla="*/ 3435652 h 6858000"/>
              <a:gd name="connsiteX58" fmla="*/ 498392 w 1342244"/>
              <a:gd name="connsiteY58" fmla="*/ 3295862 h 6858000"/>
              <a:gd name="connsiteX59" fmla="*/ 504159 w 1342244"/>
              <a:gd name="connsiteY59" fmla="*/ 3229163 h 6858000"/>
              <a:gd name="connsiteX60" fmla="*/ 480918 w 1342244"/>
              <a:gd name="connsiteY60" fmla="*/ 3158586 h 6858000"/>
              <a:gd name="connsiteX61" fmla="*/ 456326 w 1342244"/>
              <a:gd name="connsiteY61" fmla="*/ 3112365 h 6858000"/>
              <a:gd name="connsiteX62" fmla="*/ 441801 w 1342244"/>
              <a:gd name="connsiteY62" fmla="*/ 3072935 h 6858000"/>
              <a:gd name="connsiteX63" fmla="*/ 416975 w 1342244"/>
              <a:gd name="connsiteY63" fmla="*/ 2958185 h 6858000"/>
              <a:gd name="connsiteX64" fmla="*/ 374255 w 1342244"/>
              <a:gd name="connsiteY64" fmla="*/ 2843952 h 6858000"/>
              <a:gd name="connsiteX65" fmla="*/ 308507 w 1342244"/>
              <a:gd name="connsiteY65" fmla="*/ 2554718 h 6858000"/>
              <a:gd name="connsiteX66" fmla="*/ 279324 w 1342244"/>
              <a:gd name="connsiteY66" fmla="*/ 2447068 h 6858000"/>
              <a:gd name="connsiteX67" fmla="*/ 283394 w 1342244"/>
              <a:gd name="connsiteY67" fmla="*/ 2423438 h 6858000"/>
              <a:gd name="connsiteX68" fmla="*/ 272284 w 1342244"/>
              <a:gd name="connsiteY68" fmla="*/ 2402874 h 6858000"/>
              <a:gd name="connsiteX69" fmla="*/ 274896 w 1342244"/>
              <a:gd name="connsiteY69" fmla="*/ 2381443 h 6858000"/>
              <a:gd name="connsiteX70" fmla="*/ 251225 w 1342244"/>
              <a:gd name="connsiteY70" fmla="*/ 2261920 h 6858000"/>
              <a:gd name="connsiteX71" fmla="*/ 241112 w 1342244"/>
              <a:gd name="connsiteY71" fmla="*/ 2195378 h 6858000"/>
              <a:gd name="connsiteX72" fmla="*/ 225329 w 1342244"/>
              <a:gd name="connsiteY72" fmla="*/ 2155135 h 6858000"/>
              <a:gd name="connsiteX73" fmla="*/ 222787 w 1342244"/>
              <a:gd name="connsiteY73" fmla="*/ 2118008 h 6858000"/>
              <a:gd name="connsiteX74" fmla="*/ 223780 w 1342244"/>
              <a:gd name="connsiteY74" fmla="*/ 2050531 h 6858000"/>
              <a:gd name="connsiteX75" fmla="*/ 196764 w 1342244"/>
              <a:gd name="connsiteY75" fmla="*/ 1906352 h 6858000"/>
              <a:gd name="connsiteX76" fmla="*/ 173321 w 1342244"/>
              <a:gd name="connsiteY76" fmla="*/ 1861531 h 6858000"/>
              <a:gd name="connsiteX77" fmla="*/ 127120 w 1342244"/>
              <a:gd name="connsiteY77" fmla="*/ 1732919 h 6858000"/>
              <a:gd name="connsiteX78" fmla="*/ 99431 w 1342244"/>
              <a:gd name="connsiteY78" fmla="*/ 1663540 h 6858000"/>
              <a:gd name="connsiteX79" fmla="*/ 98557 w 1342244"/>
              <a:gd name="connsiteY79" fmla="*/ 1615777 h 6858000"/>
              <a:gd name="connsiteX80" fmla="*/ 79352 w 1342244"/>
              <a:gd name="connsiteY80" fmla="*/ 1563678 h 6858000"/>
              <a:gd name="connsiteX81" fmla="*/ 85174 w 1342244"/>
              <a:gd name="connsiteY81" fmla="*/ 1477995 h 6858000"/>
              <a:gd name="connsiteX82" fmla="*/ 71259 w 1342244"/>
              <a:gd name="connsiteY82" fmla="*/ 1373769 h 6858000"/>
              <a:gd name="connsiteX83" fmla="*/ 79566 w 1342244"/>
              <a:gd name="connsiteY83" fmla="*/ 1307086 h 6858000"/>
              <a:gd name="connsiteX84" fmla="*/ 85439 w 1342244"/>
              <a:gd name="connsiteY84" fmla="*/ 1168288 h 6858000"/>
              <a:gd name="connsiteX85" fmla="*/ 77721 w 1342244"/>
              <a:gd name="connsiteY85" fmla="*/ 1142577 h 6858000"/>
              <a:gd name="connsiteX86" fmla="*/ 67027 w 1342244"/>
              <a:gd name="connsiteY86" fmla="*/ 1088484 h 6858000"/>
              <a:gd name="connsiteX87" fmla="*/ 55763 w 1342244"/>
              <a:gd name="connsiteY87" fmla="*/ 1016103 h 6858000"/>
              <a:gd name="connsiteX88" fmla="*/ 57219 w 1342244"/>
              <a:gd name="connsiteY88" fmla="*/ 954054 h 6858000"/>
              <a:gd name="connsiteX89" fmla="*/ 52084 w 1342244"/>
              <a:gd name="connsiteY89" fmla="*/ 896999 h 6858000"/>
              <a:gd name="connsiteX90" fmla="*/ 21492 w 1342244"/>
              <a:gd name="connsiteY90" fmla="*/ 821517 h 6858000"/>
              <a:gd name="connsiteX91" fmla="*/ 442 w 1342244"/>
              <a:gd name="connsiteY91" fmla="*/ 751353 h 6858000"/>
              <a:gd name="connsiteX92" fmla="*/ 0 w 1342244"/>
              <a:gd name="connsiteY92" fmla="*/ 721230 h 6858000"/>
              <a:gd name="connsiteX93" fmla="*/ 9132 w 1342244"/>
              <a:gd name="connsiteY93" fmla="*/ 619315 h 6858000"/>
              <a:gd name="connsiteX94" fmla="*/ 2788 w 1342244"/>
              <a:gd name="connsiteY94" fmla="*/ 585934 h 6858000"/>
              <a:gd name="connsiteX95" fmla="*/ 84 w 1342244"/>
              <a:gd name="connsiteY95" fmla="*/ 538948 h 6858000"/>
              <a:gd name="connsiteX96" fmla="*/ 3992 w 1342244"/>
              <a:gd name="connsiteY96" fmla="*/ 525163 h 6858000"/>
              <a:gd name="connsiteX97" fmla="*/ 30116 w 1342244"/>
              <a:gd name="connsiteY97" fmla="*/ 446567 h 6858000"/>
              <a:gd name="connsiteX98" fmla="*/ 29364 w 1342244"/>
              <a:gd name="connsiteY98" fmla="*/ 393828 h 6858000"/>
              <a:gd name="connsiteX99" fmla="*/ 29194 w 1342244"/>
              <a:gd name="connsiteY99" fmla="*/ 353137 h 6858000"/>
              <a:gd name="connsiteX100" fmla="*/ 34887 w 1342244"/>
              <a:gd name="connsiteY100" fmla="*/ 275771 h 6858000"/>
              <a:gd name="connsiteX101" fmla="*/ 44581 w 1342244"/>
              <a:gd name="connsiteY101" fmla="*/ 236673 h 6858000"/>
              <a:gd name="connsiteX102" fmla="*/ 43624 w 1342244"/>
              <a:gd name="connsiteY102" fmla="*/ 144983 h 6858000"/>
              <a:gd name="connsiteX103" fmla="*/ 33909 w 1342244"/>
              <a:gd name="connsiteY103" fmla="*/ 33857 h 6858000"/>
              <a:gd name="connsiteX104" fmla="*/ 15462 w 1342244"/>
              <a:gd name="connsiteY104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41487 w 1342244"/>
              <a:gd name="connsiteY28" fmla="*/ 5179288 h 6858000"/>
              <a:gd name="connsiteX29" fmla="*/ 438105 w 1342244"/>
              <a:gd name="connsiteY29" fmla="*/ 5159961 h 6858000"/>
              <a:gd name="connsiteX30" fmla="*/ 441715 w 1342244"/>
              <a:gd name="connsiteY30" fmla="*/ 5125185 h 6858000"/>
              <a:gd name="connsiteX31" fmla="*/ 455581 w 1342244"/>
              <a:gd name="connsiteY31" fmla="*/ 5067850 h 6858000"/>
              <a:gd name="connsiteX32" fmla="*/ 458312 w 1342244"/>
              <a:gd name="connsiteY32" fmla="*/ 5060861 h 6858000"/>
              <a:gd name="connsiteX33" fmla="*/ 455016 w 1342244"/>
              <a:gd name="connsiteY33" fmla="*/ 5034192 h 6858000"/>
              <a:gd name="connsiteX34" fmla="*/ 456570 w 1342244"/>
              <a:gd name="connsiteY34" fmla="*/ 4993030 h 6858000"/>
              <a:gd name="connsiteX35" fmla="*/ 463479 w 1342244"/>
              <a:gd name="connsiteY35" fmla="*/ 4946844 h 6858000"/>
              <a:gd name="connsiteX36" fmla="*/ 474738 w 1342244"/>
              <a:gd name="connsiteY36" fmla="*/ 4858827 h 6858000"/>
              <a:gd name="connsiteX37" fmla="*/ 480641 w 1342244"/>
              <a:gd name="connsiteY37" fmla="*/ 4821170 h 6858000"/>
              <a:gd name="connsiteX38" fmla="*/ 486667 w 1342244"/>
              <a:gd name="connsiteY38" fmla="*/ 4750867 h 6858000"/>
              <a:gd name="connsiteX39" fmla="*/ 484474 w 1342244"/>
              <a:gd name="connsiteY39" fmla="*/ 4690749 h 6858000"/>
              <a:gd name="connsiteX40" fmla="*/ 479954 w 1342244"/>
              <a:gd name="connsiteY40" fmla="*/ 4584173 h 6858000"/>
              <a:gd name="connsiteX41" fmla="*/ 475037 w 1342244"/>
              <a:gd name="connsiteY41" fmla="*/ 4444346 h 6858000"/>
              <a:gd name="connsiteX42" fmla="*/ 471602 w 1342244"/>
              <a:gd name="connsiteY42" fmla="*/ 4375228 h 6858000"/>
              <a:gd name="connsiteX43" fmla="*/ 452255 w 1342244"/>
              <a:gd name="connsiteY43" fmla="*/ 4214165 h 6858000"/>
              <a:gd name="connsiteX44" fmla="*/ 453884 w 1342244"/>
              <a:gd name="connsiteY44" fmla="*/ 4076008 h 6858000"/>
              <a:gd name="connsiteX45" fmla="*/ 441584 w 1342244"/>
              <a:gd name="connsiteY45" fmla="*/ 4033999 h 6858000"/>
              <a:gd name="connsiteX46" fmla="*/ 441309 w 1342244"/>
              <a:gd name="connsiteY46" fmla="*/ 4013953 h 6858000"/>
              <a:gd name="connsiteX47" fmla="*/ 427604 w 1342244"/>
              <a:gd name="connsiteY47" fmla="*/ 3974753 h 6858000"/>
              <a:gd name="connsiteX48" fmla="*/ 433387 w 1342244"/>
              <a:gd name="connsiteY48" fmla="*/ 3901461 h 6858000"/>
              <a:gd name="connsiteX49" fmla="*/ 455981 w 1342244"/>
              <a:gd name="connsiteY49" fmla="*/ 3813873 h 6858000"/>
              <a:gd name="connsiteX50" fmla="*/ 453239 w 1342244"/>
              <a:gd name="connsiteY50" fmla="*/ 3777135 h 6858000"/>
              <a:gd name="connsiteX51" fmla="*/ 454972 w 1342244"/>
              <a:gd name="connsiteY51" fmla="*/ 3771656 h 6858000"/>
              <a:gd name="connsiteX52" fmla="*/ 458715 w 1342244"/>
              <a:gd name="connsiteY52" fmla="*/ 3769007 h 6858000"/>
              <a:gd name="connsiteX53" fmla="*/ 466877 w 1342244"/>
              <a:gd name="connsiteY53" fmla="*/ 3738082 h 6858000"/>
              <a:gd name="connsiteX54" fmla="*/ 474223 w 1342244"/>
              <a:gd name="connsiteY54" fmla="*/ 3673397 h 6858000"/>
              <a:gd name="connsiteX55" fmla="*/ 473519 w 1342244"/>
              <a:gd name="connsiteY55" fmla="*/ 3637109 h 6858000"/>
              <a:gd name="connsiteX56" fmla="*/ 476962 w 1342244"/>
              <a:gd name="connsiteY56" fmla="*/ 3536883 h 6858000"/>
              <a:gd name="connsiteX57" fmla="*/ 484500 w 1342244"/>
              <a:gd name="connsiteY57" fmla="*/ 3435652 h 6858000"/>
              <a:gd name="connsiteX58" fmla="*/ 498392 w 1342244"/>
              <a:gd name="connsiteY58" fmla="*/ 3295862 h 6858000"/>
              <a:gd name="connsiteX59" fmla="*/ 504159 w 1342244"/>
              <a:gd name="connsiteY59" fmla="*/ 3229163 h 6858000"/>
              <a:gd name="connsiteX60" fmla="*/ 480918 w 1342244"/>
              <a:gd name="connsiteY60" fmla="*/ 3158586 h 6858000"/>
              <a:gd name="connsiteX61" fmla="*/ 456326 w 1342244"/>
              <a:gd name="connsiteY61" fmla="*/ 3112365 h 6858000"/>
              <a:gd name="connsiteX62" fmla="*/ 441801 w 1342244"/>
              <a:gd name="connsiteY62" fmla="*/ 3072935 h 6858000"/>
              <a:gd name="connsiteX63" fmla="*/ 416975 w 1342244"/>
              <a:gd name="connsiteY63" fmla="*/ 2958185 h 6858000"/>
              <a:gd name="connsiteX64" fmla="*/ 374255 w 1342244"/>
              <a:gd name="connsiteY64" fmla="*/ 2843952 h 6858000"/>
              <a:gd name="connsiteX65" fmla="*/ 308507 w 1342244"/>
              <a:gd name="connsiteY65" fmla="*/ 2554718 h 6858000"/>
              <a:gd name="connsiteX66" fmla="*/ 279324 w 1342244"/>
              <a:gd name="connsiteY66" fmla="*/ 2447068 h 6858000"/>
              <a:gd name="connsiteX67" fmla="*/ 283394 w 1342244"/>
              <a:gd name="connsiteY67" fmla="*/ 2423438 h 6858000"/>
              <a:gd name="connsiteX68" fmla="*/ 272284 w 1342244"/>
              <a:gd name="connsiteY68" fmla="*/ 2402874 h 6858000"/>
              <a:gd name="connsiteX69" fmla="*/ 274896 w 1342244"/>
              <a:gd name="connsiteY69" fmla="*/ 2381443 h 6858000"/>
              <a:gd name="connsiteX70" fmla="*/ 251225 w 1342244"/>
              <a:gd name="connsiteY70" fmla="*/ 2261920 h 6858000"/>
              <a:gd name="connsiteX71" fmla="*/ 241112 w 1342244"/>
              <a:gd name="connsiteY71" fmla="*/ 2195378 h 6858000"/>
              <a:gd name="connsiteX72" fmla="*/ 225329 w 1342244"/>
              <a:gd name="connsiteY72" fmla="*/ 2155135 h 6858000"/>
              <a:gd name="connsiteX73" fmla="*/ 222787 w 1342244"/>
              <a:gd name="connsiteY73" fmla="*/ 2118008 h 6858000"/>
              <a:gd name="connsiteX74" fmla="*/ 223780 w 1342244"/>
              <a:gd name="connsiteY74" fmla="*/ 2050531 h 6858000"/>
              <a:gd name="connsiteX75" fmla="*/ 196764 w 1342244"/>
              <a:gd name="connsiteY75" fmla="*/ 1906352 h 6858000"/>
              <a:gd name="connsiteX76" fmla="*/ 173321 w 1342244"/>
              <a:gd name="connsiteY76" fmla="*/ 1861531 h 6858000"/>
              <a:gd name="connsiteX77" fmla="*/ 127120 w 1342244"/>
              <a:gd name="connsiteY77" fmla="*/ 1732919 h 6858000"/>
              <a:gd name="connsiteX78" fmla="*/ 99431 w 1342244"/>
              <a:gd name="connsiteY78" fmla="*/ 1663540 h 6858000"/>
              <a:gd name="connsiteX79" fmla="*/ 98557 w 1342244"/>
              <a:gd name="connsiteY79" fmla="*/ 1615777 h 6858000"/>
              <a:gd name="connsiteX80" fmla="*/ 79352 w 1342244"/>
              <a:gd name="connsiteY80" fmla="*/ 1563678 h 6858000"/>
              <a:gd name="connsiteX81" fmla="*/ 85174 w 1342244"/>
              <a:gd name="connsiteY81" fmla="*/ 1477995 h 6858000"/>
              <a:gd name="connsiteX82" fmla="*/ 71259 w 1342244"/>
              <a:gd name="connsiteY82" fmla="*/ 1373769 h 6858000"/>
              <a:gd name="connsiteX83" fmla="*/ 79566 w 1342244"/>
              <a:gd name="connsiteY83" fmla="*/ 1307086 h 6858000"/>
              <a:gd name="connsiteX84" fmla="*/ 85439 w 1342244"/>
              <a:gd name="connsiteY84" fmla="*/ 1168288 h 6858000"/>
              <a:gd name="connsiteX85" fmla="*/ 77721 w 1342244"/>
              <a:gd name="connsiteY85" fmla="*/ 1142577 h 6858000"/>
              <a:gd name="connsiteX86" fmla="*/ 67027 w 1342244"/>
              <a:gd name="connsiteY86" fmla="*/ 1088484 h 6858000"/>
              <a:gd name="connsiteX87" fmla="*/ 55763 w 1342244"/>
              <a:gd name="connsiteY87" fmla="*/ 1016103 h 6858000"/>
              <a:gd name="connsiteX88" fmla="*/ 57219 w 1342244"/>
              <a:gd name="connsiteY88" fmla="*/ 954054 h 6858000"/>
              <a:gd name="connsiteX89" fmla="*/ 52084 w 1342244"/>
              <a:gd name="connsiteY89" fmla="*/ 896999 h 6858000"/>
              <a:gd name="connsiteX90" fmla="*/ 21492 w 1342244"/>
              <a:gd name="connsiteY90" fmla="*/ 821517 h 6858000"/>
              <a:gd name="connsiteX91" fmla="*/ 442 w 1342244"/>
              <a:gd name="connsiteY91" fmla="*/ 751353 h 6858000"/>
              <a:gd name="connsiteX92" fmla="*/ 0 w 1342244"/>
              <a:gd name="connsiteY92" fmla="*/ 721230 h 6858000"/>
              <a:gd name="connsiteX93" fmla="*/ 9132 w 1342244"/>
              <a:gd name="connsiteY93" fmla="*/ 619315 h 6858000"/>
              <a:gd name="connsiteX94" fmla="*/ 2788 w 1342244"/>
              <a:gd name="connsiteY94" fmla="*/ 585934 h 6858000"/>
              <a:gd name="connsiteX95" fmla="*/ 84 w 1342244"/>
              <a:gd name="connsiteY95" fmla="*/ 538948 h 6858000"/>
              <a:gd name="connsiteX96" fmla="*/ 3992 w 1342244"/>
              <a:gd name="connsiteY96" fmla="*/ 525163 h 6858000"/>
              <a:gd name="connsiteX97" fmla="*/ 30116 w 1342244"/>
              <a:gd name="connsiteY97" fmla="*/ 446567 h 6858000"/>
              <a:gd name="connsiteX98" fmla="*/ 29364 w 1342244"/>
              <a:gd name="connsiteY98" fmla="*/ 393828 h 6858000"/>
              <a:gd name="connsiteX99" fmla="*/ 29194 w 1342244"/>
              <a:gd name="connsiteY99" fmla="*/ 353137 h 6858000"/>
              <a:gd name="connsiteX100" fmla="*/ 34887 w 1342244"/>
              <a:gd name="connsiteY100" fmla="*/ 275771 h 6858000"/>
              <a:gd name="connsiteX101" fmla="*/ 44581 w 1342244"/>
              <a:gd name="connsiteY101" fmla="*/ 236673 h 6858000"/>
              <a:gd name="connsiteX102" fmla="*/ 43624 w 1342244"/>
              <a:gd name="connsiteY102" fmla="*/ 144983 h 6858000"/>
              <a:gd name="connsiteX103" fmla="*/ 33909 w 1342244"/>
              <a:gd name="connsiteY103" fmla="*/ 33857 h 6858000"/>
              <a:gd name="connsiteX104" fmla="*/ 15462 w 1342244"/>
              <a:gd name="connsiteY104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5956 w 1342244"/>
              <a:gd name="connsiteY22" fmla="*/ 5437125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51770 w 1342244"/>
              <a:gd name="connsiteY6" fmla="*/ 6691589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65826 w 1342244"/>
              <a:gd name="connsiteY13" fmla="*/ 6252834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8031 w 1342244"/>
              <a:gd name="connsiteY16" fmla="*/ 6078132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84 w 1342244"/>
              <a:gd name="connsiteY27" fmla="*/ 5193377 h 6858000"/>
              <a:gd name="connsiteX28" fmla="*/ 438105 w 1342244"/>
              <a:gd name="connsiteY28" fmla="*/ 5159961 h 6858000"/>
              <a:gd name="connsiteX29" fmla="*/ 441715 w 1342244"/>
              <a:gd name="connsiteY29" fmla="*/ 5125185 h 6858000"/>
              <a:gd name="connsiteX30" fmla="*/ 455581 w 1342244"/>
              <a:gd name="connsiteY30" fmla="*/ 5067850 h 6858000"/>
              <a:gd name="connsiteX31" fmla="*/ 458312 w 1342244"/>
              <a:gd name="connsiteY31" fmla="*/ 5060861 h 6858000"/>
              <a:gd name="connsiteX32" fmla="*/ 455016 w 1342244"/>
              <a:gd name="connsiteY32" fmla="*/ 5034192 h 6858000"/>
              <a:gd name="connsiteX33" fmla="*/ 456570 w 1342244"/>
              <a:gd name="connsiteY33" fmla="*/ 4993030 h 6858000"/>
              <a:gd name="connsiteX34" fmla="*/ 463479 w 1342244"/>
              <a:gd name="connsiteY34" fmla="*/ 4946844 h 6858000"/>
              <a:gd name="connsiteX35" fmla="*/ 474738 w 1342244"/>
              <a:gd name="connsiteY35" fmla="*/ 4858827 h 6858000"/>
              <a:gd name="connsiteX36" fmla="*/ 480641 w 1342244"/>
              <a:gd name="connsiteY36" fmla="*/ 4821170 h 6858000"/>
              <a:gd name="connsiteX37" fmla="*/ 486667 w 1342244"/>
              <a:gd name="connsiteY37" fmla="*/ 4750867 h 6858000"/>
              <a:gd name="connsiteX38" fmla="*/ 484474 w 1342244"/>
              <a:gd name="connsiteY38" fmla="*/ 4690749 h 6858000"/>
              <a:gd name="connsiteX39" fmla="*/ 479954 w 1342244"/>
              <a:gd name="connsiteY39" fmla="*/ 4584173 h 6858000"/>
              <a:gd name="connsiteX40" fmla="*/ 475037 w 1342244"/>
              <a:gd name="connsiteY40" fmla="*/ 4444346 h 6858000"/>
              <a:gd name="connsiteX41" fmla="*/ 471602 w 1342244"/>
              <a:gd name="connsiteY41" fmla="*/ 4375228 h 6858000"/>
              <a:gd name="connsiteX42" fmla="*/ 452255 w 1342244"/>
              <a:gd name="connsiteY42" fmla="*/ 4214165 h 6858000"/>
              <a:gd name="connsiteX43" fmla="*/ 453884 w 1342244"/>
              <a:gd name="connsiteY43" fmla="*/ 4076008 h 6858000"/>
              <a:gd name="connsiteX44" fmla="*/ 441584 w 1342244"/>
              <a:gd name="connsiteY44" fmla="*/ 4033999 h 6858000"/>
              <a:gd name="connsiteX45" fmla="*/ 441309 w 1342244"/>
              <a:gd name="connsiteY45" fmla="*/ 4013953 h 6858000"/>
              <a:gd name="connsiteX46" fmla="*/ 427604 w 1342244"/>
              <a:gd name="connsiteY46" fmla="*/ 3974753 h 6858000"/>
              <a:gd name="connsiteX47" fmla="*/ 433387 w 1342244"/>
              <a:gd name="connsiteY47" fmla="*/ 3901461 h 6858000"/>
              <a:gd name="connsiteX48" fmla="*/ 455981 w 1342244"/>
              <a:gd name="connsiteY48" fmla="*/ 3813873 h 6858000"/>
              <a:gd name="connsiteX49" fmla="*/ 453239 w 1342244"/>
              <a:gd name="connsiteY49" fmla="*/ 3777135 h 6858000"/>
              <a:gd name="connsiteX50" fmla="*/ 454972 w 1342244"/>
              <a:gd name="connsiteY50" fmla="*/ 3771656 h 6858000"/>
              <a:gd name="connsiteX51" fmla="*/ 458715 w 1342244"/>
              <a:gd name="connsiteY51" fmla="*/ 3769007 h 6858000"/>
              <a:gd name="connsiteX52" fmla="*/ 466877 w 1342244"/>
              <a:gd name="connsiteY52" fmla="*/ 3738082 h 6858000"/>
              <a:gd name="connsiteX53" fmla="*/ 474223 w 1342244"/>
              <a:gd name="connsiteY53" fmla="*/ 3673397 h 6858000"/>
              <a:gd name="connsiteX54" fmla="*/ 473519 w 1342244"/>
              <a:gd name="connsiteY54" fmla="*/ 3637109 h 6858000"/>
              <a:gd name="connsiteX55" fmla="*/ 476962 w 1342244"/>
              <a:gd name="connsiteY55" fmla="*/ 3536883 h 6858000"/>
              <a:gd name="connsiteX56" fmla="*/ 484500 w 1342244"/>
              <a:gd name="connsiteY56" fmla="*/ 3435652 h 6858000"/>
              <a:gd name="connsiteX57" fmla="*/ 498392 w 1342244"/>
              <a:gd name="connsiteY57" fmla="*/ 3295862 h 6858000"/>
              <a:gd name="connsiteX58" fmla="*/ 504159 w 1342244"/>
              <a:gd name="connsiteY58" fmla="*/ 3229163 h 6858000"/>
              <a:gd name="connsiteX59" fmla="*/ 480918 w 1342244"/>
              <a:gd name="connsiteY59" fmla="*/ 3158586 h 6858000"/>
              <a:gd name="connsiteX60" fmla="*/ 456326 w 1342244"/>
              <a:gd name="connsiteY60" fmla="*/ 3112365 h 6858000"/>
              <a:gd name="connsiteX61" fmla="*/ 441801 w 1342244"/>
              <a:gd name="connsiteY61" fmla="*/ 3072935 h 6858000"/>
              <a:gd name="connsiteX62" fmla="*/ 416975 w 1342244"/>
              <a:gd name="connsiteY62" fmla="*/ 2958185 h 6858000"/>
              <a:gd name="connsiteX63" fmla="*/ 374255 w 1342244"/>
              <a:gd name="connsiteY63" fmla="*/ 2843952 h 6858000"/>
              <a:gd name="connsiteX64" fmla="*/ 308507 w 1342244"/>
              <a:gd name="connsiteY64" fmla="*/ 2554718 h 6858000"/>
              <a:gd name="connsiteX65" fmla="*/ 279324 w 1342244"/>
              <a:gd name="connsiteY65" fmla="*/ 2447068 h 6858000"/>
              <a:gd name="connsiteX66" fmla="*/ 283394 w 1342244"/>
              <a:gd name="connsiteY66" fmla="*/ 2423438 h 6858000"/>
              <a:gd name="connsiteX67" fmla="*/ 272284 w 1342244"/>
              <a:gd name="connsiteY67" fmla="*/ 2402874 h 6858000"/>
              <a:gd name="connsiteX68" fmla="*/ 274896 w 1342244"/>
              <a:gd name="connsiteY68" fmla="*/ 2381443 h 6858000"/>
              <a:gd name="connsiteX69" fmla="*/ 251225 w 1342244"/>
              <a:gd name="connsiteY69" fmla="*/ 2261920 h 6858000"/>
              <a:gd name="connsiteX70" fmla="*/ 241112 w 1342244"/>
              <a:gd name="connsiteY70" fmla="*/ 2195378 h 6858000"/>
              <a:gd name="connsiteX71" fmla="*/ 225329 w 1342244"/>
              <a:gd name="connsiteY71" fmla="*/ 2155135 h 6858000"/>
              <a:gd name="connsiteX72" fmla="*/ 222787 w 1342244"/>
              <a:gd name="connsiteY72" fmla="*/ 2118008 h 6858000"/>
              <a:gd name="connsiteX73" fmla="*/ 223780 w 1342244"/>
              <a:gd name="connsiteY73" fmla="*/ 2050531 h 6858000"/>
              <a:gd name="connsiteX74" fmla="*/ 196764 w 1342244"/>
              <a:gd name="connsiteY74" fmla="*/ 1906352 h 6858000"/>
              <a:gd name="connsiteX75" fmla="*/ 173321 w 1342244"/>
              <a:gd name="connsiteY75" fmla="*/ 1861531 h 6858000"/>
              <a:gd name="connsiteX76" fmla="*/ 127120 w 1342244"/>
              <a:gd name="connsiteY76" fmla="*/ 1732919 h 6858000"/>
              <a:gd name="connsiteX77" fmla="*/ 99431 w 1342244"/>
              <a:gd name="connsiteY77" fmla="*/ 1663540 h 6858000"/>
              <a:gd name="connsiteX78" fmla="*/ 98557 w 1342244"/>
              <a:gd name="connsiteY78" fmla="*/ 1615777 h 6858000"/>
              <a:gd name="connsiteX79" fmla="*/ 79352 w 1342244"/>
              <a:gd name="connsiteY79" fmla="*/ 1563678 h 6858000"/>
              <a:gd name="connsiteX80" fmla="*/ 85174 w 1342244"/>
              <a:gd name="connsiteY80" fmla="*/ 1477995 h 6858000"/>
              <a:gd name="connsiteX81" fmla="*/ 71259 w 1342244"/>
              <a:gd name="connsiteY81" fmla="*/ 1373769 h 6858000"/>
              <a:gd name="connsiteX82" fmla="*/ 79566 w 1342244"/>
              <a:gd name="connsiteY82" fmla="*/ 1307086 h 6858000"/>
              <a:gd name="connsiteX83" fmla="*/ 85439 w 1342244"/>
              <a:gd name="connsiteY83" fmla="*/ 1168288 h 6858000"/>
              <a:gd name="connsiteX84" fmla="*/ 77721 w 1342244"/>
              <a:gd name="connsiteY84" fmla="*/ 1142577 h 6858000"/>
              <a:gd name="connsiteX85" fmla="*/ 67027 w 1342244"/>
              <a:gd name="connsiteY85" fmla="*/ 1088484 h 6858000"/>
              <a:gd name="connsiteX86" fmla="*/ 55763 w 1342244"/>
              <a:gd name="connsiteY86" fmla="*/ 1016103 h 6858000"/>
              <a:gd name="connsiteX87" fmla="*/ 57219 w 1342244"/>
              <a:gd name="connsiteY87" fmla="*/ 954054 h 6858000"/>
              <a:gd name="connsiteX88" fmla="*/ 52084 w 1342244"/>
              <a:gd name="connsiteY88" fmla="*/ 896999 h 6858000"/>
              <a:gd name="connsiteX89" fmla="*/ 21492 w 1342244"/>
              <a:gd name="connsiteY89" fmla="*/ 821517 h 6858000"/>
              <a:gd name="connsiteX90" fmla="*/ 442 w 1342244"/>
              <a:gd name="connsiteY90" fmla="*/ 751353 h 6858000"/>
              <a:gd name="connsiteX91" fmla="*/ 0 w 1342244"/>
              <a:gd name="connsiteY91" fmla="*/ 721230 h 6858000"/>
              <a:gd name="connsiteX92" fmla="*/ 9132 w 1342244"/>
              <a:gd name="connsiteY92" fmla="*/ 619315 h 6858000"/>
              <a:gd name="connsiteX93" fmla="*/ 2788 w 1342244"/>
              <a:gd name="connsiteY93" fmla="*/ 585934 h 6858000"/>
              <a:gd name="connsiteX94" fmla="*/ 84 w 1342244"/>
              <a:gd name="connsiteY94" fmla="*/ 538948 h 6858000"/>
              <a:gd name="connsiteX95" fmla="*/ 3992 w 1342244"/>
              <a:gd name="connsiteY95" fmla="*/ 525163 h 6858000"/>
              <a:gd name="connsiteX96" fmla="*/ 30116 w 1342244"/>
              <a:gd name="connsiteY96" fmla="*/ 446567 h 6858000"/>
              <a:gd name="connsiteX97" fmla="*/ 29364 w 1342244"/>
              <a:gd name="connsiteY97" fmla="*/ 393828 h 6858000"/>
              <a:gd name="connsiteX98" fmla="*/ 29194 w 1342244"/>
              <a:gd name="connsiteY98" fmla="*/ 353137 h 6858000"/>
              <a:gd name="connsiteX99" fmla="*/ 34887 w 1342244"/>
              <a:gd name="connsiteY99" fmla="*/ 275771 h 6858000"/>
              <a:gd name="connsiteX100" fmla="*/ 44581 w 1342244"/>
              <a:gd name="connsiteY100" fmla="*/ 236673 h 6858000"/>
              <a:gd name="connsiteX101" fmla="*/ 43624 w 1342244"/>
              <a:gd name="connsiteY101" fmla="*/ 144983 h 6858000"/>
              <a:gd name="connsiteX102" fmla="*/ 33909 w 1342244"/>
              <a:gd name="connsiteY102" fmla="*/ 33857 h 6858000"/>
              <a:gd name="connsiteX103" fmla="*/ 15462 w 1342244"/>
              <a:gd name="connsiteY10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05 w 1342244"/>
              <a:gd name="connsiteY27" fmla="*/ 5159961 h 6858000"/>
              <a:gd name="connsiteX28" fmla="*/ 441715 w 1342244"/>
              <a:gd name="connsiteY28" fmla="*/ 5125185 h 6858000"/>
              <a:gd name="connsiteX29" fmla="*/ 455581 w 1342244"/>
              <a:gd name="connsiteY29" fmla="*/ 5067850 h 6858000"/>
              <a:gd name="connsiteX30" fmla="*/ 458312 w 1342244"/>
              <a:gd name="connsiteY30" fmla="*/ 5060861 h 6858000"/>
              <a:gd name="connsiteX31" fmla="*/ 455016 w 1342244"/>
              <a:gd name="connsiteY31" fmla="*/ 5034192 h 6858000"/>
              <a:gd name="connsiteX32" fmla="*/ 456570 w 1342244"/>
              <a:gd name="connsiteY32" fmla="*/ 4993030 h 6858000"/>
              <a:gd name="connsiteX33" fmla="*/ 463479 w 1342244"/>
              <a:gd name="connsiteY33" fmla="*/ 4946844 h 6858000"/>
              <a:gd name="connsiteX34" fmla="*/ 474738 w 1342244"/>
              <a:gd name="connsiteY34" fmla="*/ 4858827 h 6858000"/>
              <a:gd name="connsiteX35" fmla="*/ 480641 w 1342244"/>
              <a:gd name="connsiteY35" fmla="*/ 4821170 h 6858000"/>
              <a:gd name="connsiteX36" fmla="*/ 486667 w 1342244"/>
              <a:gd name="connsiteY36" fmla="*/ 4750867 h 6858000"/>
              <a:gd name="connsiteX37" fmla="*/ 484474 w 1342244"/>
              <a:gd name="connsiteY37" fmla="*/ 4690749 h 6858000"/>
              <a:gd name="connsiteX38" fmla="*/ 479954 w 1342244"/>
              <a:gd name="connsiteY38" fmla="*/ 4584173 h 6858000"/>
              <a:gd name="connsiteX39" fmla="*/ 475037 w 1342244"/>
              <a:gd name="connsiteY39" fmla="*/ 4444346 h 6858000"/>
              <a:gd name="connsiteX40" fmla="*/ 471602 w 1342244"/>
              <a:gd name="connsiteY40" fmla="*/ 4375228 h 6858000"/>
              <a:gd name="connsiteX41" fmla="*/ 452255 w 1342244"/>
              <a:gd name="connsiteY41" fmla="*/ 4214165 h 6858000"/>
              <a:gd name="connsiteX42" fmla="*/ 453884 w 1342244"/>
              <a:gd name="connsiteY42" fmla="*/ 4076008 h 6858000"/>
              <a:gd name="connsiteX43" fmla="*/ 441584 w 1342244"/>
              <a:gd name="connsiteY43" fmla="*/ 4033999 h 6858000"/>
              <a:gd name="connsiteX44" fmla="*/ 441309 w 1342244"/>
              <a:gd name="connsiteY44" fmla="*/ 4013953 h 6858000"/>
              <a:gd name="connsiteX45" fmla="*/ 427604 w 1342244"/>
              <a:gd name="connsiteY45" fmla="*/ 3974753 h 6858000"/>
              <a:gd name="connsiteX46" fmla="*/ 433387 w 1342244"/>
              <a:gd name="connsiteY46" fmla="*/ 3901461 h 6858000"/>
              <a:gd name="connsiteX47" fmla="*/ 455981 w 1342244"/>
              <a:gd name="connsiteY47" fmla="*/ 3813873 h 6858000"/>
              <a:gd name="connsiteX48" fmla="*/ 453239 w 1342244"/>
              <a:gd name="connsiteY48" fmla="*/ 3777135 h 6858000"/>
              <a:gd name="connsiteX49" fmla="*/ 454972 w 1342244"/>
              <a:gd name="connsiteY49" fmla="*/ 3771656 h 6858000"/>
              <a:gd name="connsiteX50" fmla="*/ 458715 w 1342244"/>
              <a:gd name="connsiteY50" fmla="*/ 3769007 h 6858000"/>
              <a:gd name="connsiteX51" fmla="*/ 466877 w 1342244"/>
              <a:gd name="connsiteY51" fmla="*/ 3738082 h 6858000"/>
              <a:gd name="connsiteX52" fmla="*/ 474223 w 1342244"/>
              <a:gd name="connsiteY52" fmla="*/ 3673397 h 6858000"/>
              <a:gd name="connsiteX53" fmla="*/ 473519 w 1342244"/>
              <a:gd name="connsiteY53" fmla="*/ 3637109 h 6858000"/>
              <a:gd name="connsiteX54" fmla="*/ 476962 w 1342244"/>
              <a:gd name="connsiteY54" fmla="*/ 3536883 h 6858000"/>
              <a:gd name="connsiteX55" fmla="*/ 484500 w 1342244"/>
              <a:gd name="connsiteY55" fmla="*/ 3435652 h 6858000"/>
              <a:gd name="connsiteX56" fmla="*/ 498392 w 1342244"/>
              <a:gd name="connsiteY56" fmla="*/ 3295862 h 6858000"/>
              <a:gd name="connsiteX57" fmla="*/ 504159 w 1342244"/>
              <a:gd name="connsiteY57" fmla="*/ 3229163 h 6858000"/>
              <a:gd name="connsiteX58" fmla="*/ 480918 w 1342244"/>
              <a:gd name="connsiteY58" fmla="*/ 3158586 h 6858000"/>
              <a:gd name="connsiteX59" fmla="*/ 456326 w 1342244"/>
              <a:gd name="connsiteY59" fmla="*/ 3112365 h 6858000"/>
              <a:gd name="connsiteX60" fmla="*/ 441801 w 1342244"/>
              <a:gd name="connsiteY60" fmla="*/ 3072935 h 6858000"/>
              <a:gd name="connsiteX61" fmla="*/ 416975 w 1342244"/>
              <a:gd name="connsiteY61" fmla="*/ 2958185 h 6858000"/>
              <a:gd name="connsiteX62" fmla="*/ 374255 w 1342244"/>
              <a:gd name="connsiteY62" fmla="*/ 2843952 h 6858000"/>
              <a:gd name="connsiteX63" fmla="*/ 308507 w 1342244"/>
              <a:gd name="connsiteY63" fmla="*/ 2554718 h 6858000"/>
              <a:gd name="connsiteX64" fmla="*/ 279324 w 1342244"/>
              <a:gd name="connsiteY64" fmla="*/ 2447068 h 6858000"/>
              <a:gd name="connsiteX65" fmla="*/ 283394 w 1342244"/>
              <a:gd name="connsiteY65" fmla="*/ 2423438 h 6858000"/>
              <a:gd name="connsiteX66" fmla="*/ 272284 w 1342244"/>
              <a:gd name="connsiteY66" fmla="*/ 2402874 h 6858000"/>
              <a:gd name="connsiteX67" fmla="*/ 274896 w 1342244"/>
              <a:gd name="connsiteY67" fmla="*/ 2381443 h 6858000"/>
              <a:gd name="connsiteX68" fmla="*/ 251225 w 1342244"/>
              <a:gd name="connsiteY68" fmla="*/ 2261920 h 6858000"/>
              <a:gd name="connsiteX69" fmla="*/ 241112 w 1342244"/>
              <a:gd name="connsiteY69" fmla="*/ 2195378 h 6858000"/>
              <a:gd name="connsiteX70" fmla="*/ 225329 w 1342244"/>
              <a:gd name="connsiteY70" fmla="*/ 2155135 h 6858000"/>
              <a:gd name="connsiteX71" fmla="*/ 222787 w 1342244"/>
              <a:gd name="connsiteY71" fmla="*/ 2118008 h 6858000"/>
              <a:gd name="connsiteX72" fmla="*/ 223780 w 1342244"/>
              <a:gd name="connsiteY72" fmla="*/ 2050531 h 6858000"/>
              <a:gd name="connsiteX73" fmla="*/ 196764 w 1342244"/>
              <a:gd name="connsiteY73" fmla="*/ 1906352 h 6858000"/>
              <a:gd name="connsiteX74" fmla="*/ 173321 w 1342244"/>
              <a:gd name="connsiteY74" fmla="*/ 1861531 h 6858000"/>
              <a:gd name="connsiteX75" fmla="*/ 127120 w 1342244"/>
              <a:gd name="connsiteY75" fmla="*/ 1732919 h 6858000"/>
              <a:gd name="connsiteX76" fmla="*/ 99431 w 1342244"/>
              <a:gd name="connsiteY76" fmla="*/ 1663540 h 6858000"/>
              <a:gd name="connsiteX77" fmla="*/ 98557 w 1342244"/>
              <a:gd name="connsiteY77" fmla="*/ 1615777 h 6858000"/>
              <a:gd name="connsiteX78" fmla="*/ 79352 w 1342244"/>
              <a:gd name="connsiteY78" fmla="*/ 1563678 h 6858000"/>
              <a:gd name="connsiteX79" fmla="*/ 85174 w 1342244"/>
              <a:gd name="connsiteY79" fmla="*/ 1477995 h 6858000"/>
              <a:gd name="connsiteX80" fmla="*/ 71259 w 1342244"/>
              <a:gd name="connsiteY80" fmla="*/ 1373769 h 6858000"/>
              <a:gd name="connsiteX81" fmla="*/ 79566 w 1342244"/>
              <a:gd name="connsiteY81" fmla="*/ 1307086 h 6858000"/>
              <a:gd name="connsiteX82" fmla="*/ 85439 w 1342244"/>
              <a:gd name="connsiteY82" fmla="*/ 1168288 h 6858000"/>
              <a:gd name="connsiteX83" fmla="*/ 77721 w 1342244"/>
              <a:gd name="connsiteY83" fmla="*/ 1142577 h 6858000"/>
              <a:gd name="connsiteX84" fmla="*/ 67027 w 1342244"/>
              <a:gd name="connsiteY84" fmla="*/ 1088484 h 6858000"/>
              <a:gd name="connsiteX85" fmla="*/ 55763 w 1342244"/>
              <a:gd name="connsiteY85" fmla="*/ 1016103 h 6858000"/>
              <a:gd name="connsiteX86" fmla="*/ 57219 w 1342244"/>
              <a:gd name="connsiteY86" fmla="*/ 954054 h 6858000"/>
              <a:gd name="connsiteX87" fmla="*/ 52084 w 1342244"/>
              <a:gd name="connsiteY87" fmla="*/ 896999 h 6858000"/>
              <a:gd name="connsiteX88" fmla="*/ 21492 w 1342244"/>
              <a:gd name="connsiteY88" fmla="*/ 821517 h 6858000"/>
              <a:gd name="connsiteX89" fmla="*/ 442 w 1342244"/>
              <a:gd name="connsiteY89" fmla="*/ 751353 h 6858000"/>
              <a:gd name="connsiteX90" fmla="*/ 0 w 1342244"/>
              <a:gd name="connsiteY90" fmla="*/ 721230 h 6858000"/>
              <a:gd name="connsiteX91" fmla="*/ 9132 w 1342244"/>
              <a:gd name="connsiteY91" fmla="*/ 619315 h 6858000"/>
              <a:gd name="connsiteX92" fmla="*/ 2788 w 1342244"/>
              <a:gd name="connsiteY92" fmla="*/ 585934 h 6858000"/>
              <a:gd name="connsiteX93" fmla="*/ 84 w 1342244"/>
              <a:gd name="connsiteY93" fmla="*/ 538948 h 6858000"/>
              <a:gd name="connsiteX94" fmla="*/ 3992 w 1342244"/>
              <a:gd name="connsiteY94" fmla="*/ 525163 h 6858000"/>
              <a:gd name="connsiteX95" fmla="*/ 30116 w 1342244"/>
              <a:gd name="connsiteY95" fmla="*/ 446567 h 6858000"/>
              <a:gd name="connsiteX96" fmla="*/ 29364 w 1342244"/>
              <a:gd name="connsiteY96" fmla="*/ 393828 h 6858000"/>
              <a:gd name="connsiteX97" fmla="*/ 29194 w 1342244"/>
              <a:gd name="connsiteY97" fmla="*/ 353137 h 6858000"/>
              <a:gd name="connsiteX98" fmla="*/ 34887 w 1342244"/>
              <a:gd name="connsiteY98" fmla="*/ 275771 h 6858000"/>
              <a:gd name="connsiteX99" fmla="*/ 44581 w 1342244"/>
              <a:gd name="connsiteY99" fmla="*/ 236673 h 6858000"/>
              <a:gd name="connsiteX100" fmla="*/ 43624 w 1342244"/>
              <a:gd name="connsiteY100" fmla="*/ 144983 h 6858000"/>
              <a:gd name="connsiteX101" fmla="*/ 33909 w 1342244"/>
              <a:gd name="connsiteY101" fmla="*/ 33857 h 6858000"/>
              <a:gd name="connsiteX102" fmla="*/ 15462 w 1342244"/>
              <a:gd name="connsiteY102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73739 h 6858000"/>
              <a:gd name="connsiteX26" fmla="*/ 429823 w 1342244"/>
              <a:gd name="connsiteY26" fmla="*/ 5225268 h 6858000"/>
              <a:gd name="connsiteX27" fmla="*/ 438105 w 1342244"/>
              <a:gd name="connsiteY27" fmla="*/ 5159961 h 6858000"/>
              <a:gd name="connsiteX28" fmla="*/ 441715 w 1342244"/>
              <a:gd name="connsiteY28" fmla="*/ 5125185 h 6858000"/>
              <a:gd name="connsiteX29" fmla="*/ 455581 w 1342244"/>
              <a:gd name="connsiteY29" fmla="*/ 5067850 h 6858000"/>
              <a:gd name="connsiteX30" fmla="*/ 458312 w 1342244"/>
              <a:gd name="connsiteY30" fmla="*/ 5060861 h 6858000"/>
              <a:gd name="connsiteX31" fmla="*/ 456570 w 1342244"/>
              <a:gd name="connsiteY31" fmla="*/ 4993030 h 6858000"/>
              <a:gd name="connsiteX32" fmla="*/ 463479 w 1342244"/>
              <a:gd name="connsiteY32" fmla="*/ 4946844 h 6858000"/>
              <a:gd name="connsiteX33" fmla="*/ 474738 w 1342244"/>
              <a:gd name="connsiteY33" fmla="*/ 4858827 h 6858000"/>
              <a:gd name="connsiteX34" fmla="*/ 480641 w 1342244"/>
              <a:gd name="connsiteY34" fmla="*/ 4821170 h 6858000"/>
              <a:gd name="connsiteX35" fmla="*/ 486667 w 1342244"/>
              <a:gd name="connsiteY35" fmla="*/ 4750867 h 6858000"/>
              <a:gd name="connsiteX36" fmla="*/ 484474 w 1342244"/>
              <a:gd name="connsiteY36" fmla="*/ 4690749 h 6858000"/>
              <a:gd name="connsiteX37" fmla="*/ 479954 w 1342244"/>
              <a:gd name="connsiteY37" fmla="*/ 4584173 h 6858000"/>
              <a:gd name="connsiteX38" fmla="*/ 475037 w 1342244"/>
              <a:gd name="connsiteY38" fmla="*/ 4444346 h 6858000"/>
              <a:gd name="connsiteX39" fmla="*/ 471602 w 1342244"/>
              <a:gd name="connsiteY39" fmla="*/ 4375228 h 6858000"/>
              <a:gd name="connsiteX40" fmla="*/ 452255 w 1342244"/>
              <a:gd name="connsiteY40" fmla="*/ 4214165 h 6858000"/>
              <a:gd name="connsiteX41" fmla="*/ 453884 w 1342244"/>
              <a:gd name="connsiteY41" fmla="*/ 4076008 h 6858000"/>
              <a:gd name="connsiteX42" fmla="*/ 441584 w 1342244"/>
              <a:gd name="connsiteY42" fmla="*/ 4033999 h 6858000"/>
              <a:gd name="connsiteX43" fmla="*/ 441309 w 1342244"/>
              <a:gd name="connsiteY43" fmla="*/ 4013953 h 6858000"/>
              <a:gd name="connsiteX44" fmla="*/ 427604 w 1342244"/>
              <a:gd name="connsiteY44" fmla="*/ 3974753 h 6858000"/>
              <a:gd name="connsiteX45" fmla="*/ 433387 w 1342244"/>
              <a:gd name="connsiteY45" fmla="*/ 3901461 h 6858000"/>
              <a:gd name="connsiteX46" fmla="*/ 455981 w 1342244"/>
              <a:gd name="connsiteY46" fmla="*/ 3813873 h 6858000"/>
              <a:gd name="connsiteX47" fmla="*/ 453239 w 1342244"/>
              <a:gd name="connsiteY47" fmla="*/ 3777135 h 6858000"/>
              <a:gd name="connsiteX48" fmla="*/ 454972 w 1342244"/>
              <a:gd name="connsiteY48" fmla="*/ 3771656 h 6858000"/>
              <a:gd name="connsiteX49" fmla="*/ 458715 w 1342244"/>
              <a:gd name="connsiteY49" fmla="*/ 3769007 h 6858000"/>
              <a:gd name="connsiteX50" fmla="*/ 466877 w 1342244"/>
              <a:gd name="connsiteY50" fmla="*/ 3738082 h 6858000"/>
              <a:gd name="connsiteX51" fmla="*/ 474223 w 1342244"/>
              <a:gd name="connsiteY51" fmla="*/ 3673397 h 6858000"/>
              <a:gd name="connsiteX52" fmla="*/ 473519 w 1342244"/>
              <a:gd name="connsiteY52" fmla="*/ 3637109 h 6858000"/>
              <a:gd name="connsiteX53" fmla="*/ 476962 w 1342244"/>
              <a:gd name="connsiteY53" fmla="*/ 3536883 h 6858000"/>
              <a:gd name="connsiteX54" fmla="*/ 484500 w 1342244"/>
              <a:gd name="connsiteY54" fmla="*/ 3435652 h 6858000"/>
              <a:gd name="connsiteX55" fmla="*/ 498392 w 1342244"/>
              <a:gd name="connsiteY55" fmla="*/ 3295862 h 6858000"/>
              <a:gd name="connsiteX56" fmla="*/ 504159 w 1342244"/>
              <a:gd name="connsiteY56" fmla="*/ 3229163 h 6858000"/>
              <a:gd name="connsiteX57" fmla="*/ 480918 w 1342244"/>
              <a:gd name="connsiteY57" fmla="*/ 3158586 h 6858000"/>
              <a:gd name="connsiteX58" fmla="*/ 456326 w 1342244"/>
              <a:gd name="connsiteY58" fmla="*/ 3112365 h 6858000"/>
              <a:gd name="connsiteX59" fmla="*/ 441801 w 1342244"/>
              <a:gd name="connsiteY59" fmla="*/ 3072935 h 6858000"/>
              <a:gd name="connsiteX60" fmla="*/ 416975 w 1342244"/>
              <a:gd name="connsiteY60" fmla="*/ 2958185 h 6858000"/>
              <a:gd name="connsiteX61" fmla="*/ 374255 w 1342244"/>
              <a:gd name="connsiteY61" fmla="*/ 2843952 h 6858000"/>
              <a:gd name="connsiteX62" fmla="*/ 308507 w 1342244"/>
              <a:gd name="connsiteY62" fmla="*/ 2554718 h 6858000"/>
              <a:gd name="connsiteX63" fmla="*/ 279324 w 1342244"/>
              <a:gd name="connsiteY63" fmla="*/ 2447068 h 6858000"/>
              <a:gd name="connsiteX64" fmla="*/ 283394 w 1342244"/>
              <a:gd name="connsiteY64" fmla="*/ 2423438 h 6858000"/>
              <a:gd name="connsiteX65" fmla="*/ 272284 w 1342244"/>
              <a:gd name="connsiteY65" fmla="*/ 2402874 h 6858000"/>
              <a:gd name="connsiteX66" fmla="*/ 274896 w 1342244"/>
              <a:gd name="connsiteY66" fmla="*/ 2381443 h 6858000"/>
              <a:gd name="connsiteX67" fmla="*/ 251225 w 1342244"/>
              <a:gd name="connsiteY67" fmla="*/ 2261920 h 6858000"/>
              <a:gd name="connsiteX68" fmla="*/ 241112 w 1342244"/>
              <a:gd name="connsiteY68" fmla="*/ 2195378 h 6858000"/>
              <a:gd name="connsiteX69" fmla="*/ 225329 w 1342244"/>
              <a:gd name="connsiteY69" fmla="*/ 2155135 h 6858000"/>
              <a:gd name="connsiteX70" fmla="*/ 222787 w 1342244"/>
              <a:gd name="connsiteY70" fmla="*/ 2118008 h 6858000"/>
              <a:gd name="connsiteX71" fmla="*/ 223780 w 1342244"/>
              <a:gd name="connsiteY71" fmla="*/ 2050531 h 6858000"/>
              <a:gd name="connsiteX72" fmla="*/ 196764 w 1342244"/>
              <a:gd name="connsiteY72" fmla="*/ 1906352 h 6858000"/>
              <a:gd name="connsiteX73" fmla="*/ 173321 w 1342244"/>
              <a:gd name="connsiteY73" fmla="*/ 1861531 h 6858000"/>
              <a:gd name="connsiteX74" fmla="*/ 127120 w 1342244"/>
              <a:gd name="connsiteY74" fmla="*/ 1732919 h 6858000"/>
              <a:gd name="connsiteX75" fmla="*/ 99431 w 1342244"/>
              <a:gd name="connsiteY75" fmla="*/ 1663540 h 6858000"/>
              <a:gd name="connsiteX76" fmla="*/ 98557 w 1342244"/>
              <a:gd name="connsiteY76" fmla="*/ 1615777 h 6858000"/>
              <a:gd name="connsiteX77" fmla="*/ 79352 w 1342244"/>
              <a:gd name="connsiteY77" fmla="*/ 1563678 h 6858000"/>
              <a:gd name="connsiteX78" fmla="*/ 85174 w 1342244"/>
              <a:gd name="connsiteY78" fmla="*/ 1477995 h 6858000"/>
              <a:gd name="connsiteX79" fmla="*/ 71259 w 1342244"/>
              <a:gd name="connsiteY79" fmla="*/ 1373769 h 6858000"/>
              <a:gd name="connsiteX80" fmla="*/ 79566 w 1342244"/>
              <a:gd name="connsiteY80" fmla="*/ 1307086 h 6858000"/>
              <a:gd name="connsiteX81" fmla="*/ 85439 w 1342244"/>
              <a:gd name="connsiteY81" fmla="*/ 1168288 h 6858000"/>
              <a:gd name="connsiteX82" fmla="*/ 77721 w 1342244"/>
              <a:gd name="connsiteY82" fmla="*/ 1142577 h 6858000"/>
              <a:gd name="connsiteX83" fmla="*/ 67027 w 1342244"/>
              <a:gd name="connsiteY83" fmla="*/ 1088484 h 6858000"/>
              <a:gd name="connsiteX84" fmla="*/ 55763 w 1342244"/>
              <a:gd name="connsiteY84" fmla="*/ 1016103 h 6858000"/>
              <a:gd name="connsiteX85" fmla="*/ 57219 w 1342244"/>
              <a:gd name="connsiteY85" fmla="*/ 954054 h 6858000"/>
              <a:gd name="connsiteX86" fmla="*/ 52084 w 1342244"/>
              <a:gd name="connsiteY86" fmla="*/ 896999 h 6858000"/>
              <a:gd name="connsiteX87" fmla="*/ 21492 w 1342244"/>
              <a:gd name="connsiteY87" fmla="*/ 821517 h 6858000"/>
              <a:gd name="connsiteX88" fmla="*/ 442 w 1342244"/>
              <a:gd name="connsiteY88" fmla="*/ 751353 h 6858000"/>
              <a:gd name="connsiteX89" fmla="*/ 0 w 1342244"/>
              <a:gd name="connsiteY89" fmla="*/ 721230 h 6858000"/>
              <a:gd name="connsiteX90" fmla="*/ 9132 w 1342244"/>
              <a:gd name="connsiteY90" fmla="*/ 619315 h 6858000"/>
              <a:gd name="connsiteX91" fmla="*/ 2788 w 1342244"/>
              <a:gd name="connsiteY91" fmla="*/ 585934 h 6858000"/>
              <a:gd name="connsiteX92" fmla="*/ 84 w 1342244"/>
              <a:gd name="connsiteY92" fmla="*/ 538948 h 6858000"/>
              <a:gd name="connsiteX93" fmla="*/ 3992 w 1342244"/>
              <a:gd name="connsiteY93" fmla="*/ 525163 h 6858000"/>
              <a:gd name="connsiteX94" fmla="*/ 30116 w 1342244"/>
              <a:gd name="connsiteY94" fmla="*/ 446567 h 6858000"/>
              <a:gd name="connsiteX95" fmla="*/ 29364 w 1342244"/>
              <a:gd name="connsiteY95" fmla="*/ 393828 h 6858000"/>
              <a:gd name="connsiteX96" fmla="*/ 29194 w 1342244"/>
              <a:gd name="connsiteY96" fmla="*/ 353137 h 6858000"/>
              <a:gd name="connsiteX97" fmla="*/ 34887 w 1342244"/>
              <a:gd name="connsiteY97" fmla="*/ 275771 h 6858000"/>
              <a:gd name="connsiteX98" fmla="*/ 44581 w 1342244"/>
              <a:gd name="connsiteY98" fmla="*/ 236673 h 6858000"/>
              <a:gd name="connsiteX99" fmla="*/ 43624 w 1342244"/>
              <a:gd name="connsiteY99" fmla="*/ 144983 h 6858000"/>
              <a:gd name="connsiteX100" fmla="*/ 33909 w 1342244"/>
              <a:gd name="connsiteY100" fmla="*/ 33857 h 6858000"/>
              <a:gd name="connsiteX101" fmla="*/ 15462 w 1342244"/>
              <a:gd name="connsiteY101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5 w 1342244"/>
              <a:gd name="connsiteY24" fmla="*/ 5330009 h 6858000"/>
              <a:gd name="connsiteX25" fmla="*/ 423664 w 1342244"/>
              <a:gd name="connsiteY25" fmla="*/ 5264214 h 6858000"/>
              <a:gd name="connsiteX26" fmla="*/ 429823 w 1342244"/>
              <a:gd name="connsiteY26" fmla="*/ 5225268 h 6858000"/>
              <a:gd name="connsiteX27" fmla="*/ 438105 w 1342244"/>
              <a:gd name="connsiteY27" fmla="*/ 5159961 h 6858000"/>
              <a:gd name="connsiteX28" fmla="*/ 441715 w 1342244"/>
              <a:gd name="connsiteY28" fmla="*/ 5125185 h 6858000"/>
              <a:gd name="connsiteX29" fmla="*/ 455581 w 1342244"/>
              <a:gd name="connsiteY29" fmla="*/ 5067850 h 6858000"/>
              <a:gd name="connsiteX30" fmla="*/ 458312 w 1342244"/>
              <a:gd name="connsiteY30" fmla="*/ 5060861 h 6858000"/>
              <a:gd name="connsiteX31" fmla="*/ 456570 w 1342244"/>
              <a:gd name="connsiteY31" fmla="*/ 4993030 h 6858000"/>
              <a:gd name="connsiteX32" fmla="*/ 463479 w 1342244"/>
              <a:gd name="connsiteY32" fmla="*/ 4946844 h 6858000"/>
              <a:gd name="connsiteX33" fmla="*/ 474738 w 1342244"/>
              <a:gd name="connsiteY33" fmla="*/ 4858827 h 6858000"/>
              <a:gd name="connsiteX34" fmla="*/ 480641 w 1342244"/>
              <a:gd name="connsiteY34" fmla="*/ 4821170 h 6858000"/>
              <a:gd name="connsiteX35" fmla="*/ 486667 w 1342244"/>
              <a:gd name="connsiteY35" fmla="*/ 4750867 h 6858000"/>
              <a:gd name="connsiteX36" fmla="*/ 484474 w 1342244"/>
              <a:gd name="connsiteY36" fmla="*/ 4690749 h 6858000"/>
              <a:gd name="connsiteX37" fmla="*/ 479954 w 1342244"/>
              <a:gd name="connsiteY37" fmla="*/ 4584173 h 6858000"/>
              <a:gd name="connsiteX38" fmla="*/ 475037 w 1342244"/>
              <a:gd name="connsiteY38" fmla="*/ 4444346 h 6858000"/>
              <a:gd name="connsiteX39" fmla="*/ 471602 w 1342244"/>
              <a:gd name="connsiteY39" fmla="*/ 4375228 h 6858000"/>
              <a:gd name="connsiteX40" fmla="*/ 452255 w 1342244"/>
              <a:gd name="connsiteY40" fmla="*/ 4214165 h 6858000"/>
              <a:gd name="connsiteX41" fmla="*/ 453884 w 1342244"/>
              <a:gd name="connsiteY41" fmla="*/ 4076008 h 6858000"/>
              <a:gd name="connsiteX42" fmla="*/ 441584 w 1342244"/>
              <a:gd name="connsiteY42" fmla="*/ 4033999 h 6858000"/>
              <a:gd name="connsiteX43" fmla="*/ 441309 w 1342244"/>
              <a:gd name="connsiteY43" fmla="*/ 4013953 h 6858000"/>
              <a:gd name="connsiteX44" fmla="*/ 427604 w 1342244"/>
              <a:gd name="connsiteY44" fmla="*/ 3974753 h 6858000"/>
              <a:gd name="connsiteX45" fmla="*/ 433387 w 1342244"/>
              <a:gd name="connsiteY45" fmla="*/ 3901461 h 6858000"/>
              <a:gd name="connsiteX46" fmla="*/ 455981 w 1342244"/>
              <a:gd name="connsiteY46" fmla="*/ 3813873 h 6858000"/>
              <a:gd name="connsiteX47" fmla="*/ 453239 w 1342244"/>
              <a:gd name="connsiteY47" fmla="*/ 3777135 h 6858000"/>
              <a:gd name="connsiteX48" fmla="*/ 454972 w 1342244"/>
              <a:gd name="connsiteY48" fmla="*/ 3771656 h 6858000"/>
              <a:gd name="connsiteX49" fmla="*/ 458715 w 1342244"/>
              <a:gd name="connsiteY49" fmla="*/ 3769007 h 6858000"/>
              <a:gd name="connsiteX50" fmla="*/ 466877 w 1342244"/>
              <a:gd name="connsiteY50" fmla="*/ 3738082 h 6858000"/>
              <a:gd name="connsiteX51" fmla="*/ 474223 w 1342244"/>
              <a:gd name="connsiteY51" fmla="*/ 3673397 h 6858000"/>
              <a:gd name="connsiteX52" fmla="*/ 473519 w 1342244"/>
              <a:gd name="connsiteY52" fmla="*/ 3637109 h 6858000"/>
              <a:gd name="connsiteX53" fmla="*/ 476962 w 1342244"/>
              <a:gd name="connsiteY53" fmla="*/ 3536883 h 6858000"/>
              <a:gd name="connsiteX54" fmla="*/ 484500 w 1342244"/>
              <a:gd name="connsiteY54" fmla="*/ 3435652 h 6858000"/>
              <a:gd name="connsiteX55" fmla="*/ 498392 w 1342244"/>
              <a:gd name="connsiteY55" fmla="*/ 3295862 h 6858000"/>
              <a:gd name="connsiteX56" fmla="*/ 504159 w 1342244"/>
              <a:gd name="connsiteY56" fmla="*/ 3229163 h 6858000"/>
              <a:gd name="connsiteX57" fmla="*/ 480918 w 1342244"/>
              <a:gd name="connsiteY57" fmla="*/ 3158586 h 6858000"/>
              <a:gd name="connsiteX58" fmla="*/ 456326 w 1342244"/>
              <a:gd name="connsiteY58" fmla="*/ 3112365 h 6858000"/>
              <a:gd name="connsiteX59" fmla="*/ 441801 w 1342244"/>
              <a:gd name="connsiteY59" fmla="*/ 3072935 h 6858000"/>
              <a:gd name="connsiteX60" fmla="*/ 416975 w 1342244"/>
              <a:gd name="connsiteY60" fmla="*/ 2958185 h 6858000"/>
              <a:gd name="connsiteX61" fmla="*/ 374255 w 1342244"/>
              <a:gd name="connsiteY61" fmla="*/ 2843952 h 6858000"/>
              <a:gd name="connsiteX62" fmla="*/ 308507 w 1342244"/>
              <a:gd name="connsiteY62" fmla="*/ 2554718 h 6858000"/>
              <a:gd name="connsiteX63" fmla="*/ 279324 w 1342244"/>
              <a:gd name="connsiteY63" fmla="*/ 2447068 h 6858000"/>
              <a:gd name="connsiteX64" fmla="*/ 283394 w 1342244"/>
              <a:gd name="connsiteY64" fmla="*/ 2423438 h 6858000"/>
              <a:gd name="connsiteX65" fmla="*/ 272284 w 1342244"/>
              <a:gd name="connsiteY65" fmla="*/ 2402874 h 6858000"/>
              <a:gd name="connsiteX66" fmla="*/ 274896 w 1342244"/>
              <a:gd name="connsiteY66" fmla="*/ 2381443 h 6858000"/>
              <a:gd name="connsiteX67" fmla="*/ 251225 w 1342244"/>
              <a:gd name="connsiteY67" fmla="*/ 2261920 h 6858000"/>
              <a:gd name="connsiteX68" fmla="*/ 241112 w 1342244"/>
              <a:gd name="connsiteY68" fmla="*/ 2195378 h 6858000"/>
              <a:gd name="connsiteX69" fmla="*/ 225329 w 1342244"/>
              <a:gd name="connsiteY69" fmla="*/ 2155135 h 6858000"/>
              <a:gd name="connsiteX70" fmla="*/ 222787 w 1342244"/>
              <a:gd name="connsiteY70" fmla="*/ 2118008 h 6858000"/>
              <a:gd name="connsiteX71" fmla="*/ 223780 w 1342244"/>
              <a:gd name="connsiteY71" fmla="*/ 2050531 h 6858000"/>
              <a:gd name="connsiteX72" fmla="*/ 196764 w 1342244"/>
              <a:gd name="connsiteY72" fmla="*/ 1906352 h 6858000"/>
              <a:gd name="connsiteX73" fmla="*/ 173321 w 1342244"/>
              <a:gd name="connsiteY73" fmla="*/ 1861531 h 6858000"/>
              <a:gd name="connsiteX74" fmla="*/ 127120 w 1342244"/>
              <a:gd name="connsiteY74" fmla="*/ 1732919 h 6858000"/>
              <a:gd name="connsiteX75" fmla="*/ 99431 w 1342244"/>
              <a:gd name="connsiteY75" fmla="*/ 1663540 h 6858000"/>
              <a:gd name="connsiteX76" fmla="*/ 98557 w 1342244"/>
              <a:gd name="connsiteY76" fmla="*/ 1615777 h 6858000"/>
              <a:gd name="connsiteX77" fmla="*/ 79352 w 1342244"/>
              <a:gd name="connsiteY77" fmla="*/ 1563678 h 6858000"/>
              <a:gd name="connsiteX78" fmla="*/ 85174 w 1342244"/>
              <a:gd name="connsiteY78" fmla="*/ 1477995 h 6858000"/>
              <a:gd name="connsiteX79" fmla="*/ 71259 w 1342244"/>
              <a:gd name="connsiteY79" fmla="*/ 1373769 h 6858000"/>
              <a:gd name="connsiteX80" fmla="*/ 79566 w 1342244"/>
              <a:gd name="connsiteY80" fmla="*/ 1307086 h 6858000"/>
              <a:gd name="connsiteX81" fmla="*/ 85439 w 1342244"/>
              <a:gd name="connsiteY81" fmla="*/ 1168288 h 6858000"/>
              <a:gd name="connsiteX82" fmla="*/ 77721 w 1342244"/>
              <a:gd name="connsiteY82" fmla="*/ 1142577 h 6858000"/>
              <a:gd name="connsiteX83" fmla="*/ 67027 w 1342244"/>
              <a:gd name="connsiteY83" fmla="*/ 1088484 h 6858000"/>
              <a:gd name="connsiteX84" fmla="*/ 55763 w 1342244"/>
              <a:gd name="connsiteY84" fmla="*/ 1016103 h 6858000"/>
              <a:gd name="connsiteX85" fmla="*/ 57219 w 1342244"/>
              <a:gd name="connsiteY85" fmla="*/ 954054 h 6858000"/>
              <a:gd name="connsiteX86" fmla="*/ 52084 w 1342244"/>
              <a:gd name="connsiteY86" fmla="*/ 896999 h 6858000"/>
              <a:gd name="connsiteX87" fmla="*/ 21492 w 1342244"/>
              <a:gd name="connsiteY87" fmla="*/ 821517 h 6858000"/>
              <a:gd name="connsiteX88" fmla="*/ 442 w 1342244"/>
              <a:gd name="connsiteY88" fmla="*/ 751353 h 6858000"/>
              <a:gd name="connsiteX89" fmla="*/ 0 w 1342244"/>
              <a:gd name="connsiteY89" fmla="*/ 721230 h 6858000"/>
              <a:gd name="connsiteX90" fmla="*/ 9132 w 1342244"/>
              <a:gd name="connsiteY90" fmla="*/ 619315 h 6858000"/>
              <a:gd name="connsiteX91" fmla="*/ 2788 w 1342244"/>
              <a:gd name="connsiteY91" fmla="*/ 585934 h 6858000"/>
              <a:gd name="connsiteX92" fmla="*/ 84 w 1342244"/>
              <a:gd name="connsiteY92" fmla="*/ 538948 h 6858000"/>
              <a:gd name="connsiteX93" fmla="*/ 3992 w 1342244"/>
              <a:gd name="connsiteY93" fmla="*/ 525163 h 6858000"/>
              <a:gd name="connsiteX94" fmla="*/ 30116 w 1342244"/>
              <a:gd name="connsiteY94" fmla="*/ 446567 h 6858000"/>
              <a:gd name="connsiteX95" fmla="*/ 29364 w 1342244"/>
              <a:gd name="connsiteY95" fmla="*/ 393828 h 6858000"/>
              <a:gd name="connsiteX96" fmla="*/ 29194 w 1342244"/>
              <a:gd name="connsiteY96" fmla="*/ 353137 h 6858000"/>
              <a:gd name="connsiteX97" fmla="*/ 34887 w 1342244"/>
              <a:gd name="connsiteY97" fmla="*/ 275771 h 6858000"/>
              <a:gd name="connsiteX98" fmla="*/ 44581 w 1342244"/>
              <a:gd name="connsiteY98" fmla="*/ 236673 h 6858000"/>
              <a:gd name="connsiteX99" fmla="*/ 43624 w 1342244"/>
              <a:gd name="connsiteY99" fmla="*/ 144983 h 6858000"/>
              <a:gd name="connsiteX100" fmla="*/ 33909 w 1342244"/>
              <a:gd name="connsiteY100" fmla="*/ 33857 h 6858000"/>
              <a:gd name="connsiteX101" fmla="*/ 15462 w 1342244"/>
              <a:gd name="connsiteY101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19080 w 1342244"/>
              <a:gd name="connsiteY21" fmla="*/ 5563435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6 w 1342244"/>
              <a:gd name="connsiteY24" fmla="*/ 5344297 h 6858000"/>
              <a:gd name="connsiteX25" fmla="*/ 423664 w 1342244"/>
              <a:gd name="connsiteY25" fmla="*/ 5264214 h 6858000"/>
              <a:gd name="connsiteX26" fmla="*/ 429823 w 1342244"/>
              <a:gd name="connsiteY26" fmla="*/ 5225268 h 6858000"/>
              <a:gd name="connsiteX27" fmla="*/ 438105 w 1342244"/>
              <a:gd name="connsiteY27" fmla="*/ 5159961 h 6858000"/>
              <a:gd name="connsiteX28" fmla="*/ 441715 w 1342244"/>
              <a:gd name="connsiteY28" fmla="*/ 5125185 h 6858000"/>
              <a:gd name="connsiteX29" fmla="*/ 455581 w 1342244"/>
              <a:gd name="connsiteY29" fmla="*/ 5067850 h 6858000"/>
              <a:gd name="connsiteX30" fmla="*/ 458312 w 1342244"/>
              <a:gd name="connsiteY30" fmla="*/ 5060861 h 6858000"/>
              <a:gd name="connsiteX31" fmla="*/ 456570 w 1342244"/>
              <a:gd name="connsiteY31" fmla="*/ 4993030 h 6858000"/>
              <a:gd name="connsiteX32" fmla="*/ 463479 w 1342244"/>
              <a:gd name="connsiteY32" fmla="*/ 4946844 h 6858000"/>
              <a:gd name="connsiteX33" fmla="*/ 474738 w 1342244"/>
              <a:gd name="connsiteY33" fmla="*/ 4858827 h 6858000"/>
              <a:gd name="connsiteX34" fmla="*/ 480641 w 1342244"/>
              <a:gd name="connsiteY34" fmla="*/ 4821170 h 6858000"/>
              <a:gd name="connsiteX35" fmla="*/ 486667 w 1342244"/>
              <a:gd name="connsiteY35" fmla="*/ 4750867 h 6858000"/>
              <a:gd name="connsiteX36" fmla="*/ 484474 w 1342244"/>
              <a:gd name="connsiteY36" fmla="*/ 4690749 h 6858000"/>
              <a:gd name="connsiteX37" fmla="*/ 479954 w 1342244"/>
              <a:gd name="connsiteY37" fmla="*/ 4584173 h 6858000"/>
              <a:gd name="connsiteX38" fmla="*/ 475037 w 1342244"/>
              <a:gd name="connsiteY38" fmla="*/ 4444346 h 6858000"/>
              <a:gd name="connsiteX39" fmla="*/ 471602 w 1342244"/>
              <a:gd name="connsiteY39" fmla="*/ 4375228 h 6858000"/>
              <a:gd name="connsiteX40" fmla="*/ 452255 w 1342244"/>
              <a:gd name="connsiteY40" fmla="*/ 4214165 h 6858000"/>
              <a:gd name="connsiteX41" fmla="*/ 453884 w 1342244"/>
              <a:gd name="connsiteY41" fmla="*/ 4076008 h 6858000"/>
              <a:gd name="connsiteX42" fmla="*/ 441584 w 1342244"/>
              <a:gd name="connsiteY42" fmla="*/ 4033999 h 6858000"/>
              <a:gd name="connsiteX43" fmla="*/ 441309 w 1342244"/>
              <a:gd name="connsiteY43" fmla="*/ 4013953 h 6858000"/>
              <a:gd name="connsiteX44" fmla="*/ 427604 w 1342244"/>
              <a:gd name="connsiteY44" fmla="*/ 3974753 h 6858000"/>
              <a:gd name="connsiteX45" fmla="*/ 433387 w 1342244"/>
              <a:gd name="connsiteY45" fmla="*/ 3901461 h 6858000"/>
              <a:gd name="connsiteX46" fmla="*/ 455981 w 1342244"/>
              <a:gd name="connsiteY46" fmla="*/ 3813873 h 6858000"/>
              <a:gd name="connsiteX47" fmla="*/ 453239 w 1342244"/>
              <a:gd name="connsiteY47" fmla="*/ 3777135 h 6858000"/>
              <a:gd name="connsiteX48" fmla="*/ 454972 w 1342244"/>
              <a:gd name="connsiteY48" fmla="*/ 3771656 h 6858000"/>
              <a:gd name="connsiteX49" fmla="*/ 458715 w 1342244"/>
              <a:gd name="connsiteY49" fmla="*/ 3769007 h 6858000"/>
              <a:gd name="connsiteX50" fmla="*/ 466877 w 1342244"/>
              <a:gd name="connsiteY50" fmla="*/ 3738082 h 6858000"/>
              <a:gd name="connsiteX51" fmla="*/ 474223 w 1342244"/>
              <a:gd name="connsiteY51" fmla="*/ 3673397 h 6858000"/>
              <a:gd name="connsiteX52" fmla="*/ 473519 w 1342244"/>
              <a:gd name="connsiteY52" fmla="*/ 3637109 h 6858000"/>
              <a:gd name="connsiteX53" fmla="*/ 476962 w 1342244"/>
              <a:gd name="connsiteY53" fmla="*/ 3536883 h 6858000"/>
              <a:gd name="connsiteX54" fmla="*/ 484500 w 1342244"/>
              <a:gd name="connsiteY54" fmla="*/ 3435652 h 6858000"/>
              <a:gd name="connsiteX55" fmla="*/ 498392 w 1342244"/>
              <a:gd name="connsiteY55" fmla="*/ 3295862 h 6858000"/>
              <a:gd name="connsiteX56" fmla="*/ 504159 w 1342244"/>
              <a:gd name="connsiteY56" fmla="*/ 3229163 h 6858000"/>
              <a:gd name="connsiteX57" fmla="*/ 480918 w 1342244"/>
              <a:gd name="connsiteY57" fmla="*/ 3158586 h 6858000"/>
              <a:gd name="connsiteX58" fmla="*/ 456326 w 1342244"/>
              <a:gd name="connsiteY58" fmla="*/ 3112365 h 6858000"/>
              <a:gd name="connsiteX59" fmla="*/ 441801 w 1342244"/>
              <a:gd name="connsiteY59" fmla="*/ 3072935 h 6858000"/>
              <a:gd name="connsiteX60" fmla="*/ 416975 w 1342244"/>
              <a:gd name="connsiteY60" fmla="*/ 2958185 h 6858000"/>
              <a:gd name="connsiteX61" fmla="*/ 374255 w 1342244"/>
              <a:gd name="connsiteY61" fmla="*/ 2843952 h 6858000"/>
              <a:gd name="connsiteX62" fmla="*/ 308507 w 1342244"/>
              <a:gd name="connsiteY62" fmla="*/ 2554718 h 6858000"/>
              <a:gd name="connsiteX63" fmla="*/ 279324 w 1342244"/>
              <a:gd name="connsiteY63" fmla="*/ 2447068 h 6858000"/>
              <a:gd name="connsiteX64" fmla="*/ 283394 w 1342244"/>
              <a:gd name="connsiteY64" fmla="*/ 2423438 h 6858000"/>
              <a:gd name="connsiteX65" fmla="*/ 272284 w 1342244"/>
              <a:gd name="connsiteY65" fmla="*/ 2402874 h 6858000"/>
              <a:gd name="connsiteX66" fmla="*/ 274896 w 1342244"/>
              <a:gd name="connsiteY66" fmla="*/ 2381443 h 6858000"/>
              <a:gd name="connsiteX67" fmla="*/ 251225 w 1342244"/>
              <a:gd name="connsiteY67" fmla="*/ 2261920 h 6858000"/>
              <a:gd name="connsiteX68" fmla="*/ 241112 w 1342244"/>
              <a:gd name="connsiteY68" fmla="*/ 2195378 h 6858000"/>
              <a:gd name="connsiteX69" fmla="*/ 225329 w 1342244"/>
              <a:gd name="connsiteY69" fmla="*/ 2155135 h 6858000"/>
              <a:gd name="connsiteX70" fmla="*/ 222787 w 1342244"/>
              <a:gd name="connsiteY70" fmla="*/ 2118008 h 6858000"/>
              <a:gd name="connsiteX71" fmla="*/ 223780 w 1342244"/>
              <a:gd name="connsiteY71" fmla="*/ 2050531 h 6858000"/>
              <a:gd name="connsiteX72" fmla="*/ 196764 w 1342244"/>
              <a:gd name="connsiteY72" fmla="*/ 1906352 h 6858000"/>
              <a:gd name="connsiteX73" fmla="*/ 173321 w 1342244"/>
              <a:gd name="connsiteY73" fmla="*/ 1861531 h 6858000"/>
              <a:gd name="connsiteX74" fmla="*/ 127120 w 1342244"/>
              <a:gd name="connsiteY74" fmla="*/ 1732919 h 6858000"/>
              <a:gd name="connsiteX75" fmla="*/ 99431 w 1342244"/>
              <a:gd name="connsiteY75" fmla="*/ 1663540 h 6858000"/>
              <a:gd name="connsiteX76" fmla="*/ 98557 w 1342244"/>
              <a:gd name="connsiteY76" fmla="*/ 1615777 h 6858000"/>
              <a:gd name="connsiteX77" fmla="*/ 79352 w 1342244"/>
              <a:gd name="connsiteY77" fmla="*/ 1563678 h 6858000"/>
              <a:gd name="connsiteX78" fmla="*/ 85174 w 1342244"/>
              <a:gd name="connsiteY78" fmla="*/ 1477995 h 6858000"/>
              <a:gd name="connsiteX79" fmla="*/ 71259 w 1342244"/>
              <a:gd name="connsiteY79" fmla="*/ 1373769 h 6858000"/>
              <a:gd name="connsiteX80" fmla="*/ 79566 w 1342244"/>
              <a:gd name="connsiteY80" fmla="*/ 1307086 h 6858000"/>
              <a:gd name="connsiteX81" fmla="*/ 85439 w 1342244"/>
              <a:gd name="connsiteY81" fmla="*/ 1168288 h 6858000"/>
              <a:gd name="connsiteX82" fmla="*/ 77721 w 1342244"/>
              <a:gd name="connsiteY82" fmla="*/ 1142577 h 6858000"/>
              <a:gd name="connsiteX83" fmla="*/ 67027 w 1342244"/>
              <a:gd name="connsiteY83" fmla="*/ 1088484 h 6858000"/>
              <a:gd name="connsiteX84" fmla="*/ 55763 w 1342244"/>
              <a:gd name="connsiteY84" fmla="*/ 1016103 h 6858000"/>
              <a:gd name="connsiteX85" fmla="*/ 57219 w 1342244"/>
              <a:gd name="connsiteY85" fmla="*/ 954054 h 6858000"/>
              <a:gd name="connsiteX86" fmla="*/ 52084 w 1342244"/>
              <a:gd name="connsiteY86" fmla="*/ 896999 h 6858000"/>
              <a:gd name="connsiteX87" fmla="*/ 21492 w 1342244"/>
              <a:gd name="connsiteY87" fmla="*/ 821517 h 6858000"/>
              <a:gd name="connsiteX88" fmla="*/ 442 w 1342244"/>
              <a:gd name="connsiteY88" fmla="*/ 751353 h 6858000"/>
              <a:gd name="connsiteX89" fmla="*/ 0 w 1342244"/>
              <a:gd name="connsiteY89" fmla="*/ 721230 h 6858000"/>
              <a:gd name="connsiteX90" fmla="*/ 9132 w 1342244"/>
              <a:gd name="connsiteY90" fmla="*/ 619315 h 6858000"/>
              <a:gd name="connsiteX91" fmla="*/ 2788 w 1342244"/>
              <a:gd name="connsiteY91" fmla="*/ 585934 h 6858000"/>
              <a:gd name="connsiteX92" fmla="*/ 84 w 1342244"/>
              <a:gd name="connsiteY92" fmla="*/ 538948 h 6858000"/>
              <a:gd name="connsiteX93" fmla="*/ 3992 w 1342244"/>
              <a:gd name="connsiteY93" fmla="*/ 525163 h 6858000"/>
              <a:gd name="connsiteX94" fmla="*/ 30116 w 1342244"/>
              <a:gd name="connsiteY94" fmla="*/ 446567 h 6858000"/>
              <a:gd name="connsiteX95" fmla="*/ 29364 w 1342244"/>
              <a:gd name="connsiteY95" fmla="*/ 393828 h 6858000"/>
              <a:gd name="connsiteX96" fmla="*/ 29194 w 1342244"/>
              <a:gd name="connsiteY96" fmla="*/ 353137 h 6858000"/>
              <a:gd name="connsiteX97" fmla="*/ 34887 w 1342244"/>
              <a:gd name="connsiteY97" fmla="*/ 275771 h 6858000"/>
              <a:gd name="connsiteX98" fmla="*/ 44581 w 1342244"/>
              <a:gd name="connsiteY98" fmla="*/ 236673 h 6858000"/>
              <a:gd name="connsiteX99" fmla="*/ 43624 w 1342244"/>
              <a:gd name="connsiteY99" fmla="*/ 144983 h 6858000"/>
              <a:gd name="connsiteX100" fmla="*/ 33909 w 1342244"/>
              <a:gd name="connsiteY100" fmla="*/ 33857 h 6858000"/>
              <a:gd name="connsiteX101" fmla="*/ 15462 w 1342244"/>
              <a:gd name="connsiteY101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161862 w 1342244"/>
              <a:gd name="connsiteY8" fmla="*/ 6594177 h 6858000"/>
              <a:gd name="connsiteX9" fmla="*/ 228859 w 1342244"/>
              <a:gd name="connsiteY9" fmla="*/ 6492130 h 6858000"/>
              <a:gd name="connsiteX10" fmla="*/ 244546 w 1342244"/>
              <a:gd name="connsiteY10" fmla="*/ 6431610 h 6858000"/>
              <a:gd name="connsiteX11" fmla="*/ 271474 w 1342244"/>
              <a:gd name="connsiteY11" fmla="*/ 6334727 h 6858000"/>
              <a:gd name="connsiteX12" fmla="*/ 263386 w 1342244"/>
              <a:gd name="connsiteY12" fmla="*/ 6294334 h 6858000"/>
              <a:gd name="connsiteX13" fmla="*/ 251160 w 1342244"/>
              <a:gd name="connsiteY13" fmla="*/ 6231403 h 6858000"/>
              <a:gd name="connsiteX14" fmla="*/ 243818 w 1342244"/>
              <a:gd name="connsiteY14" fmla="*/ 6202459 h 6858000"/>
              <a:gd name="connsiteX15" fmla="*/ 242616 w 1342244"/>
              <a:gd name="connsiteY15" fmla="*/ 6153037 h 6858000"/>
              <a:gd name="connsiteX16" fmla="*/ 255587 w 1342244"/>
              <a:gd name="connsiteY16" fmla="*/ 6061464 h 6858000"/>
              <a:gd name="connsiteX17" fmla="*/ 245418 w 1342244"/>
              <a:gd name="connsiteY17" fmla="*/ 6028119 h 6858000"/>
              <a:gd name="connsiteX18" fmla="*/ 230647 w 1342244"/>
              <a:gd name="connsiteY18" fmla="*/ 5926735 h 6858000"/>
              <a:gd name="connsiteX19" fmla="*/ 280159 w 1342244"/>
              <a:gd name="connsiteY19" fmla="*/ 5712857 h 6858000"/>
              <a:gd name="connsiteX20" fmla="*/ 309957 w 1342244"/>
              <a:gd name="connsiteY20" fmla="*/ 5660491 h 6858000"/>
              <a:gd name="connsiteX21" fmla="*/ 323969 w 1342244"/>
              <a:gd name="connsiteY21" fmla="*/ 5553910 h 6858000"/>
              <a:gd name="connsiteX22" fmla="*/ 348400 w 1342244"/>
              <a:gd name="connsiteY22" fmla="*/ 5449031 h 6858000"/>
              <a:gd name="connsiteX23" fmla="*/ 359524 w 1342244"/>
              <a:gd name="connsiteY23" fmla="*/ 5396260 h 6858000"/>
              <a:gd name="connsiteX24" fmla="*/ 375506 w 1342244"/>
              <a:gd name="connsiteY24" fmla="*/ 5344297 h 6858000"/>
              <a:gd name="connsiteX25" fmla="*/ 423664 w 1342244"/>
              <a:gd name="connsiteY25" fmla="*/ 5264214 h 6858000"/>
              <a:gd name="connsiteX26" fmla="*/ 429823 w 1342244"/>
              <a:gd name="connsiteY26" fmla="*/ 5225268 h 6858000"/>
              <a:gd name="connsiteX27" fmla="*/ 438105 w 1342244"/>
              <a:gd name="connsiteY27" fmla="*/ 5159961 h 6858000"/>
              <a:gd name="connsiteX28" fmla="*/ 441715 w 1342244"/>
              <a:gd name="connsiteY28" fmla="*/ 5125185 h 6858000"/>
              <a:gd name="connsiteX29" fmla="*/ 455581 w 1342244"/>
              <a:gd name="connsiteY29" fmla="*/ 5067850 h 6858000"/>
              <a:gd name="connsiteX30" fmla="*/ 458312 w 1342244"/>
              <a:gd name="connsiteY30" fmla="*/ 5060861 h 6858000"/>
              <a:gd name="connsiteX31" fmla="*/ 456570 w 1342244"/>
              <a:gd name="connsiteY31" fmla="*/ 4993030 h 6858000"/>
              <a:gd name="connsiteX32" fmla="*/ 463479 w 1342244"/>
              <a:gd name="connsiteY32" fmla="*/ 4946844 h 6858000"/>
              <a:gd name="connsiteX33" fmla="*/ 474738 w 1342244"/>
              <a:gd name="connsiteY33" fmla="*/ 4858827 h 6858000"/>
              <a:gd name="connsiteX34" fmla="*/ 480641 w 1342244"/>
              <a:gd name="connsiteY34" fmla="*/ 4821170 h 6858000"/>
              <a:gd name="connsiteX35" fmla="*/ 486667 w 1342244"/>
              <a:gd name="connsiteY35" fmla="*/ 4750867 h 6858000"/>
              <a:gd name="connsiteX36" fmla="*/ 484474 w 1342244"/>
              <a:gd name="connsiteY36" fmla="*/ 4690749 h 6858000"/>
              <a:gd name="connsiteX37" fmla="*/ 479954 w 1342244"/>
              <a:gd name="connsiteY37" fmla="*/ 4584173 h 6858000"/>
              <a:gd name="connsiteX38" fmla="*/ 475037 w 1342244"/>
              <a:gd name="connsiteY38" fmla="*/ 4444346 h 6858000"/>
              <a:gd name="connsiteX39" fmla="*/ 471602 w 1342244"/>
              <a:gd name="connsiteY39" fmla="*/ 4375228 h 6858000"/>
              <a:gd name="connsiteX40" fmla="*/ 452255 w 1342244"/>
              <a:gd name="connsiteY40" fmla="*/ 4214165 h 6858000"/>
              <a:gd name="connsiteX41" fmla="*/ 453884 w 1342244"/>
              <a:gd name="connsiteY41" fmla="*/ 4076008 h 6858000"/>
              <a:gd name="connsiteX42" fmla="*/ 441584 w 1342244"/>
              <a:gd name="connsiteY42" fmla="*/ 4033999 h 6858000"/>
              <a:gd name="connsiteX43" fmla="*/ 441309 w 1342244"/>
              <a:gd name="connsiteY43" fmla="*/ 4013953 h 6858000"/>
              <a:gd name="connsiteX44" fmla="*/ 427604 w 1342244"/>
              <a:gd name="connsiteY44" fmla="*/ 3974753 h 6858000"/>
              <a:gd name="connsiteX45" fmla="*/ 433387 w 1342244"/>
              <a:gd name="connsiteY45" fmla="*/ 3901461 h 6858000"/>
              <a:gd name="connsiteX46" fmla="*/ 455981 w 1342244"/>
              <a:gd name="connsiteY46" fmla="*/ 3813873 h 6858000"/>
              <a:gd name="connsiteX47" fmla="*/ 453239 w 1342244"/>
              <a:gd name="connsiteY47" fmla="*/ 3777135 h 6858000"/>
              <a:gd name="connsiteX48" fmla="*/ 454972 w 1342244"/>
              <a:gd name="connsiteY48" fmla="*/ 3771656 h 6858000"/>
              <a:gd name="connsiteX49" fmla="*/ 458715 w 1342244"/>
              <a:gd name="connsiteY49" fmla="*/ 3769007 h 6858000"/>
              <a:gd name="connsiteX50" fmla="*/ 466877 w 1342244"/>
              <a:gd name="connsiteY50" fmla="*/ 3738082 h 6858000"/>
              <a:gd name="connsiteX51" fmla="*/ 474223 w 1342244"/>
              <a:gd name="connsiteY51" fmla="*/ 3673397 h 6858000"/>
              <a:gd name="connsiteX52" fmla="*/ 473519 w 1342244"/>
              <a:gd name="connsiteY52" fmla="*/ 3637109 h 6858000"/>
              <a:gd name="connsiteX53" fmla="*/ 476962 w 1342244"/>
              <a:gd name="connsiteY53" fmla="*/ 3536883 h 6858000"/>
              <a:gd name="connsiteX54" fmla="*/ 484500 w 1342244"/>
              <a:gd name="connsiteY54" fmla="*/ 3435652 h 6858000"/>
              <a:gd name="connsiteX55" fmla="*/ 498392 w 1342244"/>
              <a:gd name="connsiteY55" fmla="*/ 3295862 h 6858000"/>
              <a:gd name="connsiteX56" fmla="*/ 504159 w 1342244"/>
              <a:gd name="connsiteY56" fmla="*/ 3229163 h 6858000"/>
              <a:gd name="connsiteX57" fmla="*/ 480918 w 1342244"/>
              <a:gd name="connsiteY57" fmla="*/ 3158586 h 6858000"/>
              <a:gd name="connsiteX58" fmla="*/ 456326 w 1342244"/>
              <a:gd name="connsiteY58" fmla="*/ 3112365 h 6858000"/>
              <a:gd name="connsiteX59" fmla="*/ 441801 w 1342244"/>
              <a:gd name="connsiteY59" fmla="*/ 3072935 h 6858000"/>
              <a:gd name="connsiteX60" fmla="*/ 416975 w 1342244"/>
              <a:gd name="connsiteY60" fmla="*/ 2958185 h 6858000"/>
              <a:gd name="connsiteX61" fmla="*/ 374255 w 1342244"/>
              <a:gd name="connsiteY61" fmla="*/ 2843952 h 6858000"/>
              <a:gd name="connsiteX62" fmla="*/ 308507 w 1342244"/>
              <a:gd name="connsiteY62" fmla="*/ 2554718 h 6858000"/>
              <a:gd name="connsiteX63" fmla="*/ 279324 w 1342244"/>
              <a:gd name="connsiteY63" fmla="*/ 2447068 h 6858000"/>
              <a:gd name="connsiteX64" fmla="*/ 283394 w 1342244"/>
              <a:gd name="connsiteY64" fmla="*/ 2423438 h 6858000"/>
              <a:gd name="connsiteX65" fmla="*/ 272284 w 1342244"/>
              <a:gd name="connsiteY65" fmla="*/ 2402874 h 6858000"/>
              <a:gd name="connsiteX66" fmla="*/ 274896 w 1342244"/>
              <a:gd name="connsiteY66" fmla="*/ 2381443 h 6858000"/>
              <a:gd name="connsiteX67" fmla="*/ 251225 w 1342244"/>
              <a:gd name="connsiteY67" fmla="*/ 2261920 h 6858000"/>
              <a:gd name="connsiteX68" fmla="*/ 241112 w 1342244"/>
              <a:gd name="connsiteY68" fmla="*/ 2195378 h 6858000"/>
              <a:gd name="connsiteX69" fmla="*/ 225329 w 1342244"/>
              <a:gd name="connsiteY69" fmla="*/ 2155135 h 6858000"/>
              <a:gd name="connsiteX70" fmla="*/ 222787 w 1342244"/>
              <a:gd name="connsiteY70" fmla="*/ 2118008 h 6858000"/>
              <a:gd name="connsiteX71" fmla="*/ 223780 w 1342244"/>
              <a:gd name="connsiteY71" fmla="*/ 2050531 h 6858000"/>
              <a:gd name="connsiteX72" fmla="*/ 196764 w 1342244"/>
              <a:gd name="connsiteY72" fmla="*/ 1906352 h 6858000"/>
              <a:gd name="connsiteX73" fmla="*/ 173321 w 1342244"/>
              <a:gd name="connsiteY73" fmla="*/ 1861531 h 6858000"/>
              <a:gd name="connsiteX74" fmla="*/ 127120 w 1342244"/>
              <a:gd name="connsiteY74" fmla="*/ 1732919 h 6858000"/>
              <a:gd name="connsiteX75" fmla="*/ 99431 w 1342244"/>
              <a:gd name="connsiteY75" fmla="*/ 1663540 h 6858000"/>
              <a:gd name="connsiteX76" fmla="*/ 98557 w 1342244"/>
              <a:gd name="connsiteY76" fmla="*/ 1615777 h 6858000"/>
              <a:gd name="connsiteX77" fmla="*/ 79352 w 1342244"/>
              <a:gd name="connsiteY77" fmla="*/ 1563678 h 6858000"/>
              <a:gd name="connsiteX78" fmla="*/ 85174 w 1342244"/>
              <a:gd name="connsiteY78" fmla="*/ 1477995 h 6858000"/>
              <a:gd name="connsiteX79" fmla="*/ 71259 w 1342244"/>
              <a:gd name="connsiteY79" fmla="*/ 1373769 h 6858000"/>
              <a:gd name="connsiteX80" fmla="*/ 79566 w 1342244"/>
              <a:gd name="connsiteY80" fmla="*/ 1307086 h 6858000"/>
              <a:gd name="connsiteX81" fmla="*/ 85439 w 1342244"/>
              <a:gd name="connsiteY81" fmla="*/ 1168288 h 6858000"/>
              <a:gd name="connsiteX82" fmla="*/ 77721 w 1342244"/>
              <a:gd name="connsiteY82" fmla="*/ 1142577 h 6858000"/>
              <a:gd name="connsiteX83" fmla="*/ 67027 w 1342244"/>
              <a:gd name="connsiteY83" fmla="*/ 1088484 h 6858000"/>
              <a:gd name="connsiteX84" fmla="*/ 55763 w 1342244"/>
              <a:gd name="connsiteY84" fmla="*/ 1016103 h 6858000"/>
              <a:gd name="connsiteX85" fmla="*/ 57219 w 1342244"/>
              <a:gd name="connsiteY85" fmla="*/ 954054 h 6858000"/>
              <a:gd name="connsiteX86" fmla="*/ 52084 w 1342244"/>
              <a:gd name="connsiteY86" fmla="*/ 896999 h 6858000"/>
              <a:gd name="connsiteX87" fmla="*/ 21492 w 1342244"/>
              <a:gd name="connsiteY87" fmla="*/ 821517 h 6858000"/>
              <a:gd name="connsiteX88" fmla="*/ 442 w 1342244"/>
              <a:gd name="connsiteY88" fmla="*/ 751353 h 6858000"/>
              <a:gd name="connsiteX89" fmla="*/ 0 w 1342244"/>
              <a:gd name="connsiteY89" fmla="*/ 721230 h 6858000"/>
              <a:gd name="connsiteX90" fmla="*/ 9132 w 1342244"/>
              <a:gd name="connsiteY90" fmla="*/ 619315 h 6858000"/>
              <a:gd name="connsiteX91" fmla="*/ 2788 w 1342244"/>
              <a:gd name="connsiteY91" fmla="*/ 585934 h 6858000"/>
              <a:gd name="connsiteX92" fmla="*/ 84 w 1342244"/>
              <a:gd name="connsiteY92" fmla="*/ 538948 h 6858000"/>
              <a:gd name="connsiteX93" fmla="*/ 3992 w 1342244"/>
              <a:gd name="connsiteY93" fmla="*/ 525163 h 6858000"/>
              <a:gd name="connsiteX94" fmla="*/ 30116 w 1342244"/>
              <a:gd name="connsiteY94" fmla="*/ 446567 h 6858000"/>
              <a:gd name="connsiteX95" fmla="*/ 29364 w 1342244"/>
              <a:gd name="connsiteY95" fmla="*/ 393828 h 6858000"/>
              <a:gd name="connsiteX96" fmla="*/ 29194 w 1342244"/>
              <a:gd name="connsiteY96" fmla="*/ 353137 h 6858000"/>
              <a:gd name="connsiteX97" fmla="*/ 34887 w 1342244"/>
              <a:gd name="connsiteY97" fmla="*/ 275771 h 6858000"/>
              <a:gd name="connsiteX98" fmla="*/ 44581 w 1342244"/>
              <a:gd name="connsiteY98" fmla="*/ 236673 h 6858000"/>
              <a:gd name="connsiteX99" fmla="*/ 43624 w 1342244"/>
              <a:gd name="connsiteY99" fmla="*/ 144983 h 6858000"/>
              <a:gd name="connsiteX100" fmla="*/ 33909 w 1342244"/>
              <a:gd name="connsiteY100" fmla="*/ 33857 h 6858000"/>
              <a:gd name="connsiteX101" fmla="*/ 15462 w 1342244"/>
              <a:gd name="connsiteY101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43794 w 1342244"/>
              <a:gd name="connsiteY7" fmla="*/ 6659970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75506 w 1342244"/>
              <a:gd name="connsiteY23" fmla="*/ 5344297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27604 w 1342244"/>
              <a:gd name="connsiteY43" fmla="*/ 3974753 h 6858000"/>
              <a:gd name="connsiteX44" fmla="*/ 433387 w 1342244"/>
              <a:gd name="connsiteY44" fmla="*/ 3901461 h 6858000"/>
              <a:gd name="connsiteX45" fmla="*/ 455981 w 1342244"/>
              <a:gd name="connsiteY45" fmla="*/ 3813873 h 6858000"/>
              <a:gd name="connsiteX46" fmla="*/ 453239 w 1342244"/>
              <a:gd name="connsiteY46" fmla="*/ 3777135 h 6858000"/>
              <a:gd name="connsiteX47" fmla="*/ 454972 w 1342244"/>
              <a:gd name="connsiteY47" fmla="*/ 3771656 h 6858000"/>
              <a:gd name="connsiteX48" fmla="*/ 458715 w 1342244"/>
              <a:gd name="connsiteY48" fmla="*/ 3769007 h 6858000"/>
              <a:gd name="connsiteX49" fmla="*/ 466877 w 1342244"/>
              <a:gd name="connsiteY49" fmla="*/ 3738082 h 6858000"/>
              <a:gd name="connsiteX50" fmla="*/ 474223 w 1342244"/>
              <a:gd name="connsiteY50" fmla="*/ 3673397 h 6858000"/>
              <a:gd name="connsiteX51" fmla="*/ 473519 w 1342244"/>
              <a:gd name="connsiteY51" fmla="*/ 3637109 h 6858000"/>
              <a:gd name="connsiteX52" fmla="*/ 476962 w 1342244"/>
              <a:gd name="connsiteY52" fmla="*/ 3536883 h 6858000"/>
              <a:gd name="connsiteX53" fmla="*/ 484500 w 1342244"/>
              <a:gd name="connsiteY53" fmla="*/ 3435652 h 6858000"/>
              <a:gd name="connsiteX54" fmla="*/ 498392 w 1342244"/>
              <a:gd name="connsiteY54" fmla="*/ 3295862 h 6858000"/>
              <a:gd name="connsiteX55" fmla="*/ 504159 w 1342244"/>
              <a:gd name="connsiteY55" fmla="*/ 3229163 h 6858000"/>
              <a:gd name="connsiteX56" fmla="*/ 480918 w 1342244"/>
              <a:gd name="connsiteY56" fmla="*/ 3158586 h 6858000"/>
              <a:gd name="connsiteX57" fmla="*/ 456326 w 1342244"/>
              <a:gd name="connsiteY57" fmla="*/ 3112365 h 6858000"/>
              <a:gd name="connsiteX58" fmla="*/ 441801 w 1342244"/>
              <a:gd name="connsiteY58" fmla="*/ 3072935 h 6858000"/>
              <a:gd name="connsiteX59" fmla="*/ 416975 w 1342244"/>
              <a:gd name="connsiteY59" fmla="*/ 2958185 h 6858000"/>
              <a:gd name="connsiteX60" fmla="*/ 374255 w 1342244"/>
              <a:gd name="connsiteY60" fmla="*/ 2843952 h 6858000"/>
              <a:gd name="connsiteX61" fmla="*/ 308507 w 1342244"/>
              <a:gd name="connsiteY61" fmla="*/ 2554718 h 6858000"/>
              <a:gd name="connsiteX62" fmla="*/ 279324 w 1342244"/>
              <a:gd name="connsiteY62" fmla="*/ 2447068 h 6858000"/>
              <a:gd name="connsiteX63" fmla="*/ 283394 w 1342244"/>
              <a:gd name="connsiteY63" fmla="*/ 2423438 h 6858000"/>
              <a:gd name="connsiteX64" fmla="*/ 272284 w 1342244"/>
              <a:gd name="connsiteY64" fmla="*/ 2402874 h 6858000"/>
              <a:gd name="connsiteX65" fmla="*/ 274896 w 1342244"/>
              <a:gd name="connsiteY65" fmla="*/ 2381443 h 6858000"/>
              <a:gd name="connsiteX66" fmla="*/ 251225 w 1342244"/>
              <a:gd name="connsiteY66" fmla="*/ 2261920 h 6858000"/>
              <a:gd name="connsiteX67" fmla="*/ 241112 w 1342244"/>
              <a:gd name="connsiteY67" fmla="*/ 2195378 h 6858000"/>
              <a:gd name="connsiteX68" fmla="*/ 225329 w 1342244"/>
              <a:gd name="connsiteY68" fmla="*/ 2155135 h 6858000"/>
              <a:gd name="connsiteX69" fmla="*/ 222787 w 1342244"/>
              <a:gd name="connsiteY69" fmla="*/ 2118008 h 6858000"/>
              <a:gd name="connsiteX70" fmla="*/ 223780 w 1342244"/>
              <a:gd name="connsiteY70" fmla="*/ 2050531 h 6858000"/>
              <a:gd name="connsiteX71" fmla="*/ 196764 w 1342244"/>
              <a:gd name="connsiteY71" fmla="*/ 1906352 h 6858000"/>
              <a:gd name="connsiteX72" fmla="*/ 173321 w 1342244"/>
              <a:gd name="connsiteY72" fmla="*/ 1861531 h 6858000"/>
              <a:gd name="connsiteX73" fmla="*/ 127120 w 1342244"/>
              <a:gd name="connsiteY73" fmla="*/ 1732919 h 6858000"/>
              <a:gd name="connsiteX74" fmla="*/ 99431 w 1342244"/>
              <a:gd name="connsiteY74" fmla="*/ 1663540 h 6858000"/>
              <a:gd name="connsiteX75" fmla="*/ 98557 w 1342244"/>
              <a:gd name="connsiteY75" fmla="*/ 1615777 h 6858000"/>
              <a:gd name="connsiteX76" fmla="*/ 79352 w 1342244"/>
              <a:gd name="connsiteY76" fmla="*/ 1563678 h 6858000"/>
              <a:gd name="connsiteX77" fmla="*/ 85174 w 1342244"/>
              <a:gd name="connsiteY77" fmla="*/ 1477995 h 6858000"/>
              <a:gd name="connsiteX78" fmla="*/ 71259 w 1342244"/>
              <a:gd name="connsiteY78" fmla="*/ 1373769 h 6858000"/>
              <a:gd name="connsiteX79" fmla="*/ 79566 w 1342244"/>
              <a:gd name="connsiteY79" fmla="*/ 1307086 h 6858000"/>
              <a:gd name="connsiteX80" fmla="*/ 85439 w 1342244"/>
              <a:gd name="connsiteY80" fmla="*/ 1168288 h 6858000"/>
              <a:gd name="connsiteX81" fmla="*/ 77721 w 1342244"/>
              <a:gd name="connsiteY81" fmla="*/ 1142577 h 6858000"/>
              <a:gd name="connsiteX82" fmla="*/ 67027 w 1342244"/>
              <a:gd name="connsiteY82" fmla="*/ 1088484 h 6858000"/>
              <a:gd name="connsiteX83" fmla="*/ 55763 w 1342244"/>
              <a:gd name="connsiteY83" fmla="*/ 1016103 h 6858000"/>
              <a:gd name="connsiteX84" fmla="*/ 57219 w 1342244"/>
              <a:gd name="connsiteY84" fmla="*/ 954054 h 6858000"/>
              <a:gd name="connsiteX85" fmla="*/ 52084 w 1342244"/>
              <a:gd name="connsiteY85" fmla="*/ 896999 h 6858000"/>
              <a:gd name="connsiteX86" fmla="*/ 21492 w 1342244"/>
              <a:gd name="connsiteY86" fmla="*/ 821517 h 6858000"/>
              <a:gd name="connsiteX87" fmla="*/ 442 w 1342244"/>
              <a:gd name="connsiteY87" fmla="*/ 751353 h 6858000"/>
              <a:gd name="connsiteX88" fmla="*/ 0 w 1342244"/>
              <a:gd name="connsiteY88" fmla="*/ 721230 h 6858000"/>
              <a:gd name="connsiteX89" fmla="*/ 9132 w 1342244"/>
              <a:gd name="connsiteY89" fmla="*/ 619315 h 6858000"/>
              <a:gd name="connsiteX90" fmla="*/ 2788 w 1342244"/>
              <a:gd name="connsiteY90" fmla="*/ 585934 h 6858000"/>
              <a:gd name="connsiteX91" fmla="*/ 84 w 1342244"/>
              <a:gd name="connsiteY91" fmla="*/ 538948 h 6858000"/>
              <a:gd name="connsiteX92" fmla="*/ 3992 w 1342244"/>
              <a:gd name="connsiteY92" fmla="*/ 525163 h 6858000"/>
              <a:gd name="connsiteX93" fmla="*/ 30116 w 1342244"/>
              <a:gd name="connsiteY93" fmla="*/ 446567 h 6858000"/>
              <a:gd name="connsiteX94" fmla="*/ 29364 w 1342244"/>
              <a:gd name="connsiteY94" fmla="*/ 393828 h 6858000"/>
              <a:gd name="connsiteX95" fmla="*/ 29194 w 1342244"/>
              <a:gd name="connsiteY95" fmla="*/ 353137 h 6858000"/>
              <a:gd name="connsiteX96" fmla="*/ 34887 w 1342244"/>
              <a:gd name="connsiteY96" fmla="*/ 275771 h 6858000"/>
              <a:gd name="connsiteX97" fmla="*/ 44581 w 1342244"/>
              <a:gd name="connsiteY97" fmla="*/ 236673 h 6858000"/>
              <a:gd name="connsiteX98" fmla="*/ 43624 w 1342244"/>
              <a:gd name="connsiteY98" fmla="*/ 144983 h 6858000"/>
              <a:gd name="connsiteX99" fmla="*/ 33909 w 1342244"/>
              <a:gd name="connsiteY99" fmla="*/ 33857 h 6858000"/>
              <a:gd name="connsiteX100" fmla="*/ 15462 w 1342244"/>
              <a:gd name="connsiteY10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75506 w 1342244"/>
              <a:gd name="connsiteY23" fmla="*/ 5344297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27604 w 1342244"/>
              <a:gd name="connsiteY43" fmla="*/ 3974753 h 6858000"/>
              <a:gd name="connsiteX44" fmla="*/ 433387 w 1342244"/>
              <a:gd name="connsiteY44" fmla="*/ 3901461 h 6858000"/>
              <a:gd name="connsiteX45" fmla="*/ 455981 w 1342244"/>
              <a:gd name="connsiteY45" fmla="*/ 3813873 h 6858000"/>
              <a:gd name="connsiteX46" fmla="*/ 453239 w 1342244"/>
              <a:gd name="connsiteY46" fmla="*/ 3777135 h 6858000"/>
              <a:gd name="connsiteX47" fmla="*/ 454972 w 1342244"/>
              <a:gd name="connsiteY47" fmla="*/ 3771656 h 6858000"/>
              <a:gd name="connsiteX48" fmla="*/ 458715 w 1342244"/>
              <a:gd name="connsiteY48" fmla="*/ 3769007 h 6858000"/>
              <a:gd name="connsiteX49" fmla="*/ 466877 w 1342244"/>
              <a:gd name="connsiteY49" fmla="*/ 3738082 h 6858000"/>
              <a:gd name="connsiteX50" fmla="*/ 474223 w 1342244"/>
              <a:gd name="connsiteY50" fmla="*/ 3673397 h 6858000"/>
              <a:gd name="connsiteX51" fmla="*/ 473519 w 1342244"/>
              <a:gd name="connsiteY51" fmla="*/ 3637109 h 6858000"/>
              <a:gd name="connsiteX52" fmla="*/ 476962 w 1342244"/>
              <a:gd name="connsiteY52" fmla="*/ 3536883 h 6858000"/>
              <a:gd name="connsiteX53" fmla="*/ 484500 w 1342244"/>
              <a:gd name="connsiteY53" fmla="*/ 3435652 h 6858000"/>
              <a:gd name="connsiteX54" fmla="*/ 498392 w 1342244"/>
              <a:gd name="connsiteY54" fmla="*/ 3295862 h 6858000"/>
              <a:gd name="connsiteX55" fmla="*/ 504159 w 1342244"/>
              <a:gd name="connsiteY55" fmla="*/ 3229163 h 6858000"/>
              <a:gd name="connsiteX56" fmla="*/ 480918 w 1342244"/>
              <a:gd name="connsiteY56" fmla="*/ 3158586 h 6858000"/>
              <a:gd name="connsiteX57" fmla="*/ 456326 w 1342244"/>
              <a:gd name="connsiteY57" fmla="*/ 3112365 h 6858000"/>
              <a:gd name="connsiteX58" fmla="*/ 441801 w 1342244"/>
              <a:gd name="connsiteY58" fmla="*/ 3072935 h 6858000"/>
              <a:gd name="connsiteX59" fmla="*/ 416975 w 1342244"/>
              <a:gd name="connsiteY59" fmla="*/ 2958185 h 6858000"/>
              <a:gd name="connsiteX60" fmla="*/ 374255 w 1342244"/>
              <a:gd name="connsiteY60" fmla="*/ 2843952 h 6858000"/>
              <a:gd name="connsiteX61" fmla="*/ 308507 w 1342244"/>
              <a:gd name="connsiteY61" fmla="*/ 2554718 h 6858000"/>
              <a:gd name="connsiteX62" fmla="*/ 279324 w 1342244"/>
              <a:gd name="connsiteY62" fmla="*/ 2447068 h 6858000"/>
              <a:gd name="connsiteX63" fmla="*/ 283394 w 1342244"/>
              <a:gd name="connsiteY63" fmla="*/ 2423438 h 6858000"/>
              <a:gd name="connsiteX64" fmla="*/ 272284 w 1342244"/>
              <a:gd name="connsiteY64" fmla="*/ 2402874 h 6858000"/>
              <a:gd name="connsiteX65" fmla="*/ 274896 w 1342244"/>
              <a:gd name="connsiteY65" fmla="*/ 2381443 h 6858000"/>
              <a:gd name="connsiteX66" fmla="*/ 251225 w 1342244"/>
              <a:gd name="connsiteY66" fmla="*/ 2261920 h 6858000"/>
              <a:gd name="connsiteX67" fmla="*/ 241112 w 1342244"/>
              <a:gd name="connsiteY67" fmla="*/ 2195378 h 6858000"/>
              <a:gd name="connsiteX68" fmla="*/ 225329 w 1342244"/>
              <a:gd name="connsiteY68" fmla="*/ 2155135 h 6858000"/>
              <a:gd name="connsiteX69" fmla="*/ 222787 w 1342244"/>
              <a:gd name="connsiteY69" fmla="*/ 2118008 h 6858000"/>
              <a:gd name="connsiteX70" fmla="*/ 223780 w 1342244"/>
              <a:gd name="connsiteY70" fmla="*/ 2050531 h 6858000"/>
              <a:gd name="connsiteX71" fmla="*/ 196764 w 1342244"/>
              <a:gd name="connsiteY71" fmla="*/ 1906352 h 6858000"/>
              <a:gd name="connsiteX72" fmla="*/ 173321 w 1342244"/>
              <a:gd name="connsiteY72" fmla="*/ 1861531 h 6858000"/>
              <a:gd name="connsiteX73" fmla="*/ 127120 w 1342244"/>
              <a:gd name="connsiteY73" fmla="*/ 1732919 h 6858000"/>
              <a:gd name="connsiteX74" fmla="*/ 99431 w 1342244"/>
              <a:gd name="connsiteY74" fmla="*/ 1663540 h 6858000"/>
              <a:gd name="connsiteX75" fmla="*/ 98557 w 1342244"/>
              <a:gd name="connsiteY75" fmla="*/ 1615777 h 6858000"/>
              <a:gd name="connsiteX76" fmla="*/ 79352 w 1342244"/>
              <a:gd name="connsiteY76" fmla="*/ 1563678 h 6858000"/>
              <a:gd name="connsiteX77" fmla="*/ 85174 w 1342244"/>
              <a:gd name="connsiteY77" fmla="*/ 1477995 h 6858000"/>
              <a:gd name="connsiteX78" fmla="*/ 71259 w 1342244"/>
              <a:gd name="connsiteY78" fmla="*/ 1373769 h 6858000"/>
              <a:gd name="connsiteX79" fmla="*/ 79566 w 1342244"/>
              <a:gd name="connsiteY79" fmla="*/ 1307086 h 6858000"/>
              <a:gd name="connsiteX80" fmla="*/ 85439 w 1342244"/>
              <a:gd name="connsiteY80" fmla="*/ 1168288 h 6858000"/>
              <a:gd name="connsiteX81" fmla="*/ 77721 w 1342244"/>
              <a:gd name="connsiteY81" fmla="*/ 1142577 h 6858000"/>
              <a:gd name="connsiteX82" fmla="*/ 67027 w 1342244"/>
              <a:gd name="connsiteY82" fmla="*/ 1088484 h 6858000"/>
              <a:gd name="connsiteX83" fmla="*/ 55763 w 1342244"/>
              <a:gd name="connsiteY83" fmla="*/ 1016103 h 6858000"/>
              <a:gd name="connsiteX84" fmla="*/ 57219 w 1342244"/>
              <a:gd name="connsiteY84" fmla="*/ 954054 h 6858000"/>
              <a:gd name="connsiteX85" fmla="*/ 52084 w 1342244"/>
              <a:gd name="connsiteY85" fmla="*/ 896999 h 6858000"/>
              <a:gd name="connsiteX86" fmla="*/ 21492 w 1342244"/>
              <a:gd name="connsiteY86" fmla="*/ 821517 h 6858000"/>
              <a:gd name="connsiteX87" fmla="*/ 442 w 1342244"/>
              <a:gd name="connsiteY87" fmla="*/ 751353 h 6858000"/>
              <a:gd name="connsiteX88" fmla="*/ 0 w 1342244"/>
              <a:gd name="connsiteY88" fmla="*/ 721230 h 6858000"/>
              <a:gd name="connsiteX89" fmla="*/ 9132 w 1342244"/>
              <a:gd name="connsiteY89" fmla="*/ 619315 h 6858000"/>
              <a:gd name="connsiteX90" fmla="*/ 2788 w 1342244"/>
              <a:gd name="connsiteY90" fmla="*/ 585934 h 6858000"/>
              <a:gd name="connsiteX91" fmla="*/ 84 w 1342244"/>
              <a:gd name="connsiteY91" fmla="*/ 538948 h 6858000"/>
              <a:gd name="connsiteX92" fmla="*/ 3992 w 1342244"/>
              <a:gd name="connsiteY92" fmla="*/ 525163 h 6858000"/>
              <a:gd name="connsiteX93" fmla="*/ 30116 w 1342244"/>
              <a:gd name="connsiteY93" fmla="*/ 446567 h 6858000"/>
              <a:gd name="connsiteX94" fmla="*/ 29364 w 1342244"/>
              <a:gd name="connsiteY94" fmla="*/ 393828 h 6858000"/>
              <a:gd name="connsiteX95" fmla="*/ 29194 w 1342244"/>
              <a:gd name="connsiteY95" fmla="*/ 353137 h 6858000"/>
              <a:gd name="connsiteX96" fmla="*/ 34887 w 1342244"/>
              <a:gd name="connsiteY96" fmla="*/ 275771 h 6858000"/>
              <a:gd name="connsiteX97" fmla="*/ 44581 w 1342244"/>
              <a:gd name="connsiteY97" fmla="*/ 236673 h 6858000"/>
              <a:gd name="connsiteX98" fmla="*/ 43624 w 1342244"/>
              <a:gd name="connsiteY98" fmla="*/ 144983 h 6858000"/>
              <a:gd name="connsiteX99" fmla="*/ 33909 w 1342244"/>
              <a:gd name="connsiteY99" fmla="*/ 33857 h 6858000"/>
              <a:gd name="connsiteX100" fmla="*/ 15462 w 1342244"/>
              <a:gd name="connsiteY10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75506 w 1342244"/>
              <a:gd name="connsiteY23" fmla="*/ 5344297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27604 w 1342244"/>
              <a:gd name="connsiteY43" fmla="*/ 3974753 h 6858000"/>
              <a:gd name="connsiteX44" fmla="*/ 433387 w 1342244"/>
              <a:gd name="connsiteY44" fmla="*/ 3901461 h 6858000"/>
              <a:gd name="connsiteX45" fmla="*/ 455981 w 1342244"/>
              <a:gd name="connsiteY45" fmla="*/ 3813873 h 6858000"/>
              <a:gd name="connsiteX46" fmla="*/ 453239 w 1342244"/>
              <a:gd name="connsiteY46" fmla="*/ 3777135 h 6858000"/>
              <a:gd name="connsiteX47" fmla="*/ 454972 w 1342244"/>
              <a:gd name="connsiteY47" fmla="*/ 3771656 h 6858000"/>
              <a:gd name="connsiteX48" fmla="*/ 458715 w 1342244"/>
              <a:gd name="connsiteY48" fmla="*/ 3769007 h 6858000"/>
              <a:gd name="connsiteX49" fmla="*/ 466877 w 1342244"/>
              <a:gd name="connsiteY49" fmla="*/ 3738082 h 6858000"/>
              <a:gd name="connsiteX50" fmla="*/ 474223 w 1342244"/>
              <a:gd name="connsiteY50" fmla="*/ 3673397 h 6858000"/>
              <a:gd name="connsiteX51" fmla="*/ 473519 w 1342244"/>
              <a:gd name="connsiteY51" fmla="*/ 3637109 h 6858000"/>
              <a:gd name="connsiteX52" fmla="*/ 476962 w 1342244"/>
              <a:gd name="connsiteY52" fmla="*/ 3536883 h 6858000"/>
              <a:gd name="connsiteX53" fmla="*/ 484500 w 1342244"/>
              <a:gd name="connsiteY53" fmla="*/ 3435652 h 6858000"/>
              <a:gd name="connsiteX54" fmla="*/ 498392 w 1342244"/>
              <a:gd name="connsiteY54" fmla="*/ 3295862 h 6858000"/>
              <a:gd name="connsiteX55" fmla="*/ 504159 w 1342244"/>
              <a:gd name="connsiteY55" fmla="*/ 3229163 h 6858000"/>
              <a:gd name="connsiteX56" fmla="*/ 480918 w 1342244"/>
              <a:gd name="connsiteY56" fmla="*/ 3158586 h 6858000"/>
              <a:gd name="connsiteX57" fmla="*/ 456326 w 1342244"/>
              <a:gd name="connsiteY57" fmla="*/ 3112365 h 6858000"/>
              <a:gd name="connsiteX58" fmla="*/ 441801 w 1342244"/>
              <a:gd name="connsiteY58" fmla="*/ 3072935 h 6858000"/>
              <a:gd name="connsiteX59" fmla="*/ 416975 w 1342244"/>
              <a:gd name="connsiteY59" fmla="*/ 2958185 h 6858000"/>
              <a:gd name="connsiteX60" fmla="*/ 374255 w 1342244"/>
              <a:gd name="connsiteY60" fmla="*/ 2843952 h 6858000"/>
              <a:gd name="connsiteX61" fmla="*/ 308507 w 1342244"/>
              <a:gd name="connsiteY61" fmla="*/ 2554718 h 6858000"/>
              <a:gd name="connsiteX62" fmla="*/ 279324 w 1342244"/>
              <a:gd name="connsiteY62" fmla="*/ 2447068 h 6858000"/>
              <a:gd name="connsiteX63" fmla="*/ 283394 w 1342244"/>
              <a:gd name="connsiteY63" fmla="*/ 2423438 h 6858000"/>
              <a:gd name="connsiteX64" fmla="*/ 272284 w 1342244"/>
              <a:gd name="connsiteY64" fmla="*/ 2402874 h 6858000"/>
              <a:gd name="connsiteX65" fmla="*/ 274896 w 1342244"/>
              <a:gd name="connsiteY65" fmla="*/ 2381443 h 6858000"/>
              <a:gd name="connsiteX66" fmla="*/ 251225 w 1342244"/>
              <a:gd name="connsiteY66" fmla="*/ 2261920 h 6858000"/>
              <a:gd name="connsiteX67" fmla="*/ 241112 w 1342244"/>
              <a:gd name="connsiteY67" fmla="*/ 2195378 h 6858000"/>
              <a:gd name="connsiteX68" fmla="*/ 225329 w 1342244"/>
              <a:gd name="connsiteY68" fmla="*/ 2155135 h 6858000"/>
              <a:gd name="connsiteX69" fmla="*/ 222787 w 1342244"/>
              <a:gd name="connsiteY69" fmla="*/ 2118008 h 6858000"/>
              <a:gd name="connsiteX70" fmla="*/ 223780 w 1342244"/>
              <a:gd name="connsiteY70" fmla="*/ 2050531 h 6858000"/>
              <a:gd name="connsiteX71" fmla="*/ 196764 w 1342244"/>
              <a:gd name="connsiteY71" fmla="*/ 1906352 h 6858000"/>
              <a:gd name="connsiteX72" fmla="*/ 173321 w 1342244"/>
              <a:gd name="connsiteY72" fmla="*/ 1861531 h 6858000"/>
              <a:gd name="connsiteX73" fmla="*/ 127120 w 1342244"/>
              <a:gd name="connsiteY73" fmla="*/ 1732919 h 6858000"/>
              <a:gd name="connsiteX74" fmla="*/ 99431 w 1342244"/>
              <a:gd name="connsiteY74" fmla="*/ 1663540 h 6858000"/>
              <a:gd name="connsiteX75" fmla="*/ 98557 w 1342244"/>
              <a:gd name="connsiteY75" fmla="*/ 1615777 h 6858000"/>
              <a:gd name="connsiteX76" fmla="*/ 79352 w 1342244"/>
              <a:gd name="connsiteY76" fmla="*/ 1563678 h 6858000"/>
              <a:gd name="connsiteX77" fmla="*/ 85174 w 1342244"/>
              <a:gd name="connsiteY77" fmla="*/ 1477995 h 6858000"/>
              <a:gd name="connsiteX78" fmla="*/ 71259 w 1342244"/>
              <a:gd name="connsiteY78" fmla="*/ 1373769 h 6858000"/>
              <a:gd name="connsiteX79" fmla="*/ 79566 w 1342244"/>
              <a:gd name="connsiteY79" fmla="*/ 1307086 h 6858000"/>
              <a:gd name="connsiteX80" fmla="*/ 85439 w 1342244"/>
              <a:gd name="connsiteY80" fmla="*/ 1168288 h 6858000"/>
              <a:gd name="connsiteX81" fmla="*/ 77721 w 1342244"/>
              <a:gd name="connsiteY81" fmla="*/ 1142577 h 6858000"/>
              <a:gd name="connsiteX82" fmla="*/ 67027 w 1342244"/>
              <a:gd name="connsiteY82" fmla="*/ 1088484 h 6858000"/>
              <a:gd name="connsiteX83" fmla="*/ 55763 w 1342244"/>
              <a:gd name="connsiteY83" fmla="*/ 1016103 h 6858000"/>
              <a:gd name="connsiteX84" fmla="*/ 57219 w 1342244"/>
              <a:gd name="connsiteY84" fmla="*/ 954054 h 6858000"/>
              <a:gd name="connsiteX85" fmla="*/ 52084 w 1342244"/>
              <a:gd name="connsiteY85" fmla="*/ 896999 h 6858000"/>
              <a:gd name="connsiteX86" fmla="*/ 21492 w 1342244"/>
              <a:gd name="connsiteY86" fmla="*/ 821517 h 6858000"/>
              <a:gd name="connsiteX87" fmla="*/ 442 w 1342244"/>
              <a:gd name="connsiteY87" fmla="*/ 751353 h 6858000"/>
              <a:gd name="connsiteX88" fmla="*/ 0 w 1342244"/>
              <a:gd name="connsiteY88" fmla="*/ 721230 h 6858000"/>
              <a:gd name="connsiteX89" fmla="*/ 9132 w 1342244"/>
              <a:gd name="connsiteY89" fmla="*/ 619315 h 6858000"/>
              <a:gd name="connsiteX90" fmla="*/ 2788 w 1342244"/>
              <a:gd name="connsiteY90" fmla="*/ 585934 h 6858000"/>
              <a:gd name="connsiteX91" fmla="*/ 84 w 1342244"/>
              <a:gd name="connsiteY91" fmla="*/ 538948 h 6858000"/>
              <a:gd name="connsiteX92" fmla="*/ 3992 w 1342244"/>
              <a:gd name="connsiteY92" fmla="*/ 525163 h 6858000"/>
              <a:gd name="connsiteX93" fmla="*/ 30116 w 1342244"/>
              <a:gd name="connsiteY93" fmla="*/ 446567 h 6858000"/>
              <a:gd name="connsiteX94" fmla="*/ 29364 w 1342244"/>
              <a:gd name="connsiteY94" fmla="*/ 393828 h 6858000"/>
              <a:gd name="connsiteX95" fmla="*/ 29194 w 1342244"/>
              <a:gd name="connsiteY95" fmla="*/ 353137 h 6858000"/>
              <a:gd name="connsiteX96" fmla="*/ 34887 w 1342244"/>
              <a:gd name="connsiteY96" fmla="*/ 275771 h 6858000"/>
              <a:gd name="connsiteX97" fmla="*/ 44581 w 1342244"/>
              <a:gd name="connsiteY97" fmla="*/ 236673 h 6858000"/>
              <a:gd name="connsiteX98" fmla="*/ 43624 w 1342244"/>
              <a:gd name="connsiteY98" fmla="*/ 144983 h 6858000"/>
              <a:gd name="connsiteX99" fmla="*/ 33909 w 1342244"/>
              <a:gd name="connsiteY99" fmla="*/ 33857 h 6858000"/>
              <a:gd name="connsiteX100" fmla="*/ 15462 w 1342244"/>
              <a:gd name="connsiteY10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27604 w 1342244"/>
              <a:gd name="connsiteY43" fmla="*/ 3974753 h 6858000"/>
              <a:gd name="connsiteX44" fmla="*/ 433387 w 1342244"/>
              <a:gd name="connsiteY44" fmla="*/ 3901461 h 6858000"/>
              <a:gd name="connsiteX45" fmla="*/ 455981 w 1342244"/>
              <a:gd name="connsiteY45" fmla="*/ 3813873 h 6858000"/>
              <a:gd name="connsiteX46" fmla="*/ 453239 w 1342244"/>
              <a:gd name="connsiteY46" fmla="*/ 3777135 h 6858000"/>
              <a:gd name="connsiteX47" fmla="*/ 454972 w 1342244"/>
              <a:gd name="connsiteY47" fmla="*/ 3771656 h 6858000"/>
              <a:gd name="connsiteX48" fmla="*/ 458715 w 1342244"/>
              <a:gd name="connsiteY48" fmla="*/ 3769007 h 6858000"/>
              <a:gd name="connsiteX49" fmla="*/ 466877 w 1342244"/>
              <a:gd name="connsiteY49" fmla="*/ 3738082 h 6858000"/>
              <a:gd name="connsiteX50" fmla="*/ 474223 w 1342244"/>
              <a:gd name="connsiteY50" fmla="*/ 3673397 h 6858000"/>
              <a:gd name="connsiteX51" fmla="*/ 473519 w 1342244"/>
              <a:gd name="connsiteY51" fmla="*/ 3637109 h 6858000"/>
              <a:gd name="connsiteX52" fmla="*/ 476962 w 1342244"/>
              <a:gd name="connsiteY52" fmla="*/ 3536883 h 6858000"/>
              <a:gd name="connsiteX53" fmla="*/ 484500 w 1342244"/>
              <a:gd name="connsiteY53" fmla="*/ 3435652 h 6858000"/>
              <a:gd name="connsiteX54" fmla="*/ 498392 w 1342244"/>
              <a:gd name="connsiteY54" fmla="*/ 3295862 h 6858000"/>
              <a:gd name="connsiteX55" fmla="*/ 504159 w 1342244"/>
              <a:gd name="connsiteY55" fmla="*/ 3229163 h 6858000"/>
              <a:gd name="connsiteX56" fmla="*/ 480918 w 1342244"/>
              <a:gd name="connsiteY56" fmla="*/ 3158586 h 6858000"/>
              <a:gd name="connsiteX57" fmla="*/ 456326 w 1342244"/>
              <a:gd name="connsiteY57" fmla="*/ 3112365 h 6858000"/>
              <a:gd name="connsiteX58" fmla="*/ 441801 w 1342244"/>
              <a:gd name="connsiteY58" fmla="*/ 3072935 h 6858000"/>
              <a:gd name="connsiteX59" fmla="*/ 416975 w 1342244"/>
              <a:gd name="connsiteY59" fmla="*/ 2958185 h 6858000"/>
              <a:gd name="connsiteX60" fmla="*/ 374255 w 1342244"/>
              <a:gd name="connsiteY60" fmla="*/ 2843952 h 6858000"/>
              <a:gd name="connsiteX61" fmla="*/ 308507 w 1342244"/>
              <a:gd name="connsiteY61" fmla="*/ 2554718 h 6858000"/>
              <a:gd name="connsiteX62" fmla="*/ 279324 w 1342244"/>
              <a:gd name="connsiteY62" fmla="*/ 2447068 h 6858000"/>
              <a:gd name="connsiteX63" fmla="*/ 283394 w 1342244"/>
              <a:gd name="connsiteY63" fmla="*/ 2423438 h 6858000"/>
              <a:gd name="connsiteX64" fmla="*/ 272284 w 1342244"/>
              <a:gd name="connsiteY64" fmla="*/ 2402874 h 6858000"/>
              <a:gd name="connsiteX65" fmla="*/ 274896 w 1342244"/>
              <a:gd name="connsiteY65" fmla="*/ 2381443 h 6858000"/>
              <a:gd name="connsiteX66" fmla="*/ 251225 w 1342244"/>
              <a:gd name="connsiteY66" fmla="*/ 2261920 h 6858000"/>
              <a:gd name="connsiteX67" fmla="*/ 241112 w 1342244"/>
              <a:gd name="connsiteY67" fmla="*/ 2195378 h 6858000"/>
              <a:gd name="connsiteX68" fmla="*/ 225329 w 1342244"/>
              <a:gd name="connsiteY68" fmla="*/ 2155135 h 6858000"/>
              <a:gd name="connsiteX69" fmla="*/ 222787 w 1342244"/>
              <a:gd name="connsiteY69" fmla="*/ 2118008 h 6858000"/>
              <a:gd name="connsiteX70" fmla="*/ 223780 w 1342244"/>
              <a:gd name="connsiteY70" fmla="*/ 2050531 h 6858000"/>
              <a:gd name="connsiteX71" fmla="*/ 196764 w 1342244"/>
              <a:gd name="connsiteY71" fmla="*/ 1906352 h 6858000"/>
              <a:gd name="connsiteX72" fmla="*/ 173321 w 1342244"/>
              <a:gd name="connsiteY72" fmla="*/ 1861531 h 6858000"/>
              <a:gd name="connsiteX73" fmla="*/ 127120 w 1342244"/>
              <a:gd name="connsiteY73" fmla="*/ 1732919 h 6858000"/>
              <a:gd name="connsiteX74" fmla="*/ 99431 w 1342244"/>
              <a:gd name="connsiteY74" fmla="*/ 1663540 h 6858000"/>
              <a:gd name="connsiteX75" fmla="*/ 98557 w 1342244"/>
              <a:gd name="connsiteY75" fmla="*/ 1615777 h 6858000"/>
              <a:gd name="connsiteX76" fmla="*/ 79352 w 1342244"/>
              <a:gd name="connsiteY76" fmla="*/ 1563678 h 6858000"/>
              <a:gd name="connsiteX77" fmla="*/ 85174 w 1342244"/>
              <a:gd name="connsiteY77" fmla="*/ 1477995 h 6858000"/>
              <a:gd name="connsiteX78" fmla="*/ 71259 w 1342244"/>
              <a:gd name="connsiteY78" fmla="*/ 1373769 h 6858000"/>
              <a:gd name="connsiteX79" fmla="*/ 79566 w 1342244"/>
              <a:gd name="connsiteY79" fmla="*/ 1307086 h 6858000"/>
              <a:gd name="connsiteX80" fmla="*/ 85439 w 1342244"/>
              <a:gd name="connsiteY80" fmla="*/ 1168288 h 6858000"/>
              <a:gd name="connsiteX81" fmla="*/ 77721 w 1342244"/>
              <a:gd name="connsiteY81" fmla="*/ 1142577 h 6858000"/>
              <a:gd name="connsiteX82" fmla="*/ 67027 w 1342244"/>
              <a:gd name="connsiteY82" fmla="*/ 1088484 h 6858000"/>
              <a:gd name="connsiteX83" fmla="*/ 55763 w 1342244"/>
              <a:gd name="connsiteY83" fmla="*/ 1016103 h 6858000"/>
              <a:gd name="connsiteX84" fmla="*/ 57219 w 1342244"/>
              <a:gd name="connsiteY84" fmla="*/ 954054 h 6858000"/>
              <a:gd name="connsiteX85" fmla="*/ 52084 w 1342244"/>
              <a:gd name="connsiteY85" fmla="*/ 896999 h 6858000"/>
              <a:gd name="connsiteX86" fmla="*/ 21492 w 1342244"/>
              <a:gd name="connsiteY86" fmla="*/ 821517 h 6858000"/>
              <a:gd name="connsiteX87" fmla="*/ 442 w 1342244"/>
              <a:gd name="connsiteY87" fmla="*/ 751353 h 6858000"/>
              <a:gd name="connsiteX88" fmla="*/ 0 w 1342244"/>
              <a:gd name="connsiteY88" fmla="*/ 721230 h 6858000"/>
              <a:gd name="connsiteX89" fmla="*/ 9132 w 1342244"/>
              <a:gd name="connsiteY89" fmla="*/ 619315 h 6858000"/>
              <a:gd name="connsiteX90" fmla="*/ 2788 w 1342244"/>
              <a:gd name="connsiteY90" fmla="*/ 585934 h 6858000"/>
              <a:gd name="connsiteX91" fmla="*/ 84 w 1342244"/>
              <a:gd name="connsiteY91" fmla="*/ 538948 h 6858000"/>
              <a:gd name="connsiteX92" fmla="*/ 3992 w 1342244"/>
              <a:gd name="connsiteY92" fmla="*/ 525163 h 6858000"/>
              <a:gd name="connsiteX93" fmla="*/ 30116 w 1342244"/>
              <a:gd name="connsiteY93" fmla="*/ 446567 h 6858000"/>
              <a:gd name="connsiteX94" fmla="*/ 29364 w 1342244"/>
              <a:gd name="connsiteY94" fmla="*/ 393828 h 6858000"/>
              <a:gd name="connsiteX95" fmla="*/ 29194 w 1342244"/>
              <a:gd name="connsiteY95" fmla="*/ 353137 h 6858000"/>
              <a:gd name="connsiteX96" fmla="*/ 34887 w 1342244"/>
              <a:gd name="connsiteY96" fmla="*/ 275771 h 6858000"/>
              <a:gd name="connsiteX97" fmla="*/ 44581 w 1342244"/>
              <a:gd name="connsiteY97" fmla="*/ 236673 h 6858000"/>
              <a:gd name="connsiteX98" fmla="*/ 43624 w 1342244"/>
              <a:gd name="connsiteY98" fmla="*/ 144983 h 6858000"/>
              <a:gd name="connsiteX99" fmla="*/ 33909 w 1342244"/>
              <a:gd name="connsiteY99" fmla="*/ 33857 h 6858000"/>
              <a:gd name="connsiteX100" fmla="*/ 15462 w 1342244"/>
              <a:gd name="connsiteY100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53239 w 1342244"/>
              <a:gd name="connsiteY45" fmla="*/ 3777135 h 6858000"/>
              <a:gd name="connsiteX46" fmla="*/ 454972 w 1342244"/>
              <a:gd name="connsiteY46" fmla="*/ 3771656 h 6858000"/>
              <a:gd name="connsiteX47" fmla="*/ 458715 w 1342244"/>
              <a:gd name="connsiteY47" fmla="*/ 3769007 h 6858000"/>
              <a:gd name="connsiteX48" fmla="*/ 466877 w 1342244"/>
              <a:gd name="connsiteY48" fmla="*/ 3738082 h 6858000"/>
              <a:gd name="connsiteX49" fmla="*/ 474223 w 1342244"/>
              <a:gd name="connsiteY49" fmla="*/ 3673397 h 6858000"/>
              <a:gd name="connsiteX50" fmla="*/ 473519 w 1342244"/>
              <a:gd name="connsiteY50" fmla="*/ 3637109 h 6858000"/>
              <a:gd name="connsiteX51" fmla="*/ 476962 w 1342244"/>
              <a:gd name="connsiteY51" fmla="*/ 3536883 h 6858000"/>
              <a:gd name="connsiteX52" fmla="*/ 484500 w 1342244"/>
              <a:gd name="connsiteY52" fmla="*/ 3435652 h 6858000"/>
              <a:gd name="connsiteX53" fmla="*/ 498392 w 1342244"/>
              <a:gd name="connsiteY53" fmla="*/ 3295862 h 6858000"/>
              <a:gd name="connsiteX54" fmla="*/ 504159 w 1342244"/>
              <a:gd name="connsiteY54" fmla="*/ 3229163 h 6858000"/>
              <a:gd name="connsiteX55" fmla="*/ 480918 w 1342244"/>
              <a:gd name="connsiteY55" fmla="*/ 3158586 h 6858000"/>
              <a:gd name="connsiteX56" fmla="*/ 456326 w 1342244"/>
              <a:gd name="connsiteY56" fmla="*/ 3112365 h 6858000"/>
              <a:gd name="connsiteX57" fmla="*/ 441801 w 1342244"/>
              <a:gd name="connsiteY57" fmla="*/ 3072935 h 6858000"/>
              <a:gd name="connsiteX58" fmla="*/ 416975 w 1342244"/>
              <a:gd name="connsiteY58" fmla="*/ 2958185 h 6858000"/>
              <a:gd name="connsiteX59" fmla="*/ 374255 w 1342244"/>
              <a:gd name="connsiteY59" fmla="*/ 2843952 h 6858000"/>
              <a:gd name="connsiteX60" fmla="*/ 308507 w 1342244"/>
              <a:gd name="connsiteY60" fmla="*/ 2554718 h 6858000"/>
              <a:gd name="connsiteX61" fmla="*/ 279324 w 1342244"/>
              <a:gd name="connsiteY61" fmla="*/ 2447068 h 6858000"/>
              <a:gd name="connsiteX62" fmla="*/ 283394 w 1342244"/>
              <a:gd name="connsiteY62" fmla="*/ 2423438 h 6858000"/>
              <a:gd name="connsiteX63" fmla="*/ 272284 w 1342244"/>
              <a:gd name="connsiteY63" fmla="*/ 2402874 h 6858000"/>
              <a:gd name="connsiteX64" fmla="*/ 274896 w 1342244"/>
              <a:gd name="connsiteY64" fmla="*/ 2381443 h 6858000"/>
              <a:gd name="connsiteX65" fmla="*/ 251225 w 1342244"/>
              <a:gd name="connsiteY65" fmla="*/ 2261920 h 6858000"/>
              <a:gd name="connsiteX66" fmla="*/ 241112 w 1342244"/>
              <a:gd name="connsiteY66" fmla="*/ 2195378 h 6858000"/>
              <a:gd name="connsiteX67" fmla="*/ 225329 w 1342244"/>
              <a:gd name="connsiteY67" fmla="*/ 2155135 h 6858000"/>
              <a:gd name="connsiteX68" fmla="*/ 222787 w 1342244"/>
              <a:gd name="connsiteY68" fmla="*/ 2118008 h 6858000"/>
              <a:gd name="connsiteX69" fmla="*/ 223780 w 1342244"/>
              <a:gd name="connsiteY69" fmla="*/ 2050531 h 6858000"/>
              <a:gd name="connsiteX70" fmla="*/ 196764 w 1342244"/>
              <a:gd name="connsiteY70" fmla="*/ 1906352 h 6858000"/>
              <a:gd name="connsiteX71" fmla="*/ 173321 w 1342244"/>
              <a:gd name="connsiteY71" fmla="*/ 1861531 h 6858000"/>
              <a:gd name="connsiteX72" fmla="*/ 127120 w 1342244"/>
              <a:gd name="connsiteY72" fmla="*/ 1732919 h 6858000"/>
              <a:gd name="connsiteX73" fmla="*/ 99431 w 1342244"/>
              <a:gd name="connsiteY73" fmla="*/ 1663540 h 6858000"/>
              <a:gd name="connsiteX74" fmla="*/ 98557 w 1342244"/>
              <a:gd name="connsiteY74" fmla="*/ 1615777 h 6858000"/>
              <a:gd name="connsiteX75" fmla="*/ 79352 w 1342244"/>
              <a:gd name="connsiteY75" fmla="*/ 1563678 h 6858000"/>
              <a:gd name="connsiteX76" fmla="*/ 85174 w 1342244"/>
              <a:gd name="connsiteY76" fmla="*/ 1477995 h 6858000"/>
              <a:gd name="connsiteX77" fmla="*/ 71259 w 1342244"/>
              <a:gd name="connsiteY77" fmla="*/ 1373769 h 6858000"/>
              <a:gd name="connsiteX78" fmla="*/ 79566 w 1342244"/>
              <a:gd name="connsiteY78" fmla="*/ 1307086 h 6858000"/>
              <a:gd name="connsiteX79" fmla="*/ 85439 w 1342244"/>
              <a:gd name="connsiteY79" fmla="*/ 1168288 h 6858000"/>
              <a:gd name="connsiteX80" fmla="*/ 77721 w 1342244"/>
              <a:gd name="connsiteY80" fmla="*/ 1142577 h 6858000"/>
              <a:gd name="connsiteX81" fmla="*/ 67027 w 1342244"/>
              <a:gd name="connsiteY81" fmla="*/ 1088484 h 6858000"/>
              <a:gd name="connsiteX82" fmla="*/ 55763 w 1342244"/>
              <a:gd name="connsiteY82" fmla="*/ 1016103 h 6858000"/>
              <a:gd name="connsiteX83" fmla="*/ 57219 w 1342244"/>
              <a:gd name="connsiteY83" fmla="*/ 954054 h 6858000"/>
              <a:gd name="connsiteX84" fmla="*/ 52084 w 1342244"/>
              <a:gd name="connsiteY84" fmla="*/ 896999 h 6858000"/>
              <a:gd name="connsiteX85" fmla="*/ 21492 w 1342244"/>
              <a:gd name="connsiteY85" fmla="*/ 821517 h 6858000"/>
              <a:gd name="connsiteX86" fmla="*/ 442 w 1342244"/>
              <a:gd name="connsiteY86" fmla="*/ 751353 h 6858000"/>
              <a:gd name="connsiteX87" fmla="*/ 0 w 1342244"/>
              <a:gd name="connsiteY87" fmla="*/ 721230 h 6858000"/>
              <a:gd name="connsiteX88" fmla="*/ 9132 w 1342244"/>
              <a:gd name="connsiteY88" fmla="*/ 619315 h 6858000"/>
              <a:gd name="connsiteX89" fmla="*/ 2788 w 1342244"/>
              <a:gd name="connsiteY89" fmla="*/ 585934 h 6858000"/>
              <a:gd name="connsiteX90" fmla="*/ 84 w 1342244"/>
              <a:gd name="connsiteY90" fmla="*/ 538948 h 6858000"/>
              <a:gd name="connsiteX91" fmla="*/ 3992 w 1342244"/>
              <a:gd name="connsiteY91" fmla="*/ 525163 h 6858000"/>
              <a:gd name="connsiteX92" fmla="*/ 30116 w 1342244"/>
              <a:gd name="connsiteY92" fmla="*/ 446567 h 6858000"/>
              <a:gd name="connsiteX93" fmla="*/ 29364 w 1342244"/>
              <a:gd name="connsiteY93" fmla="*/ 393828 h 6858000"/>
              <a:gd name="connsiteX94" fmla="*/ 29194 w 1342244"/>
              <a:gd name="connsiteY94" fmla="*/ 353137 h 6858000"/>
              <a:gd name="connsiteX95" fmla="*/ 34887 w 1342244"/>
              <a:gd name="connsiteY95" fmla="*/ 275771 h 6858000"/>
              <a:gd name="connsiteX96" fmla="*/ 44581 w 1342244"/>
              <a:gd name="connsiteY96" fmla="*/ 236673 h 6858000"/>
              <a:gd name="connsiteX97" fmla="*/ 43624 w 1342244"/>
              <a:gd name="connsiteY97" fmla="*/ 144983 h 6858000"/>
              <a:gd name="connsiteX98" fmla="*/ 33909 w 1342244"/>
              <a:gd name="connsiteY98" fmla="*/ 33857 h 6858000"/>
              <a:gd name="connsiteX99" fmla="*/ 15462 w 1342244"/>
              <a:gd name="connsiteY99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53239 w 1342244"/>
              <a:gd name="connsiteY45" fmla="*/ 3777135 h 6858000"/>
              <a:gd name="connsiteX46" fmla="*/ 454972 w 1342244"/>
              <a:gd name="connsiteY46" fmla="*/ 3771656 h 6858000"/>
              <a:gd name="connsiteX47" fmla="*/ 466877 w 1342244"/>
              <a:gd name="connsiteY47" fmla="*/ 3738082 h 6858000"/>
              <a:gd name="connsiteX48" fmla="*/ 474223 w 1342244"/>
              <a:gd name="connsiteY48" fmla="*/ 3673397 h 6858000"/>
              <a:gd name="connsiteX49" fmla="*/ 473519 w 1342244"/>
              <a:gd name="connsiteY49" fmla="*/ 3637109 h 6858000"/>
              <a:gd name="connsiteX50" fmla="*/ 476962 w 1342244"/>
              <a:gd name="connsiteY50" fmla="*/ 3536883 h 6858000"/>
              <a:gd name="connsiteX51" fmla="*/ 484500 w 1342244"/>
              <a:gd name="connsiteY51" fmla="*/ 3435652 h 6858000"/>
              <a:gd name="connsiteX52" fmla="*/ 498392 w 1342244"/>
              <a:gd name="connsiteY52" fmla="*/ 3295862 h 6858000"/>
              <a:gd name="connsiteX53" fmla="*/ 504159 w 1342244"/>
              <a:gd name="connsiteY53" fmla="*/ 3229163 h 6858000"/>
              <a:gd name="connsiteX54" fmla="*/ 480918 w 1342244"/>
              <a:gd name="connsiteY54" fmla="*/ 3158586 h 6858000"/>
              <a:gd name="connsiteX55" fmla="*/ 456326 w 1342244"/>
              <a:gd name="connsiteY55" fmla="*/ 3112365 h 6858000"/>
              <a:gd name="connsiteX56" fmla="*/ 441801 w 1342244"/>
              <a:gd name="connsiteY56" fmla="*/ 3072935 h 6858000"/>
              <a:gd name="connsiteX57" fmla="*/ 416975 w 1342244"/>
              <a:gd name="connsiteY57" fmla="*/ 2958185 h 6858000"/>
              <a:gd name="connsiteX58" fmla="*/ 374255 w 1342244"/>
              <a:gd name="connsiteY58" fmla="*/ 2843952 h 6858000"/>
              <a:gd name="connsiteX59" fmla="*/ 308507 w 1342244"/>
              <a:gd name="connsiteY59" fmla="*/ 2554718 h 6858000"/>
              <a:gd name="connsiteX60" fmla="*/ 279324 w 1342244"/>
              <a:gd name="connsiteY60" fmla="*/ 2447068 h 6858000"/>
              <a:gd name="connsiteX61" fmla="*/ 283394 w 1342244"/>
              <a:gd name="connsiteY61" fmla="*/ 2423438 h 6858000"/>
              <a:gd name="connsiteX62" fmla="*/ 272284 w 1342244"/>
              <a:gd name="connsiteY62" fmla="*/ 2402874 h 6858000"/>
              <a:gd name="connsiteX63" fmla="*/ 274896 w 1342244"/>
              <a:gd name="connsiteY63" fmla="*/ 2381443 h 6858000"/>
              <a:gd name="connsiteX64" fmla="*/ 251225 w 1342244"/>
              <a:gd name="connsiteY64" fmla="*/ 2261920 h 6858000"/>
              <a:gd name="connsiteX65" fmla="*/ 241112 w 1342244"/>
              <a:gd name="connsiteY65" fmla="*/ 2195378 h 6858000"/>
              <a:gd name="connsiteX66" fmla="*/ 225329 w 1342244"/>
              <a:gd name="connsiteY66" fmla="*/ 2155135 h 6858000"/>
              <a:gd name="connsiteX67" fmla="*/ 222787 w 1342244"/>
              <a:gd name="connsiteY67" fmla="*/ 2118008 h 6858000"/>
              <a:gd name="connsiteX68" fmla="*/ 223780 w 1342244"/>
              <a:gd name="connsiteY68" fmla="*/ 2050531 h 6858000"/>
              <a:gd name="connsiteX69" fmla="*/ 196764 w 1342244"/>
              <a:gd name="connsiteY69" fmla="*/ 1906352 h 6858000"/>
              <a:gd name="connsiteX70" fmla="*/ 173321 w 1342244"/>
              <a:gd name="connsiteY70" fmla="*/ 1861531 h 6858000"/>
              <a:gd name="connsiteX71" fmla="*/ 127120 w 1342244"/>
              <a:gd name="connsiteY71" fmla="*/ 1732919 h 6858000"/>
              <a:gd name="connsiteX72" fmla="*/ 99431 w 1342244"/>
              <a:gd name="connsiteY72" fmla="*/ 1663540 h 6858000"/>
              <a:gd name="connsiteX73" fmla="*/ 98557 w 1342244"/>
              <a:gd name="connsiteY73" fmla="*/ 1615777 h 6858000"/>
              <a:gd name="connsiteX74" fmla="*/ 79352 w 1342244"/>
              <a:gd name="connsiteY74" fmla="*/ 1563678 h 6858000"/>
              <a:gd name="connsiteX75" fmla="*/ 85174 w 1342244"/>
              <a:gd name="connsiteY75" fmla="*/ 1477995 h 6858000"/>
              <a:gd name="connsiteX76" fmla="*/ 71259 w 1342244"/>
              <a:gd name="connsiteY76" fmla="*/ 1373769 h 6858000"/>
              <a:gd name="connsiteX77" fmla="*/ 79566 w 1342244"/>
              <a:gd name="connsiteY77" fmla="*/ 1307086 h 6858000"/>
              <a:gd name="connsiteX78" fmla="*/ 85439 w 1342244"/>
              <a:gd name="connsiteY78" fmla="*/ 1168288 h 6858000"/>
              <a:gd name="connsiteX79" fmla="*/ 77721 w 1342244"/>
              <a:gd name="connsiteY79" fmla="*/ 1142577 h 6858000"/>
              <a:gd name="connsiteX80" fmla="*/ 67027 w 1342244"/>
              <a:gd name="connsiteY80" fmla="*/ 1088484 h 6858000"/>
              <a:gd name="connsiteX81" fmla="*/ 55763 w 1342244"/>
              <a:gd name="connsiteY81" fmla="*/ 1016103 h 6858000"/>
              <a:gd name="connsiteX82" fmla="*/ 57219 w 1342244"/>
              <a:gd name="connsiteY82" fmla="*/ 954054 h 6858000"/>
              <a:gd name="connsiteX83" fmla="*/ 52084 w 1342244"/>
              <a:gd name="connsiteY83" fmla="*/ 896999 h 6858000"/>
              <a:gd name="connsiteX84" fmla="*/ 21492 w 1342244"/>
              <a:gd name="connsiteY84" fmla="*/ 821517 h 6858000"/>
              <a:gd name="connsiteX85" fmla="*/ 442 w 1342244"/>
              <a:gd name="connsiteY85" fmla="*/ 751353 h 6858000"/>
              <a:gd name="connsiteX86" fmla="*/ 0 w 1342244"/>
              <a:gd name="connsiteY86" fmla="*/ 721230 h 6858000"/>
              <a:gd name="connsiteX87" fmla="*/ 9132 w 1342244"/>
              <a:gd name="connsiteY87" fmla="*/ 619315 h 6858000"/>
              <a:gd name="connsiteX88" fmla="*/ 2788 w 1342244"/>
              <a:gd name="connsiteY88" fmla="*/ 585934 h 6858000"/>
              <a:gd name="connsiteX89" fmla="*/ 84 w 1342244"/>
              <a:gd name="connsiteY89" fmla="*/ 538948 h 6858000"/>
              <a:gd name="connsiteX90" fmla="*/ 3992 w 1342244"/>
              <a:gd name="connsiteY90" fmla="*/ 525163 h 6858000"/>
              <a:gd name="connsiteX91" fmla="*/ 30116 w 1342244"/>
              <a:gd name="connsiteY91" fmla="*/ 446567 h 6858000"/>
              <a:gd name="connsiteX92" fmla="*/ 29364 w 1342244"/>
              <a:gd name="connsiteY92" fmla="*/ 393828 h 6858000"/>
              <a:gd name="connsiteX93" fmla="*/ 29194 w 1342244"/>
              <a:gd name="connsiteY93" fmla="*/ 353137 h 6858000"/>
              <a:gd name="connsiteX94" fmla="*/ 34887 w 1342244"/>
              <a:gd name="connsiteY94" fmla="*/ 275771 h 6858000"/>
              <a:gd name="connsiteX95" fmla="*/ 44581 w 1342244"/>
              <a:gd name="connsiteY95" fmla="*/ 236673 h 6858000"/>
              <a:gd name="connsiteX96" fmla="*/ 43624 w 1342244"/>
              <a:gd name="connsiteY96" fmla="*/ 144983 h 6858000"/>
              <a:gd name="connsiteX97" fmla="*/ 33909 w 1342244"/>
              <a:gd name="connsiteY97" fmla="*/ 33857 h 6858000"/>
              <a:gd name="connsiteX98" fmla="*/ 15462 w 1342244"/>
              <a:gd name="connsiteY98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53239 w 1342244"/>
              <a:gd name="connsiteY45" fmla="*/ 3777135 h 6858000"/>
              <a:gd name="connsiteX46" fmla="*/ 466877 w 1342244"/>
              <a:gd name="connsiteY46" fmla="*/ 3738082 h 6858000"/>
              <a:gd name="connsiteX47" fmla="*/ 474223 w 1342244"/>
              <a:gd name="connsiteY47" fmla="*/ 3673397 h 6858000"/>
              <a:gd name="connsiteX48" fmla="*/ 473519 w 1342244"/>
              <a:gd name="connsiteY48" fmla="*/ 3637109 h 6858000"/>
              <a:gd name="connsiteX49" fmla="*/ 476962 w 1342244"/>
              <a:gd name="connsiteY49" fmla="*/ 3536883 h 6858000"/>
              <a:gd name="connsiteX50" fmla="*/ 484500 w 1342244"/>
              <a:gd name="connsiteY50" fmla="*/ 3435652 h 6858000"/>
              <a:gd name="connsiteX51" fmla="*/ 498392 w 1342244"/>
              <a:gd name="connsiteY51" fmla="*/ 3295862 h 6858000"/>
              <a:gd name="connsiteX52" fmla="*/ 504159 w 1342244"/>
              <a:gd name="connsiteY52" fmla="*/ 3229163 h 6858000"/>
              <a:gd name="connsiteX53" fmla="*/ 480918 w 1342244"/>
              <a:gd name="connsiteY53" fmla="*/ 3158586 h 6858000"/>
              <a:gd name="connsiteX54" fmla="*/ 456326 w 1342244"/>
              <a:gd name="connsiteY54" fmla="*/ 3112365 h 6858000"/>
              <a:gd name="connsiteX55" fmla="*/ 441801 w 1342244"/>
              <a:gd name="connsiteY55" fmla="*/ 3072935 h 6858000"/>
              <a:gd name="connsiteX56" fmla="*/ 416975 w 1342244"/>
              <a:gd name="connsiteY56" fmla="*/ 2958185 h 6858000"/>
              <a:gd name="connsiteX57" fmla="*/ 374255 w 1342244"/>
              <a:gd name="connsiteY57" fmla="*/ 2843952 h 6858000"/>
              <a:gd name="connsiteX58" fmla="*/ 308507 w 1342244"/>
              <a:gd name="connsiteY58" fmla="*/ 2554718 h 6858000"/>
              <a:gd name="connsiteX59" fmla="*/ 279324 w 1342244"/>
              <a:gd name="connsiteY59" fmla="*/ 2447068 h 6858000"/>
              <a:gd name="connsiteX60" fmla="*/ 283394 w 1342244"/>
              <a:gd name="connsiteY60" fmla="*/ 2423438 h 6858000"/>
              <a:gd name="connsiteX61" fmla="*/ 272284 w 1342244"/>
              <a:gd name="connsiteY61" fmla="*/ 2402874 h 6858000"/>
              <a:gd name="connsiteX62" fmla="*/ 274896 w 1342244"/>
              <a:gd name="connsiteY62" fmla="*/ 2381443 h 6858000"/>
              <a:gd name="connsiteX63" fmla="*/ 251225 w 1342244"/>
              <a:gd name="connsiteY63" fmla="*/ 2261920 h 6858000"/>
              <a:gd name="connsiteX64" fmla="*/ 241112 w 1342244"/>
              <a:gd name="connsiteY64" fmla="*/ 2195378 h 6858000"/>
              <a:gd name="connsiteX65" fmla="*/ 225329 w 1342244"/>
              <a:gd name="connsiteY65" fmla="*/ 2155135 h 6858000"/>
              <a:gd name="connsiteX66" fmla="*/ 222787 w 1342244"/>
              <a:gd name="connsiteY66" fmla="*/ 2118008 h 6858000"/>
              <a:gd name="connsiteX67" fmla="*/ 223780 w 1342244"/>
              <a:gd name="connsiteY67" fmla="*/ 2050531 h 6858000"/>
              <a:gd name="connsiteX68" fmla="*/ 196764 w 1342244"/>
              <a:gd name="connsiteY68" fmla="*/ 1906352 h 6858000"/>
              <a:gd name="connsiteX69" fmla="*/ 173321 w 1342244"/>
              <a:gd name="connsiteY69" fmla="*/ 1861531 h 6858000"/>
              <a:gd name="connsiteX70" fmla="*/ 127120 w 1342244"/>
              <a:gd name="connsiteY70" fmla="*/ 1732919 h 6858000"/>
              <a:gd name="connsiteX71" fmla="*/ 99431 w 1342244"/>
              <a:gd name="connsiteY71" fmla="*/ 1663540 h 6858000"/>
              <a:gd name="connsiteX72" fmla="*/ 98557 w 1342244"/>
              <a:gd name="connsiteY72" fmla="*/ 1615777 h 6858000"/>
              <a:gd name="connsiteX73" fmla="*/ 79352 w 1342244"/>
              <a:gd name="connsiteY73" fmla="*/ 1563678 h 6858000"/>
              <a:gd name="connsiteX74" fmla="*/ 85174 w 1342244"/>
              <a:gd name="connsiteY74" fmla="*/ 1477995 h 6858000"/>
              <a:gd name="connsiteX75" fmla="*/ 71259 w 1342244"/>
              <a:gd name="connsiteY75" fmla="*/ 1373769 h 6858000"/>
              <a:gd name="connsiteX76" fmla="*/ 79566 w 1342244"/>
              <a:gd name="connsiteY76" fmla="*/ 1307086 h 6858000"/>
              <a:gd name="connsiteX77" fmla="*/ 85439 w 1342244"/>
              <a:gd name="connsiteY77" fmla="*/ 1168288 h 6858000"/>
              <a:gd name="connsiteX78" fmla="*/ 77721 w 1342244"/>
              <a:gd name="connsiteY78" fmla="*/ 1142577 h 6858000"/>
              <a:gd name="connsiteX79" fmla="*/ 67027 w 1342244"/>
              <a:gd name="connsiteY79" fmla="*/ 1088484 h 6858000"/>
              <a:gd name="connsiteX80" fmla="*/ 55763 w 1342244"/>
              <a:gd name="connsiteY80" fmla="*/ 1016103 h 6858000"/>
              <a:gd name="connsiteX81" fmla="*/ 57219 w 1342244"/>
              <a:gd name="connsiteY81" fmla="*/ 954054 h 6858000"/>
              <a:gd name="connsiteX82" fmla="*/ 52084 w 1342244"/>
              <a:gd name="connsiteY82" fmla="*/ 896999 h 6858000"/>
              <a:gd name="connsiteX83" fmla="*/ 21492 w 1342244"/>
              <a:gd name="connsiteY83" fmla="*/ 821517 h 6858000"/>
              <a:gd name="connsiteX84" fmla="*/ 442 w 1342244"/>
              <a:gd name="connsiteY84" fmla="*/ 751353 h 6858000"/>
              <a:gd name="connsiteX85" fmla="*/ 0 w 1342244"/>
              <a:gd name="connsiteY85" fmla="*/ 721230 h 6858000"/>
              <a:gd name="connsiteX86" fmla="*/ 9132 w 1342244"/>
              <a:gd name="connsiteY86" fmla="*/ 619315 h 6858000"/>
              <a:gd name="connsiteX87" fmla="*/ 2788 w 1342244"/>
              <a:gd name="connsiteY87" fmla="*/ 585934 h 6858000"/>
              <a:gd name="connsiteX88" fmla="*/ 84 w 1342244"/>
              <a:gd name="connsiteY88" fmla="*/ 538948 h 6858000"/>
              <a:gd name="connsiteX89" fmla="*/ 3992 w 1342244"/>
              <a:gd name="connsiteY89" fmla="*/ 525163 h 6858000"/>
              <a:gd name="connsiteX90" fmla="*/ 30116 w 1342244"/>
              <a:gd name="connsiteY90" fmla="*/ 446567 h 6858000"/>
              <a:gd name="connsiteX91" fmla="*/ 29364 w 1342244"/>
              <a:gd name="connsiteY91" fmla="*/ 393828 h 6858000"/>
              <a:gd name="connsiteX92" fmla="*/ 29194 w 1342244"/>
              <a:gd name="connsiteY92" fmla="*/ 353137 h 6858000"/>
              <a:gd name="connsiteX93" fmla="*/ 34887 w 1342244"/>
              <a:gd name="connsiteY93" fmla="*/ 275771 h 6858000"/>
              <a:gd name="connsiteX94" fmla="*/ 44581 w 1342244"/>
              <a:gd name="connsiteY94" fmla="*/ 236673 h 6858000"/>
              <a:gd name="connsiteX95" fmla="*/ 43624 w 1342244"/>
              <a:gd name="connsiteY95" fmla="*/ 144983 h 6858000"/>
              <a:gd name="connsiteX96" fmla="*/ 33909 w 1342244"/>
              <a:gd name="connsiteY96" fmla="*/ 33857 h 6858000"/>
              <a:gd name="connsiteX97" fmla="*/ 15462 w 1342244"/>
              <a:gd name="connsiteY97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504159 w 1342244"/>
              <a:gd name="connsiteY51" fmla="*/ 3229163 h 6858000"/>
              <a:gd name="connsiteX52" fmla="*/ 480918 w 1342244"/>
              <a:gd name="connsiteY52" fmla="*/ 3158586 h 6858000"/>
              <a:gd name="connsiteX53" fmla="*/ 456326 w 1342244"/>
              <a:gd name="connsiteY53" fmla="*/ 3112365 h 6858000"/>
              <a:gd name="connsiteX54" fmla="*/ 441801 w 1342244"/>
              <a:gd name="connsiteY54" fmla="*/ 3072935 h 6858000"/>
              <a:gd name="connsiteX55" fmla="*/ 416975 w 1342244"/>
              <a:gd name="connsiteY55" fmla="*/ 2958185 h 6858000"/>
              <a:gd name="connsiteX56" fmla="*/ 374255 w 1342244"/>
              <a:gd name="connsiteY56" fmla="*/ 2843952 h 6858000"/>
              <a:gd name="connsiteX57" fmla="*/ 308507 w 1342244"/>
              <a:gd name="connsiteY57" fmla="*/ 2554718 h 6858000"/>
              <a:gd name="connsiteX58" fmla="*/ 279324 w 1342244"/>
              <a:gd name="connsiteY58" fmla="*/ 2447068 h 6858000"/>
              <a:gd name="connsiteX59" fmla="*/ 283394 w 1342244"/>
              <a:gd name="connsiteY59" fmla="*/ 2423438 h 6858000"/>
              <a:gd name="connsiteX60" fmla="*/ 272284 w 1342244"/>
              <a:gd name="connsiteY60" fmla="*/ 2402874 h 6858000"/>
              <a:gd name="connsiteX61" fmla="*/ 274896 w 1342244"/>
              <a:gd name="connsiteY61" fmla="*/ 2381443 h 6858000"/>
              <a:gd name="connsiteX62" fmla="*/ 251225 w 1342244"/>
              <a:gd name="connsiteY62" fmla="*/ 2261920 h 6858000"/>
              <a:gd name="connsiteX63" fmla="*/ 241112 w 1342244"/>
              <a:gd name="connsiteY63" fmla="*/ 2195378 h 6858000"/>
              <a:gd name="connsiteX64" fmla="*/ 225329 w 1342244"/>
              <a:gd name="connsiteY64" fmla="*/ 2155135 h 6858000"/>
              <a:gd name="connsiteX65" fmla="*/ 222787 w 1342244"/>
              <a:gd name="connsiteY65" fmla="*/ 2118008 h 6858000"/>
              <a:gd name="connsiteX66" fmla="*/ 223780 w 1342244"/>
              <a:gd name="connsiteY66" fmla="*/ 2050531 h 6858000"/>
              <a:gd name="connsiteX67" fmla="*/ 196764 w 1342244"/>
              <a:gd name="connsiteY67" fmla="*/ 1906352 h 6858000"/>
              <a:gd name="connsiteX68" fmla="*/ 173321 w 1342244"/>
              <a:gd name="connsiteY68" fmla="*/ 1861531 h 6858000"/>
              <a:gd name="connsiteX69" fmla="*/ 127120 w 1342244"/>
              <a:gd name="connsiteY69" fmla="*/ 1732919 h 6858000"/>
              <a:gd name="connsiteX70" fmla="*/ 99431 w 1342244"/>
              <a:gd name="connsiteY70" fmla="*/ 1663540 h 6858000"/>
              <a:gd name="connsiteX71" fmla="*/ 98557 w 1342244"/>
              <a:gd name="connsiteY71" fmla="*/ 1615777 h 6858000"/>
              <a:gd name="connsiteX72" fmla="*/ 79352 w 1342244"/>
              <a:gd name="connsiteY72" fmla="*/ 1563678 h 6858000"/>
              <a:gd name="connsiteX73" fmla="*/ 85174 w 1342244"/>
              <a:gd name="connsiteY73" fmla="*/ 1477995 h 6858000"/>
              <a:gd name="connsiteX74" fmla="*/ 71259 w 1342244"/>
              <a:gd name="connsiteY74" fmla="*/ 1373769 h 6858000"/>
              <a:gd name="connsiteX75" fmla="*/ 79566 w 1342244"/>
              <a:gd name="connsiteY75" fmla="*/ 1307086 h 6858000"/>
              <a:gd name="connsiteX76" fmla="*/ 85439 w 1342244"/>
              <a:gd name="connsiteY76" fmla="*/ 1168288 h 6858000"/>
              <a:gd name="connsiteX77" fmla="*/ 77721 w 1342244"/>
              <a:gd name="connsiteY77" fmla="*/ 1142577 h 6858000"/>
              <a:gd name="connsiteX78" fmla="*/ 67027 w 1342244"/>
              <a:gd name="connsiteY78" fmla="*/ 1088484 h 6858000"/>
              <a:gd name="connsiteX79" fmla="*/ 55763 w 1342244"/>
              <a:gd name="connsiteY79" fmla="*/ 1016103 h 6858000"/>
              <a:gd name="connsiteX80" fmla="*/ 57219 w 1342244"/>
              <a:gd name="connsiteY80" fmla="*/ 954054 h 6858000"/>
              <a:gd name="connsiteX81" fmla="*/ 52084 w 1342244"/>
              <a:gd name="connsiteY81" fmla="*/ 896999 h 6858000"/>
              <a:gd name="connsiteX82" fmla="*/ 21492 w 1342244"/>
              <a:gd name="connsiteY82" fmla="*/ 821517 h 6858000"/>
              <a:gd name="connsiteX83" fmla="*/ 442 w 1342244"/>
              <a:gd name="connsiteY83" fmla="*/ 751353 h 6858000"/>
              <a:gd name="connsiteX84" fmla="*/ 0 w 1342244"/>
              <a:gd name="connsiteY84" fmla="*/ 721230 h 6858000"/>
              <a:gd name="connsiteX85" fmla="*/ 9132 w 1342244"/>
              <a:gd name="connsiteY85" fmla="*/ 619315 h 6858000"/>
              <a:gd name="connsiteX86" fmla="*/ 2788 w 1342244"/>
              <a:gd name="connsiteY86" fmla="*/ 585934 h 6858000"/>
              <a:gd name="connsiteX87" fmla="*/ 84 w 1342244"/>
              <a:gd name="connsiteY87" fmla="*/ 538948 h 6858000"/>
              <a:gd name="connsiteX88" fmla="*/ 3992 w 1342244"/>
              <a:gd name="connsiteY88" fmla="*/ 525163 h 6858000"/>
              <a:gd name="connsiteX89" fmla="*/ 30116 w 1342244"/>
              <a:gd name="connsiteY89" fmla="*/ 446567 h 6858000"/>
              <a:gd name="connsiteX90" fmla="*/ 29364 w 1342244"/>
              <a:gd name="connsiteY90" fmla="*/ 393828 h 6858000"/>
              <a:gd name="connsiteX91" fmla="*/ 29194 w 1342244"/>
              <a:gd name="connsiteY91" fmla="*/ 353137 h 6858000"/>
              <a:gd name="connsiteX92" fmla="*/ 34887 w 1342244"/>
              <a:gd name="connsiteY92" fmla="*/ 275771 h 6858000"/>
              <a:gd name="connsiteX93" fmla="*/ 44581 w 1342244"/>
              <a:gd name="connsiteY93" fmla="*/ 236673 h 6858000"/>
              <a:gd name="connsiteX94" fmla="*/ 43624 w 1342244"/>
              <a:gd name="connsiteY94" fmla="*/ 144983 h 6858000"/>
              <a:gd name="connsiteX95" fmla="*/ 33909 w 1342244"/>
              <a:gd name="connsiteY95" fmla="*/ 33857 h 6858000"/>
              <a:gd name="connsiteX96" fmla="*/ 15462 w 1342244"/>
              <a:gd name="connsiteY96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480918 w 1342244"/>
              <a:gd name="connsiteY51" fmla="*/ 3158586 h 6858000"/>
              <a:gd name="connsiteX52" fmla="*/ 456326 w 1342244"/>
              <a:gd name="connsiteY52" fmla="*/ 3112365 h 6858000"/>
              <a:gd name="connsiteX53" fmla="*/ 441801 w 1342244"/>
              <a:gd name="connsiteY53" fmla="*/ 3072935 h 6858000"/>
              <a:gd name="connsiteX54" fmla="*/ 416975 w 1342244"/>
              <a:gd name="connsiteY54" fmla="*/ 2958185 h 6858000"/>
              <a:gd name="connsiteX55" fmla="*/ 374255 w 1342244"/>
              <a:gd name="connsiteY55" fmla="*/ 2843952 h 6858000"/>
              <a:gd name="connsiteX56" fmla="*/ 308507 w 1342244"/>
              <a:gd name="connsiteY56" fmla="*/ 2554718 h 6858000"/>
              <a:gd name="connsiteX57" fmla="*/ 279324 w 1342244"/>
              <a:gd name="connsiteY57" fmla="*/ 2447068 h 6858000"/>
              <a:gd name="connsiteX58" fmla="*/ 283394 w 1342244"/>
              <a:gd name="connsiteY58" fmla="*/ 2423438 h 6858000"/>
              <a:gd name="connsiteX59" fmla="*/ 272284 w 1342244"/>
              <a:gd name="connsiteY59" fmla="*/ 2402874 h 6858000"/>
              <a:gd name="connsiteX60" fmla="*/ 274896 w 1342244"/>
              <a:gd name="connsiteY60" fmla="*/ 2381443 h 6858000"/>
              <a:gd name="connsiteX61" fmla="*/ 251225 w 1342244"/>
              <a:gd name="connsiteY61" fmla="*/ 2261920 h 6858000"/>
              <a:gd name="connsiteX62" fmla="*/ 241112 w 1342244"/>
              <a:gd name="connsiteY62" fmla="*/ 2195378 h 6858000"/>
              <a:gd name="connsiteX63" fmla="*/ 225329 w 1342244"/>
              <a:gd name="connsiteY63" fmla="*/ 2155135 h 6858000"/>
              <a:gd name="connsiteX64" fmla="*/ 222787 w 1342244"/>
              <a:gd name="connsiteY64" fmla="*/ 2118008 h 6858000"/>
              <a:gd name="connsiteX65" fmla="*/ 223780 w 1342244"/>
              <a:gd name="connsiteY65" fmla="*/ 2050531 h 6858000"/>
              <a:gd name="connsiteX66" fmla="*/ 196764 w 1342244"/>
              <a:gd name="connsiteY66" fmla="*/ 1906352 h 6858000"/>
              <a:gd name="connsiteX67" fmla="*/ 173321 w 1342244"/>
              <a:gd name="connsiteY67" fmla="*/ 1861531 h 6858000"/>
              <a:gd name="connsiteX68" fmla="*/ 127120 w 1342244"/>
              <a:gd name="connsiteY68" fmla="*/ 1732919 h 6858000"/>
              <a:gd name="connsiteX69" fmla="*/ 99431 w 1342244"/>
              <a:gd name="connsiteY69" fmla="*/ 1663540 h 6858000"/>
              <a:gd name="connsiteX70" fmla="*/ 98557 w 1342244"/>
              <a:gd name="connsiteY70" fmla="*/ 1615777 h 6858000"/>
              <a:gd name="connsiteX71" fmla="*/ 79352 w 1342244"/>
              <a:gd name="connsiteY71" fmla="*/ 1563678 h 6858000"/>
              <a:gd name="connsiteX72" fmla="*/ 85174 w 1342244"/>
              <a:gd name="connsiteY72" fmla="*/ 1477995 h 6858000"/>
              <a:gd name="connsiteX73" fmla="*/ 71259 w 1342244"/>
              <a:gd name="connsiteY73" fmla="*/ 1373769 h 6858000"/>
              <a:gd name="connsiteX74" fmla="*/ 79566 w 1342244"/>
              <a:gd name="connsiteY74" fmla="*/ 1307086 h 6858000"/>
              <a:gd name="connsiteX75" fmla="*/ 85439 w 1342244"/>
              <a:gd name="connsiteY75" fmla="*/ 1168288 h 6858000"/>
              <a:gd name="connsiteX76" fmla="*/ 77721 w 1342244"/>
              <a:gd name="connsiteY76" fmla="*/ 1142577 h 6858000"/>
              <a:gd name="connsiteX77" fmla="*/ 67027 w 1342244"/>
              <a:gd name="connsiteY77" fmla="*/ 1088484 h 6858000"/>
              <a:gd name="connsiteX78" fmla="*/ 55763 w 1342244"/>
              <a:gd name="connsiteY78" fmla="*/ 1016103 h 6858000"/>
              <a:gd name="connsiteX79" fmla="*/ 57219 w 1342244"/>
              <a:gd name="connsiteY79" fmla="*/ 954054 h 6858000"/>
              <a:gd name="connsiteX80" fmla="*/ 52084 w 1342244"/>
              <a:gd name="connsiteY80" fmla="*/ 896999 h 6858000"/>
              <a:gd name="connsiteX81" fmla="*/ 21492 w 1342244"/>
              <a:gd name="connsiteY81" fmla="*/ 821517 h 6858000"/>
              <a:gd name="connsiteX82" fmla="*/ 442 w 1342244"/>
              <a:gd name="connsiteY82" fmla="*/ 751353 h 6858000"/>
              <a:gd name="connsiteX83" fmla="*/ 0 w 1342244"/>
              <a:gd name="connsiteY83" fmla="*/ 721230 h 6858000"/>
              <a:gd name="connsiteX84" fmla="*/ 9132 w 1342244"/>
              <a:gd name="connsiteY84" fmla="*/ 619315 h 6858000"/>
              <a:gd name="connsiteX85" fmla="*/ 2788 w 1342244"/>
              <a:gd name="connsiteY85" fmla="*/ 585934 h 6858000"/>
              <a:gd name="connsiteX86" fmla="*/ 84 w 1342244"/>
              <a:gd name="connsiteY86" fmla="*/ 538948 h 6858000"/>
              <a:gd name="connsiteX87" fmla="*/ 3992 w 1342244"/>
              <a:gd name="connsiteY87" fmla="*/ 525163 h 6858000"/>
              <a:gd name="connsiteX88" fmla="*/ 30116 w 1342244"/>
              <a:gd name="connsiteY88" fmla="*/ 446567 h 6858000"/>
              <a:gd name="connsiteX89" fmla="*/ 29364 w 1342244"/>
              <a:gd name="connsiteY89" fmla="*/ 393828 h 6858000"/>
              <a:gd name="connsiteX90" fmla="*/ 29194 w 1342244"/>
              <a:gd name="connsiteY90" fmla="*/ 353137 h 6858000"/>
              <a:gd name="connsiteX91" fmla="*/ 34887 w 1342244"/>
              <a:gd name="connsiteY91" fmla="*/ 275771 h 6858000"/>
              <a:gd name="connsiteX92" fmla="*/ 44581 w 1342244"/>
              <a:gd name="connsiteY92" fmla="*/ 236673 h 6858000"/>
              <a:gd name="connsiteX93" fmla="*/ 43624 w 1342244"/>
              <a:gd name="connsiteY93" fmla="*/ 144983 h 6858000"/>
              <a:gd name="connsiteX94" fmla="*/ 33909 w 1342244"/>
              <a:gd name="connsiteY94" fmla="*/ 33857 h 6858000"/>
              <a:gd name="connsiteX95" fmla="*/ 15462 w 1342244"/>
              <a:gd name="connsiteY95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480918 w 1342244"/>
              <a:gd name="connsiteY51" fmla="*/ 3158586 h 6858000"/>
              <a:gd name="connsiteX52" fmla="*/ 456326 w 1342244"/>
              <a:gd name="connsiteY52" fmla="*/ 3112365 h 6858000"/>
              <a:gd name="connsiteX53" fmla="*/ 441801 w 1342244"/>
              <a:gd name="connsiteY53" fmla="*/ 3072935 h 6858000"/>
              <a:gd name="connsiteX54" fmla="*/ 416975 w 1342244"/>
              <a:gd name="connsiteY54" fmla="*/ 2958185 h 6858000"/>
              <a:gd name="connsiteX55" fmla="*/ 374255 w 1342244"/>
              <a:gd name="connsiteY55" fmla="*/ 2843952 h 6858000"/>
              <a:gd name="connsiteX56" fmla="*/ 308507 w 1342244"/>
              <a:gd name="connsiteY56" fmla="*/ 2554718 h 6858000"/>
              <a:gd name="connsiteX57" fmla="*/ 279324 w 1342244"/>
              <a:gd name="connsiteY57" fmla="*/ 2447068 h 6858000"/>
              <a:gd name="connsiteX58" fmla="*/ 283394 w 1342244"/>
              <a:gd name="connsiteY58" fmla="*/ 2423438 h 6858000"/>
              <a:gd name="connsiteX59" fmla="*/ 272284 w 1342244"/>
              <a:gd name="connsiteY59" fmla="*/ 2402874 h 6858000"/>
              <a:gd name="connsiteX60" fmla="*/ 251225 w 1342244"/>
              <a:gd name="connsiteY60" fmla="*/ 2261920 h 6858000"/>
              <a:gd name="connsiteX61" fmla="*/ 241112 w 1342244"/>
              <a:gd name="connsiteY61" fmla="*/ 2195378 h 6858000"/>
              <a:gd name="connsiteX62" fmla="*/ 225329 w 1342244"/>
              <a:gd name="connsiteY62" fmla="*/ 2155135 h 6858000"/>
              <a:gd name="connsiteX63" fmla="*/ 222787 w 1342244"/>
              <a:gd name="connsiteY63" fmla="*/ 2118008 h 6858000"/>
              <a:gd name="connsiteX64" fmla="*/ 223780 w 1342244"/>
              <a:gd name="connsiteY64" fmla="*/ 2050531 h 6858000"/>
              <a:gd name="connsiteX65" fmla="*/ 196764 w 1342244"/>
              <a:gd name="connsiteY65" fmla="*/ 1906352 h 6858000"/>
              <a:gd name="connsiteX66" fmla="*/ 173321 w 1342244"/>
              <a:gd name="connsiteY66" fmla="*/ 1861531 h 6858000"/>
              <a:gd name="connsiteX67" fmla="*/ 127120 w 1342244"/>
              <a:gd name="connsiteY67" fmla="*/ 1732919 h 6858000"/>
              <a:gd name="connsiteX68" fmla="*/ 99431 w 1342244"/>
              <a:gd name="connsiteY68" fmla="*/ 1663540 h 6858000"/>
              <a:gd name="connsiteX69" fmla="*/ 98557 w 1342244"/>
              <a:gd name="connsiteY69" fmla="*/ 1615777 h 6858000"/>
              <a:gd name="connsiteX70" fmla="*/ 79352 w 1342244"/>
              <a:gd name="connsiteY70" fmla="*/ 1563678 h 6858000"/>
              <a:gd name="connsiteX71" fmla="*/ 85174 w 1342244"/>
              <a:gd name="connsiteY71" fmla="*/ 1477995 h 6858000"/>
              <a:gd name="connsiteX72" fmla="*/ 71259 w 1342244"/>
              <a:gd name="connsiteY72" fmla="*/ 1373769 h 6858000"/>
              <a:gd name="connsiteX73" fmla="*/ 79566 w 1342244"/>
              <a:gd name="connsiteY73" fmla="*/ 1307086 h 6858000"/>
              <a:gd name="connsiteX74" fmla="*/ 85439 w 1342244"/>
              <a:gd name="connsiteY74" fmla="*/ 1168288 h 6858000"/>
              <a:gd name="connsiteX75" fmla="*/ 77721 w 1342244"/>
              <a:gd name="connsiteY75" fmla="*/ 1142577 h 6858000"/>
              <a:gd name="connsiteX76" fmla="*/ 67027 w 1342244"/>
              <a:gd name="connsiteY76" fmla="*/ 1088484 h 6858000"/>
              <a:gd name="connsiteX77" fmla="*/ 55763 w 1342244"/>
              <a:gd name="connsiteY77" fmla="*/ 1016103 h 6858000"/>
              <a:gd name="connsiteX78" fmla="*/ 57219 w 1342244"/>
              <a:gd name="connsiteY78" fmla="*/ 954054 h 6858000"/>
              <a:gd name="connsiteX79" fmla="*/ 52084 w 1342244"/>
              <a:gd name="connsiteY79" fmla="*/ 896999 h 6858000"/>
              <a:gd name="connsiteX80" fmla="*/ 21492 w 1342244"/>
              <a:gd name="connsiteY80" fmla="*/ 821517 h 6858000"/>
              <a:gd name="connsiteX81" fmla="*/ 442 w 1342244"/>
              <a:gd name="connsiteY81" fmla="*/ 751353 h 6858000"/>
              <a:gd name="connsiteX82" fmla="*/ 0 w 1342244"/>
              <a:gd name="connsiteY82" fmla="*/ 721230 h 6858000"/>
              <a:gd name="connsiteX83" fmla="*/ 9132 w 1342244"/>
              <a:gd name="connsiteY83" fmla="*/ 619315 h 6858000"/>
              <a:gd name="connsiteX84" fmla="*/ 2788 w 1342244"/>
              <a:gd name="connsiteY84" fmla="*/ 585934 h 6858000"/>
              <a:gd name="connsiteX85" fmla="*/ 84 w 1342244"/>
              <a:gd name="connsiteY85" fmla="*/ 538948 h 6858000"/>
              <a:gd name="connsiteX86" fmla="*/ 3992 w 1342244"/>
              <a:gd name="connsiteY86" fmla="*/ 525163 h 6858000"/>
              <a:gd name="connsiteX87" fmla="*/ 30116 w 1342244"/>
              <a:gd name="connsiteY87" fmla="*/ 446567 h 6858000"/>
              <a:gd name="connsiteX88" fmla="*/ 29364 w 1342244"/>
              <a:gd name="connsiteY88" fmla="*/ 393828 h 6858000"/>
              <a:gd name="connsiteX89" fmla="*/ 29194 w 1342244"/>
              <a:gd name="connsiteY89" fmla="*/ 353137 h 6858000"/>
              <a:gd name="connsiteX90" fmla="*/ 34887 w 1342244"/>
              <a:gd name="connsiteY90" fmla="*/ 275771 h 6858000"/>
              <a:gd name="connsiteX91" fmla="*/ 44581 w 1342244"/>
              <a:gd name="connsiteY91" fmla="*/ 236673 h 6858000"/>
              <a:gd name="connsiteX92" fmla="*/ 43624 w 1342244"/>
              <a:gd name="connsiteY92" fmla="*/ 144983 h 6858000"/>
              <a:gd name="connsiteX93" fmla="*/ 33909 w 1342244"/>
              <a:gd name="connsiteY93" fmla="*/ 33857 h 6858000"/>
              <a:gd name="connsiteX94" fmla="*/ 15462 w 1342244"/>
              <a:gd name="connsiteY94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480918 w 1342244"/>
              <a:gd name="connsiteY51" fmla="*/ 3158586 h 6858000"/>
              <a:gd name="connsiteX52" fmla="*/ 456326 w 1342244"/>
              <a:gd name="connsiteY52" fmla="*/ 3112365 h 6858000"/>
              <a:gd name="connsiteX53" fmla="*/ 441801 w 1342244"/>
              <a:gd name="connsiteY53" fmla="*/ 3072935 h 6858000"/>
              <a:gd name="connsiteX54" fmla="*/ 416975 w 1342244"/>
              <a:gd name="connsiteY54" fmla="*/ 2958185 h 6858000"/>
              <a:gd name="connsiteX55" fmla="*/ 374255 w 1342244"/>
              <a:gd name="connsiteY55" fmla="*/ 2843952 h 6858000"/>
              <a:gd name="connsiteX56" fmla="*/ 308507 w 1342244"/>
              <a:gd name="connsiteY56" fmla="*/ 2554718 h 6858000"/>
              <a:gd name="connsiteX57" fmla="*/ 279324 w 1342244"/>
              <a:gd name="connsiteY57" fmla="*/ 2447068 h 6858000"/>
              <a:gd name="connsiteX58" fmla="*/ 283394 w 1342244"/>
              <a:gd name="connsiteY58" fmla="*/ 2423438 h 6858000"/>
              <a:gd name="connsiteX59" fmla="*/ 272284 w 1342244"/>
              <a:gd name="connsiteY59" fmla="*/ 2402874 h 6858000"/>
              <a:gd name="connsiteX60" fmla="*/ 251225 w 1342244"/>
              <a:gd name="connsiteY60" fmla="*/ 2261920 h 6858000"/>
              <a:gd name="connsiteX61" fmla="*/ 241112 w 1342244"/>
              <a:gd name="connsiteY61" fmla="*/ 2195378 h 6858000"/>
              <a:gd name="connsiteX62" fmla="*/ 225329 w 1342244"/>
              <a:gd name="connsiteY62" fmla="*/ 2155135 h 6858000"/>
              <a:gd name="connsiteX63" fmla="*/ 222787 w 1342244"/>
              <a:gd name="connsiteY63" fmla="*/ 2118008 h 6858000"/>
              <a:gd name="connsiteX64" fmla="*/ 223780 w 1342244"/>
              <a:gd name="connsiteY64" fmla="*/ 2050531 h 6858000"/>
              <a:gd name="connsiteX65" fmla="*/ 196764 w 1342244"/>
              <a:gd name="connsiteY65" fmla="*/ 1906352 h 6858000"/>
              <a:gd name="connsiteX66" fmla="*/ 173321 w 1342244"/>
              <a:gd name="connsiteY66" fmla="*/ 1861531 h 6858000"/>
              <a:gd name="connsiteX67" fmla="*/ 127120 w 1342244"/>
              <a:gd name="connsiteY67" fmla="*/ 1732919 h 6858000"/>
              <a:gd name="connsiteX68" fmla="*/ 98557 w 1342244"/>
              <a:gd name="connsiteY68" fmla="*/ 1615777 h 6858000"/>
              <a:gd name="connsiteX69" fmla="*/ 79352 w 1342244"/>
              <a:gd name="connsiteY69" fmla="*/ 1563678 h 6858000"/>
              <a:gd name="connsiteX70" fmla="*/ 85174 w 1342244"/>
              <a:gd name="connsiteY70" fmla="*/ 1477995 h 6858000"/>
              <a:gd name="connsiteX71" fmla="*/ 71259 w 1342244"/>
              <a:gd name="connsiteY71" fmla="*/ 1373769 h 6858000"/>
              <a:gd name="connsiteX72" fmla="*/ 79566 w 1342244"/>
              <a:gd name="connsiteY72" fmla="*/ 1307086 h 6858000"/>
              <a:gd name="connsiteX73" fmla="*/ 85439 w 1342244"/>
              <a:gd name="connsiteY73" fmla="*/ 1168288 h 6858000"/>
              <a:gd name="connsiteX74" fmla="*/ 77721 w 1342244"/>
              <a:gd name="connsiteY74" fmla="*/ 1142577 h 6858000"/>
              <a:gd name="connsiteX75" fmla="*/ 67027 w 1342244"/>
              <a:gd name="connsiteY75" fmla="*/ 1088484 h 6858000"/>
              <a:gd name="connsiteX76" fmla="*/ 55763 w 1342244"/>
              <a:gd name="connsiteY76" fmla="*/ 1016103 h 6858000"/>
              <a:gd name="connsiteX77" fmla="*/ 57219 w 1342244"/>
              <a:gd name="connsiteY77" fmla="*/ 954054 h 6858000"/>
              <a:gd name="connsiteX78" fmla="*/ 52084 w 1342244"/>
              <a:gd name="connsiteY78" fmla="*/ 896999 h 6858000"/>
              <a:gd name="connsiteX79" fmla="*/ 21492 w 1342244"/>
              <a:gd name="connsiteY79" fmla="*/ 821517 h 6858000"/>
              <a:gd name="connsiteX80" fmla="*/ 442 w 1342244"/>
              <a:gd name="connsiteY80" fmla="*/ 751353 h 6858000"/>
              <a:gd name="connsiteX81" fmla="*/ 0 w 1342244"/>
              <a:gd name="connsiteY81" fmla="*/ 721230 h 6858000"/>
              <a:gd name="connsiteX82" fmla="*/ 9132 w 1342244"/>
              <a:gd name="connsiteY82" fmla="*/ 619315 h 6858000"/>
              <a:gd name="connsiteX83" fmla="*/ 2788 w 1342244"/>
              <a:gd name="connsiteY83" fmla="*/ 585934 h 6858000"/>
              <a:gd name="connsiteX84" fmla="*/ 84 w 1342244"/>
              <a:gd name="connsiteY84" fmla="*/ 538948 h 6858000"/>
              <a:gd name="connsiteX85" fmla="*/ 3992 w 1342244"/>
              <a:gd name="connsiteY85" fmla="*/ 525163 h 6858000"/>
              <a:gd name="connsiteX86" fmla="*/ 30116 w 1342244"/>
              <a:gd name="connsiteY86" fmla="*/ 446567 h 6858000"/>
              <a:gd name="connsiteX87" fmla="*/ 29364 w 1342244"/>
              <a:gd name="connsiteY87" fmla="*/ 393828 h 6858000"/>
              <a:gd name="connsiteX88" fmla="*/ 29194 w 1342244"/>
              <a:gd name="connsiteY88" fmla="*/ 353137 h 6858000"/>
              <a:gd name="connsiteX89" fmla="*/ 34887 w 1342244"/>
              <a:gd name="connsiteY89" fmla="*/ 275771 h 6858000"/>
              <a:gd name="connsiteX90" fmla="*/ 44581 w 1342244"/>
              <a:gd name="connsiteY90" fmla="*/ 236673 h 6858000"/>
              <a:gd name="connsiteX91" fmla="*/ 43624 w 1342244"/>
              <a:gd name="connsiteY91" fmla="*/ 144983 h 6858000"/>
              <a:gd name="connsiteX92" fmla="*/ 33909 w 1342244"/>
              <a:gd name="connsiteY92" fmla="*/ 33857 h 6858000"/>
              <a:gd name="connsiteX93" fmla="*/ 15462 w 1342244"/>
              <a:gd name="connsiteY9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480918 w 1342244"/>
              <a:gd name="connsiteY51" fmla="*/ 3158586 h 6858000"/>
              <a:gd name="connsiteX52" fmla="*/ 456326 w 1342244"/>
              <a:gd name="connsiteY52" fmla="*/ 3112365 h 6858000"/>
              <a:gd name="connsiteX53" fmla="*/ 441801 w 1342244"/>
              <a:gd name="connsiteY53" fmla="*/ 3072935 h 6858000"/>
              <a:gd name="connsiteX54" fmla="*/ 416975 w 1342244"/>
              <a:gd name="connsiteY54" fmla="*/ 2958185 h 6858000"/>
              <a:gd name="connsiteX55" fmla="*/ 374255 w 1342244"/>
              <a:gd name="connsiteY55" fmla="*/ 2843952 h 6858000"/>
              <a:gd name="connsiteX56" fmla="*/ 308507 w 1342244"/>
              <a:gd name="connsiteY56" fmla="*/ 2554718 h 6858000"/>
              <a:gd name="connsiteX57" fmla="*/ 279324 w 1342244"/>
              <a:gd name="connsiteY57" fmla="*/ 2447068 h 6858000"/>
              <a:gd name="connsiteX58" fmla="*/ 283394 w 1342244"/>
              <a:gd name="connsiteY58" fmla="*/ 2423438 h 6858000"/>
              <a:gd name="connsiteX59" fmla="*/ 272284 w 1342244"/>
              <a:gd name="connsiteY59" fmla="*/ 2402874 h 6858000"/>
              <a:gd name="connsiteX60" fmla="*/ 251225 w 1342244"/>
              <a:gd name="connsiteY60" fmla="*/ 2261920 h 6858000"/>
              <a:gd name="connsiteX61" fmla="*/ 241112 w 1342244"/>
              <a:gd name="connsiteY61" fmla="*/ 2195378 h 6858000"/>
              <a:gd name="connsiteX62" fmla="*/ 225329 w 1342244"/>
              <a:gd name="connsiteY62" fmla="*/ 2155135 h 6858000"/>
              <a:gd name="connsiteX63" fmla="*/ 222787 w 1342244"/>
              <a:gd name="connsiteY63" fmla="*/ 2118008 h 6858000"/>
              <a:gd name="connsiteX64" fmla="*/ 223780 w 1342244"/>
              <a:gd name="connsiteY64" fmla="*/ 2050531 h 6858000"/>
              <a:gd name="connsiteX65" fmla="*/ 196764 w 1342244"/>
              <a:gd name="connsiteY65" fmla="*/ 1906352 h 6858000"/>
              <a:gd name="connsiteX66" fmla="*/ 173321 w 1342244"/>
              <a:gd name="connsiteY66" fmla="*/ 1861531 h 6858000"/>
              <a:gd name="connsiteX67" fmla="*/ 127120 w 1342244"/>
              <a:gd name="connsiteY67" fmla="*/ 1732919 h 6858000"/>
              <a:gd name="connsiteX68" fmla="*/ 98557 w 1342244"/>
              <a:gd name="connsiteY68" fmla="*/ 1615777 h 6858000"/>
              <a:gd name="connsiteX69" fmla="*/ 79352 w 1342244"/>
              <a:gd name="connsiteY69" fmla="*/ 1563678 h 6858000"/>
              <a:gd name="connsiteX70" fmla="*/ 85174 w 1342244"/>
              <a:gd name="connsiteY70" fmla="*/ 1477995 h 6858000"/>
              <a:gd name="connsiteX71" fmla="*/ 71259 w 1342244"/>
              <a:gd name="connsiteY71" fmla="*/ 1373769 h 6858000"/>
              <a:gd name="connsiteX72" fmla="*/ 79566 w 1342244"/>
              <a:gd name="connsiteY72" fmla="*/ 1307086 h 6858000"/>
              <a:gd name="connsiteX73" fmla="*/ 85439 w 1342244"/>
              <a:gd name="connsiteY73" fmla="*/ 1168288 h 6858000"/>
              <a:gd name="connsiteX74" fmla="*/ 77721 w 1342244"/>
              <a:gd name="connsiteY74" fmla="*/ 1142577 h 6858000"/>
              <a:gd name="connsiteX75" fmla="*/ 67027 w 1342244"/>
              <a:gd name="connsiteY75" fmla="*/ 1088484 h 6858000"/>
              <a:gd name="connsiteX76" fmla="*/ 55763 w 1342244"/>
              <a:gd name="connsiteY76" fmla="*/ 1016103 h 6858000"/>
              <a:gd name="connsiteX77" fmla="*/ 57219 w 1342244"/>
              <a:gd name="connsiteY77" fmla="*/ 954054 h 6858000"/>
              <a:gd name="connsiteX78" fmla="*/ 52084 w 1342244"/>
              <a:gd name="connsiteY78" fmla="*/ 896999 h 6858000"/>
              <a:gd name="connsiteX79" fmla="*/ 21492 w 1342244"/>
              <a:gd name="connsiteY79" fmla="*/ 821517 h 6858000"/>
              <a:gd name="connsiteX80" fmla="*/ 442 w 1342244"/>
              <a:gd name="connsiteY80" fmla="*/ 751353 h 6858000"/>
              <a:gd name="connsiteX81" fmla="*/ 0 w 1342244"/>
              <a:gd name="connsiteY81" fmla="*/ 721230 h 6858000"/>
              <a:gd name="connsiteX82" fmla="*/ 9132 w 1342244"/>
              <a:gd name="connsiteY82" fmla="*/ 619315 h 6858000"/>
              <a:gd name="connsiteX83" fmla="*/ 2788 w 1342244"/>
              <a:gd name="connsiteY83" fmla="*/ 585934 h 6858000"/>
              <a:gd name="connsiteX84" fmla="*/ 84 w 1342244"/>
              <a:gd name="connsiteY84" fmla="*/ 538948 h 6858000"/>
              <a:gd name="connsiteX85" fmla="*/ 3992 w 1342244"/>
              <a:gd name="connsiteY85" fmla="*/ 525163 h 6858000"/>
              <a:gd name="connsiteX86" fmla="*/ 30116 w 1342244"/>
              <a:gd name="connsiteY86" fmla="*/ 446567 h 6858000"/>
              <a:gd name="connsiteX87" fmla="*/ 29364 w 1342244"/>
              <a:gd name="connsiteY87" fmla="*/ 393828 h 6858000"/>
              <a:gd name="connsiteX88" fmla="*/ 29194 w 1342244"/>
              <a:gd name="connsiteY88" fmla="*/ 353137 h 6858000"/>
              <a:gd name="connsiteX89" fmla="*/ 34887 w 1342244"/>
              <a:gd name="connsiteY89" fmla="*/ 275771 h 6858000"/>
              <a:gd name="connsiteX90" fmla="*/ 44581 w 1342244"/>
              <a:gd name="connsiteY90" fmla="*/ 236673 h 6858000"/>
              <a:gd name="connsiteX91" fmla="*/ 43624 w 1342244"/>
              <a:gd name="connsiteY91" fmla="*/ 144983 h 6858000"/>
              <a:gd name="connsiteX92" fmla="*/ 33909 w 1342244"/>
              <a:gd name="connsiteY92" fmla="*/ 33857 h 6858000"/>
              <a:gd name="connsiteX93" fmla="*/ 15462 w 1342244"/>
              <a:gd name="connsiteY93" fmla="*/ 0 h 6858000"/>
              <a:gd name="connsiteX0" fmla="*/ 15462 w 1342244"/>
              <a:gd name="connsiteY0" fmla="*/ 0 h 6858000"/>
              <a:gd name="connsiteX1" fmla="*/ 1342244 w 1342244"/>
              <a:gd name="connsiteY1" fmla="*/ 0 h 6858000"/>
              <a:gd name="connsiteX2" fmla="*/ 1342244 w 1342244"/>
              <a:gd name="connsiteY2" fmla="*/ 6858000 h 6858000"/>
              <a:gd name="connsiteX3" fmla="*/ 78938 w 1342244"/>
              <a:gd name="connsiteY3" fmla="*/ 6857735 h 6858000"/>
              <a:gd name="connsiteX4" fmla="*/ 115531 w 1342244"/>
              <a:gd name="connsiteY4" fmla="*/ 6776847 h 6858000"/>
              <a:gd name="connsiteX5" fmla="*/ 127031 w 1342244"/>
              <a:gd name="connsiteY5" fmla="*/ 6737706 h 6858000"/>
              <a:gd name="connsiteX6" fmla="*/ 144438 w 1342244"/>
              <a:gd name="connsiteY6" fmla="*/ 6686827 h 6858000"/>
              <a:gd name="connsiteX7" fmla="*/ 156016 w 1342244"/>
              <a:gd name="connsiteY7" fmla="*/ 6633777 h 6858000"/>
              <a:gd name="connsiteX8" fmla="*/ 228859 w 1342244"/>
              <a:gd name="connsiteY8" fmla="*/ 6492130 h 6858000"/>
              <a:gd name="connsiteX9" fmla="*/ 244546 w 1342244"/>
              <a:gd name="connsiteY9" fmla="*/ 6431610 h 6858000"/>
              <a:gd name="connsiteX10" fmla="*/ 271474 w 1342244"/>
              <a:gd name="connsiteY10" fmla="*/ 6334727 h 6858000"/>
              <a:gd name="connsiteX11" fmla="*/ 263386 w 1342244"/>
              <a:gd name="connsiteY11" fmla="*/ 6294334 h 6858000"/>
              <a:gd name="connsiteX12" fmla="*/ 251160 w 1342244"/>
              <a:gd name="connsiteY12" fmla="*/ 6231403 h 6858000"/>
              <a:gd name="connsiteX13" fmla="*/ 243818 w 1342244"/>
              <a:gd name="connsiteY13" fmla="*/ 6202459 h 6858000"/>
              <a:gd name="connsiteX14" fmla="*/ 242616 w 1342244"/>
              <a:gd name="connsiteY14" fmla="*/ 6153037 h 6858000"/>
              <a:gd name="connsiteX15" fmla="*/ 255587 w 1342244"/>
              <a:gd name="connsiteY15" fmla="*/ 6061464 h 6858000"/>
              <a:gd name="connsiteX16" fmla="*/ 245418 w 1342244"/>
              <a:gd name="connsiteY16" fmla="*/ 6028119 h 6858000"/>
              <a:gd name="connsiteX17" fmla="*/ 230647 w 1342244"/>
              <a:gd name="connsiteY17" fmla="*/ 5926735 h 6858000"/>
              <a:gd name="connsiteX18" fmla="*/ 280159 w 1342244"/>
              <a:gd name="connsiteY18" fmla="*/ 5712857 h 6858000"/>
              <a:gd name="connsiteX19" fmla="*/ 309957 w 1342244"/>
              <a:gd name="connsiteY19" fmla="*/ 5660491 h 6858000"/>
              <a:gd name="connsiteX20" fmla="*/ 323969 w 1342244"/>
              <a:gd name="connsiteY20" fmla="*/ 5553910 h 6858000"/>
              <a:gd name="connsiteX21" fmla="*/ 348400 w 1342244"/>
              <a:gd name="connsiteY21" fmla="*/ 5449031 h 6858000"/>
              <a:gd name="connsiteX22" fmla="*/ 359524 w 1342244"/>
              <a:gd name="connsiteY22" fmla="*/ 5396260 h 6858000"/>
              <a:gd name="connsiteX23" fmla="*/ 385283 w 1342244"/>
              <a:gd name="connsiteY23" fmla="*/ 5341916 h 6858000"/>
              <a:gd name="connsiteX24" fmla="*/ 423664 w 1342244"/>
              <a:gd name="connsiteY24" fmla="*/ 5264214 h 6858000"/>
              <a:gd name="connsiteX25" fmla="*/ 429823 w 1342244"/>
              <a:gd name="connsiteY25" fmla="*/ 5225268 h 6858000"/>
              <a:gd name="connsiteX26" fmla="*/ 438105 w 1342244"/>
              <a:gd name="connsiteY26" fmla="*/ 5159961 h 6858000"/>
              <a:gd name="connsiteX27" fmla="*/ 441715 w 1342244"/>
              <a:gd name="connsiteY27" fmla="*/ 5125185 h 6858000"/>
              <a:gd name="connsiteX28" fmla="*/ 455581 w 1342244"/>
              <a:gd name="connsiteY28" fmla="*/ 5067850 h 6858000"/>
              <a:gd name="connsiteX29" fmla="*/ 458312 w 1342244"/>
              <a:gd name="connsiteY29" fmla="*/ 5060861 h 6858000"/>
              <a:gd name="connsiteX30" fmla="*/ 456570 w 1342244"/>
              <a:gd name="connsiteY30" fmla="*/ 4993030 h 6858000"/>
              <a:gd name="connsiteX31" fmla="*/ 463479 w 1342244"/>
              <a:gd name="connsiteY31" fmla="*/ 4946844 h 6858000"/>
              <a:gd name="connsiteX32" fmla="*/ 474738 w 1342244"/>
              <a:gd name="connsiteY32" fmla="*/ 4858827 h 6858000"/>
              <a:gd name="connsiteX33" fmla="*/ 480641 w 1342244"/>
              <a:gd name="connsiteY33" fmla="*/ 4821170 h 6858000"/>
              <a:gd name="connsiteX34" fmla="*/ 486667 w 1342244"/>
              <a:gd name="connsiteY34" fmla="*/ 4750867 h 6858000"/>
              <a:gd name="connsiteX35" fmla="*/ 484474 w 1342244"/>
              <a:gd name="connsiteY35" fmla="*/ 4690749 h 6858000"/>
              <a:gd name="connsiteX36" fmla="*/ 479954 w 1342244"/>
              <a:gd name="connsiteY36" fmla="*/ 4584173 h 6858000"/>
              <a:gd name="connsiteX37" fmla="*/ 475037 w 1342244"/>
              <a:gd name="connsiteY37" fmla="*/ 4444346 h 6858000"/>
              <a:gd name="connsiteX38" fmla="*/ 471602 w 1342244"/>
              <a:gd name="connsiteY38" fmla="*/ 4375228 h 6858000"/>
              <a:gd name="connsiteX39" fmla="*/ 452255 w 1342244"/>
              <a:gd name="connsiteY39" fmla="*/ 4214165 h 6858000"/>
              <a:gd name="connsiteX40" fmla="*/ 453884 w 1342244"/>
              <a:gd name="connsiteY40" fmla="*/ 4076008 h 6858000"/>
              <a:gd name="connsiteX41" fmla="*/ 441584 w 1342244"/>
              <a:gd name="connsiteY41" fmla="*/ 4033999 h 6858000"/>
              <a:gd name="connsiteX42" fmla="*/ 441309 w 1342244"/>
              <a:gd name="connsiteY42" fmla="*/ 4013953 h 6858000"/>
              <a:gd name="connsiteX43" fmla="*/ 433387 w 1342244"/>
              <a:gd name="connsiteY43" fmla="*/ 3901461 h 6858000"/>
              <a:gd name="connsiteX44" fmla="*/ 455981 w 1342244"/>
              <a:gd name="connsiteY44" fmla="*/ 3813873 h 6858000"/>
              <a:gd name="connsiteX45" fmla="*/ 466877 w 1342244"/>
              <a:gd name="connsiteY45" fmla="*/ 3738082 h 6858000"/>
              <a:gd name="connsiteX46" fmla="*/ 474223 w 1342244"/>
              <a:gd name="connsiteY46" fmla="*/ 3673397 h 6858000"/>
              <a:gd name="connsiteX47" fmla="*/ 473519 w 1342244"/>
              <a:gd name="connsiteY47" fmla="*/ 3637109 h 6858000"/>
              <a:gd name="connsiteX48" fmla="*/ 476962 w 1342244"/>
              <a:gd name="connsiteY48" fmla="*/ 3536883 h 6858000"/>
              <a:gd name="connsiteX49" fmla="*/ 484500 w 1342244"/>
              <a:gd name="connsiteY49" fmla="*/ 3435652 h 6858000"/>
              <a:gd name="connsiteX50" fmla="*/ 498392 w 1342244"/>
              <a:gd name="connsiteY50" fmla="*/ 3295862 h 6858000"/>
              <a:gd name="connsiteX51" fmla="*/ 480918 w 1342244"/>
              <a:gd name="connsiteY51" fmla="*/ 3158586 h 6858000"/>
              <a:gd name="connsiteX52" fmla="*/ 456326 w 1342244"/>
              <a:gd name="connsiteY52" fmla="*/ 3112365 h 6858000"/>
              <a:gd name="connsiteX53" fmla="*/ 441801 w 1342244"/>
              <a:gd name="connsiteY53" fmla="*/ 3072935 h 6858000"/>
              <a:gd name="connsiteX54" fmla="*/ 416975 w 1342244"/>
              <a:gd name="connsiteY54" fmla="*/ 2958185 h 6858000"/>
              <a:gd name="connsiteX55" fmla="*/ 374255 w 1342244"/>
              <a:gd name="connsiteY55" fmla="*/ 2843952 h 6858000"/>
              <a:gd name="connsiteX56" fmla="*/ 308507 w 1342244"/>
              <a:gd name="connsiteY56" fmla="*/ 2554718 h 6858000"/>
              <a:gd name="connsiteX57" fmla="*/ 279324 w 1342244"/>
              <a:gd name="connsiteY57" fmla="*/ 2447068 h 6858000"/>
              <a:gd name="connsiteX58" fmla="*/ 283394 w 1342244"/>
              <a:gd name="connsiteY58" fmla="*/ 2423438 h 6858000"/>
              <a:gd name="connsiteX59" fmla="*/ 272284 w 1342244"/>
              <a:gd name="connsiteY59" fmla="*/ 2402874 h 6858000"/>
              <a:gd name="connsiteX60" fmla="*/ 251225 w 1342244"/>
              <a:gd name="connsiteY60" fmla="*/ 2261920 h 6858000"/>
              <a:gd name="connsiteX61" fmla="*/ 241112 w 1342244"/>
              <a:gd name="connsiteY61" fmla="*/ 2195378 h 6858000"/>
              <a:gd name="connsiteX62" fmla="*/ 225329 w 1342244"/>
              <a:gd name="connsiteY62" fmla="*/ 2155135 h 6858000"/>
              <a:gd name="connsiteX63" fmla="*/ 222787 w 1342244"/>
              <a:gd name="connsiteY63" fmla="*/ 2118008 h 6858000"/>
              <a:gd name="connsiteX64" fmla="*/ 223780 w 1342244"/>
              <a:gd name="connsiteY64" fmla="*/ 2050531 h 6858000"/>
              <a:gd name="connsiteX65" fmla="*/ 196764 w 1342244"/>
              <a:gd name="connsiteY65" fmla="*/ 1906352 h 6858000"/>
              <a:gd name="connsiteX66" fmla="*/ 173321 w 1342244"/>
              <a:gd name="connsiteY66" fmla="*/ 1861531 h 6858000"/>
              <a:gd name="connsiteX67" fmla="*/ 127120 w 1342244"/>
              <a:gd name="connsiteY67" fmla="*/ 1732919 h 6858000"/>
              <a:gd name="connsiteX68" fmla="*/ 98557 w 1342244"/>
              <a:gd name="connsiteY68" fmla="*/ 1615777 h 6858000"/>
              <a:gd name="connsiteX69" fmla="*/ 79352 w 1342244"/>
              <a:gd name="connsiteY69" fmla="*/ 1563678 h 6858000"/>
              <a:gd name="connsiteX70" fmla="*/ 85174 w 1342244"/>
              <a:gd name="connsiteY70" fmla="*/ 1477995 h 6858000"/>
              <a:gd name="connsiteX71" fmla="*/ 71259 w 1342244"/>
              <a:gd name="connsiteY71" fmla="*/ 1373769 h 6858000"/>
              <a:gd name="connsiteX72" fmla="*/ 79566 w 1342244"/>
              <a:gd name="connsiteY72" fmla="*/ 1307086 h 6858000"/>
              <a:gd name="connsiteX73" fmla="*/ 85439 w 1342244"/>
              <a:gd name="connsiteY73" fmla="*/ 1168288 h 6858000"/>
              <a:gd name="connsiteX74" fmla="*/ 77721 w 1342244"/>
              <a:gd name="connsiteY74" fmla="*/ 1142577 h 6858000"/>
              <a:gd name="connsiteX75" fmla="*/ 67027 w 1342244"/>
              <a:gd name="connsiteY75" fmla="*/ 1088484 h 6858000"/>
              <a:gd name="connsiteX76" fmla="*/ 55763 w 1342244"/>
              <a:gd name="connsiteY76" fmla="*/ 1016103 h 6858000"/>
              <a:gd name="connsiteX77" fmla="*/ 57219 w 1342244"/>
              <a:gd name="connsiteY77" fmla="*/ 954054 h 6858000"/>
              <a:gd name="connsiteX78" fmla="*/ 52084 w 1342244"/>
              <a:gd name="connsiteY78" fmla="*/ 896999 h 6858000"/>
              <a:gd name="connsiteX79" fmla="*/ 21492 w 1342244"/>
              <a:gd name="connsiteY79" fmla="*/ 821517 h 6858000"/>
              <a:gd name="connsiteX80" fmla="*/ 0 w 1342244"/>
              <a:gd name="connsiteY80" fmla="*/ 721230 h 6858000"/>
              <a:gd name="connsiteX81" fmla="*/ 9132 w 1342244"/>
              <a:gd name="connsiteY81" fmla="*/ 619315 h 6858000"/>
              <a:gd name="connsiteX82" fmla="*/ 2788 w 1342244"/>
              <a:gd name="connsiteY82" fmla="*/ 585934 h 6858000"/>
              <a:gd name="connsiteX83" fmla="*/ 84 w 1342244"/>
              <a:gd name="connsiteY83" fmla="*/ 538948 h 6858000"/>
              <a:gd name="connsiteX84" fmla="*/ 3992 w 1342244"/>
              <a:gd name="connsiteY84" fmla="*/ 525163 h 6858000"/>
              <a:gd name="connsiteX85" fmla="*/ 30116 w 1342244"/>
              <a:gd name="connsiteY85" fmla="*/ 446567 h 6858000"/>
              <a:gd name="connsiteX86" fmla="*/ 29364 w 1342244"/>
              <a:gd name="connsiteY86" fmla="*/ 393828 h 6858000"/>
              <a:gd name="connsiteX87" fmla="*/ 29194 w 1342244"/>
              <a:gd name="connsiteY87" fmla="*/ 353137 h 6858000"/>
              <a:gd name="connsiteX88" fmla="*/ 34887 w 1342244"/>
              <a:gd name="connsiteY88" fmla="*/ 275771 h 6858000"/>
              <a:gd name="connsiteX89" fmla="*/ 44581 w 1342244"/>
              <a:gd name="connsiteY89" fmla="*/ 236673 h 6858000"/>
              <a:gd name="connsiteX90" fmla="*/ 43624 w 1342244"/>
              <a:gd name="connsiteY90" fmla="*/ 144983 h 6858000"/>
              <a:gd name="connsiteX91" fmla="*/ 33909 w 1342244"/>
              <a:gd name="connsiteY91" fmla="*/ 33857 h 6858000"/>
              <a:gd name="connsiteX92" fmla="*/ 15462 w 1342244"/>
              <a:gd name="connsiteY92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6586 w 1342163"/>
              <a:gd name="connsiteY34" fmla="*/ 4750867 h 6858000"/>
              <a:gd name="connsiteX35" fmla="*/ 484393 w 1342163"/>
              <a:gd name="connsiteY35" fmla="*/ 4690749 h 6858000"/>
              <a:gd name="connsiteX36" fmla="*/ 479873 w 1342163"/>
              <a:gd name="connsiteY36" fmla="*/ 4584173 h 6858000"/>
              <a:gd name="connsiteX37" fmla="*/ 474956 w 1342163"/>
              <a:gd name="connsiteY37" fmla="*/ 4444346 h 6858000"/>
              <a:gd name="connsiteX38" fmla="*/ 471521 w 1342163"/>
              <a:gd name="connsiteY38" fmla="*/ 4375228 h 6858000"/>
              <a:gd name="connsiteX39" fmla="*/ 452174 w 1342163"/>
              <a:gd name="connsiteY39" fmla="*/ 4214165 h 6858000"/>
              <a:gd name="connsiteX40" fmla="*/ 453803 w 1342163"/>
              <a:gd name="connsiteY40" fmla="*/ 4076008 h 6858000"/>
              <a:gd name="connsiteX41" fmla="*/ 441503 w 1342163"/>
              <a:gd name="connsiteY41" fmla="*/ 4033999 h 6858000"/>
              <a:gd name="connsiteX42" fmla="*/ 441228 w 1342163"/>
              <a:gd name="connsiteY42" fmla="*/ 4013953 h 6858000"/>
              <a:gd name="connsiteX43" fmla="*/ 433306 w 1342163"/>
              <a:gd name="connsiteY43" fmla="*/ 3901461 h 6858000"/>
              <a:gd name="connsiteX44" fmla="*/ 455900 w 1342163"/>
              <a:gd name="connsiteY44" fmla="*/ 3813873 h 6858000"/>
              <a:gd name="connsiteX45" fmla="*/ 466796 w 1342163"/>
              <a:gd name="connsiteY45" fmla="*/ 3738082 h 6858000"/>
              <a:gd name="connsiteX46" fmla="*/ 474142 w 1342163"/>
              <a:gd name="connsiteY46" fmla="*/ 3673397 h 6858000"/>
              <a:gd name="connsiteX47" fmla="*/ 473438 w 1342163"/>
              <a:gd name="connsiteY47" fmla="*/ 3637109 h 6858000"/>
              <a:gd name="connsiteX48" fmla="*/ 476881 w 1342163"/>
              <a:gd name="connsiteY48" fmla="*/ 3536883 h 6858000"/>
              <a:gd name="connsiteX49" fmla="*/ 484419 w 1342163"/>
              <a:gd name="connsiteY49" fmla="*/ 3435652 h 6858000"/>
              <a:gd name="connsiteX50" fmla="*/ 498311 w 1342163"/>
              <a:gd name="connsiteY50" fmla="*/ 3295862 h 6858000"/>
              <a:gd name="connsiteX51" fmla="*/ 480837 w 1342163"/>
              <a:gd name="connsiteY51" fmla="*/ 3158586 h 6858000"/>
              <a:gd name="connsiteX52" fmla="*/ 456245 w 1342163"/>
              <a:gd name="connsiteY52" fmla="*/ 3112365 h 6858000"/>
              <a:gd name="connsiteX53" fmla="*/ 441720 w 1342163"/>
              <a:gd name="connsiteY53" fmla="*/ 3072935 h 6858000"/>
              <a:gd name="connsiteX54" fmla="*/ 416894 w 1342163"/>
              <a:gd name="connsiteY54" fmla="*/ 2958185 h 6858000"/>
              <a:gd name="connsiteX55" fmla="*/ 374174 w 1342163"/>
              <a:gd name="connsiteY55" fmla="*/ 2843952 h 6858000"/>
              <a:gd name="connsiteX56" fmla="*/ 308426 w 1342163"/>
              <a:gd name="connsiteY56" fmla="*/ 2554718 h 6858000"/>
              <a:gd name="connsiteX57" fmla="*/ 279243 w 1342163"/>
              <a:gd name="connsiteY57" fmla="*/ 2447068 h 6858000"/>
              <a:gd name="connsiteX58" fmla="*/ 283313 w 1342163"/>
              <a:gd name="connsiteY58" fmla="*/ 2423438 h 6858000"/>
              <a:gd name="connsiteX59" fmla="*/ 272203 w 1342163"/>
              <a:gd name="connsiteY59" fmla="*/ 2402874 h 6858000"/>
              <a:gd name="connsiteX60" fmla="*/ 251144 w 1342163"/>
              <a:gd name="connsiteY60" fmla="*/ 2261920 h 6858000"/>
              <a:gd name="connsiteX61" fmla="*/ 241031 w 1342163"/>
              <a:gd name="connsiteY61" fmla="*/ 2195378 h 6858000"/>
              <a:gd name="connsiteX62" fmla="*/ 225248 w 1342163"/>
              <a:gd name="connsiteY62" fmla="*/ 2155135 h 6858000"/>
              <a:gd name="connsiteX63" fmla="*/ 222706 w 1342163"/>
              <a:gd name="connsiteY63" fmla="*/ 2118008 h 6858000"/>
              <a:gd name="connsiteX64" fmla="*/ 223699 w 1342163"/>
              <a:gd name="connsiteY64" fmla="*/ 2050531 h 6858000"/>
              <a:gd name="connsiteX65" fmla="*/ 196683 w 1342163"/>
              <a:gd name="connsiteY65" fmla="*/ 1906352 h 6858000"/>
              <a:gd name="connsiteX66" fmla="*/ 173240 w 1342163"/>
              <a:gd name="connsiteY66" fmla="*/ 1861531 h 6858000"/>
              <a:gd name="connsiteX67" fmla="*/ 127039 w 1342163"/>
              <a:gd name="connsiteY67" fmla="*/ 1732919 h 6858000"/>
              <a:gd name="connsiteX68" fmla="*/ 98476 w 1342163"/>
              <a:gd name="connsiteY68" fmla="*/ 1615777 h 6858000"/>
              <a:gd name="connsiteX69" fmla="*/ 79271 w 1342163"/>
              <a:gd name="connsiteY69" fmla="*/ 1563678 h 6858000"/>
              <a:gd name="connsiteX70" fmla="*/ 85093 w 1342163"/>
              <a:gd name="connsiteY70" fmla="*/ 1477995 h 6858000"/>
              <a:gd name="connsiteX71" fmla="*/ 71178 w 1342163"/>
              <a:gd name="connsiteY71" fmla="*/ 1373769 h 6858000"/>
              <a:gd name="connsiteX72" fmla="*/ 79485 w 1342163"/>
              <a:gd name="connsiteY72" fmla="*/ 1307086 h 6858000"/>
              <a:gd name="connsiteX73" fmla="*/ 85358 w 1342163"/>
              <a:gd name="connsiteY73" fmla="*/ 1168288 h 6858000"/>
              <a:gd name="connsiteX74" fmla="*/ 77640 w 1342163"/>
              <a:gd name="connsiteY74" fmla="*/ 1142577 h 6858000"/>
              <a:gd name="connsiteX75" fmla="*/ 66946 w 1342163"/>
              <a:gd name="connsiteY75" fmla="*/ 1088484 h 6858000"/>
              <a:gd name="connsiteX76" fmla="*/ 55682 w 1342163"/>
              <a:gd name="connsiteY76" fmla="*/ 1016103 h 6858000"/>
              <a:gd name="connsiteX77" fmla="*/ 57138 w 1342163"/>
              <a:gd name="connsiteY77" fmla="*/ 954054 h 6858000"/>
              <a:gd name="connsiteX78" fmla="*/ 52003 w 1342163"/>
              <a:gd name="connsiteY78" fmla="*/ 896999 h 6858000"/>
              <a:gd name="connsiteX79" fmla="*/ 21411 w 1342163"/>
              <a:gd name="connsiteY79" fmla="*/ 821517 h 6858000"/>
              <a:gd name="connsiteX80" fmla="*/ 12141 w 1342163"/>
              <a:gd name="connsiteY80" fmla="*/ 711705 h 6858000"/>
              <a:gd name="connsiteX81" fmla="*/ 9051 w 1342163"/>
              <a:gd name="connsiteY81" fmla="*/ 619315 h 6858000"/>
              <a:gd name="connsiteX82" fmla="*/ 2707 w 1342163"/>
              <a:gd name="connsiteY82" fmla="*/ 585934 h 6858000"/>
              <a:gd name="connsiteX83" fmla="*/ 3 w 1342163"/>
              <a:gd name="connsiteY83" fmla="*/ 538948 h 6858000"/>
              <a:gd name="connsiteX84" fmla="*/ 3911 w 1342163"/>
              <a:gd name="connsiteY84" fmla="*/ 525163 h 6858000"/>
              <a:gd name="connsiteX85" fmla="*/ 30035 w 1342163"/>
              <a:gd name="connsiteY85" fmla="*/ 446567 h 6858000"/>
              <a:gd name="connsiteX86" fmla="*/ 29283 w 1342163"/>
              <a:gd name="connsiteY86" fmla="*/ 393828 h 6858000"/>
              <a:gd name="connsiteX87" fmla="*/ 29113 w 1342163"/>
              <a:gd name="connsiteY87" fmla="*/ 353137 h 6858000"/>
              <a:gd name="connsiteX88" fmla="*/ 34806 w 1342163"/>
              <a:gd name="connsiteY88" fmla="*/ 275771 h 6858000"/>
              <a:gd name="connsiteX89" fmla="*/ 44500 w 1342163"/>
              <a:gd name="connsiteY89" fmla="*/ 236673 h 6858000"/>
              <a:gd name="connsiteX90" fmla="*/ 43543 w 1342163"/>
              <a:gd name="connsiteY90" fmla="*/ 144983 h 6858000"/>
              <a:gd name="connsiteX91" fmla="*/ 33828 w 1342163"/>
              <a:gd name="connsiteY91" fmla="*/ 33857 h 6858000"/>
              <a:gd name="connsiteX92" fmla="*/ 15381 w 1342163"/>
              <a:gd name="connsiteY92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6586 w 1342163"/>
              <a:gd name="connsiteY34" fmla="*/ 4750867 h 6858000"/>
              <a:gd name="connsiteX35" fmla="*/ 484393 w 1342163"/>
              <a:gd name="connsiteY35" fmla="*/ 4690749 h 6858000"/>
              <a:gd name="connsiteX36" fmla="*/ 479873 w 1342163"/>
              <a:gd name="connsiteY36" fmla="*/ 4584173 h 6858000"/>
              <a:gd name="connsiteX37" fmla="*/ 474956 w 1342163"/>
              <a:gd name="connsiteY37" fmla="*/ 4444346 h 6858000"/>
              <a:gd name="connsiteX38" fmla="*/ 471521 w 1342163"/>
              <a:gd name="connsiteY38" fmla="*/ 4375228 h 6858000"/>
              <a:gd name="connsiteX39" fmla="*/ 452174 w 1342163"/>
              <a:gd name="connsiteY39" fmla="*/ 4214165 h 6858000"/>
              <a:gd name="connsiteX40" fmla="*/ 453803 w 1342163"/>
              <a:gd name="connsiteY40" fmla="*/ 4076008 h 6858000"/>
              <a:gd name="connsiteX41" fmla="*/ 441503 w 1342163"/>
              <a:gd name="connsiteY41" fmla="*/ 4033999 h 6858000"/>
              <a:gd name="connsiteX42" fmla="*/ 441228 w 1342163"/>
              <a:gd name="connsiteY42" fmla="*/ 4013953 h 6858000"/>
              <a:gd name="connsiteX43" fmla="*/ 433306 w 1342163"/>
              <a:gd name="connsiteY43" fmla="*/ 3901461 h 6858000"/>
              <a:gd name="connsiteX44" fmla="*/ 455900 w 1342163"/>
              <a:gd name="connsiteY44" fmla="*/ 3813873 h 6858000"/>
              <a:gd name="connsiteX45" fmla="*/ 466796 w 1342163"/>
              <a:gd name="connsiteY45" fmla="*/ 3738082 h 6858000"/>
              <a:gd name="connsiteX46" fmla="*/ 474142 w 1342163"/>
              <a:gd name="connsiteY46" fmla="*/ 3673397 h 6858000"/>
              <a:gd name="connsiteX47" fmla="*/ 473438 w 1342163"/>
              <a:gd name="connsiteY47" fmla="*/ 3637109 h 6858000"/>
              <a:gd name="connsiteX48" fmla="*/ 476881 w 1342163"/>
              <a:gd name="connsiteY48" fmla="*/ 3536883 h 6858000"/>
              <a:gd name="connsiteX49" fmla="*/ 484419 w 1342163"/>
              <a:gd name="connsiteY49" fmla="*/ 3435652 h 6858000"/>
              <a:gd name="connsiteX50" fmla="*/ 498311 w 1342163"/>
              <a:gd name="connsiteY50" fmla="*/ 3295862 h 6858000"/>
              <a:gd name="connsiteX51" fmla="*/ 480837 w 1342163"/>
              <a:gd name="connsiteY51" fmla="*/ 3158586 h 6858000"/>
              <a:gd name="connsiteX52" fmla="*/ 456245 w 1342163"/>
              <a:gd name="connsiteY52" fmla="*/ 3112365 h 6858000"/>
              <a:gd name="connsiteX53" fmla="*/ 441720 w 1342163"/>
              <a:gd name="connsiteY53" fmla="*/ 3072935 h 6858000"/>
              <a:gd name="connsiteX54" fmla="*/ 416894 w 1342163"/>
              <a:gd name="connsiteY54" fmla="*/ 2958185 h 6858000"/>
              <a:gd name="connsiteX55" fmla="*/ 374174 w 1342163"/>
              <a:gd name="connsiteY55" fmla="*/ 2843952 h 6858000"/>
              <a:gd name="connsiteX56" fmla="*/ 308426 w 1342163"/>
              <a:gd name="connsiteY56" fmla="*/ 2554718 h 6858000"/>
              <a:gd name="connsiteX57" fmla="*/ 279243 w 1342163"/>
              <a:gd name="connsiteY57" fmla="*/ 2447068 h 6858000"/>
              <a:gd name="connsiteX58" fmla="*/ 283313 w 1342163"/>
              <a:gd name="connsiteY58" fmla="*/ 2423438 h 6858000"/>
              <a:gd name="connsiteX59" fmla="*/ 272203 w 1342163"/>
              <a:gd name="connsiteY59" fmla="*/ 2402874 h 6858000"/>
              <a:gd name="connsiteX60" fmla="*/ 251144 w 1342163"/>
              <a:gd name="connsiteY60" fmla="*/ 2261920 h 6858000"/>
              <a:gd name="connsiteX61" fmla="*/ 241031 w 1342163"/>
              <a:gd name="connsiteY61" fmla="*/ 2195378 h 6858000"/>
              <a:gd name="connsiteX62" fmla="*/ 225248 w 1342163"/>
              <a:gd name="connsiteY62" fmla="*/ 2155135 h 6858000"/>
              <a:gd name="connsiteX63" fmla="*/ 222706 w 1342163"/>
              <a:gd name="connsiteY63" fmla="*/ 2118008 h 6858000"/>
              <a:gd name="connsiteX64" fmla="*/ 223699 w 1342163"/>
              <a:gd name="connsiteY64" fmla="*/ 2050531 h 6858000"/>
              <a:gd name="connsiteX65" fmla="*/ 196683 w 1342163"/>
              <a:gd name="connsiteY65" fmla="*/ 1906352 h 6858000"/>
              <a:gd name="connsiteX66" fmla="*/ 173240 w 1342163"/>
              <a:gd name="connsiteY66" fmla="*/ 1861531 h 6858000"/>
              <a:gd name="connsiteX67" fmla="*/ 127039 w 1342163"/>
              <a:gd name="connsiteY67" fmla="*/ 1732919 h 6858000"/>
              <a:gd name="connsiteX68" fmla="*/ 98476 w 1342163"/>
              <a:gd name="connsiteY68" fmla="*/ 1615777 h 6858000"/>
              <a:gd name="connsiteX69" fmla="*/ 79271 w 1342163"/>
              <a:gd name="connsiteY69" fmla="*/ 1563678 h 6858000"/>
              <a:gd name="connsiteX70" fmla="*/ 85093 w 1342163"/>
              <a:gd name="connsiteY70" fmla="*/ 1477995 h 6858000"/>
              <a:gd name="connsiteX71" fmla="*/ 71178 w 1342163"/>
              <a:gd name="connsiteY71" fmla="*/ 1373769 h 6858000"/>
              <a:gd name="connsiteX72" fmla="*/ 79485 w 1342163"/>
              <a:gd name="connsiteY72" fmla="*/ 1307086 h 6858000"/>
              <a:gd name="connsiteX73" fmla="*/ 85358 w 1342163"/>
              <a:gd name="connsiteY73" fmla="*/ 1168288 h 6858000"/>
              <a:gd name="connsiteX74" fmla="*/ 77640 w 1342163"/>
              <a:gd name="connsiteY74" fmla="*/ 1142577 h 6858000"/>
              <a:gd name="connsiteX75" fmla="*/ 66946 w 1342163"/>
              <a:gd name="connsiteY75" fmla="*/ 1088484 h 6858000"/>
              <a:gd name="connsiteX76" fmla="*/ 55682 w 1342163"/>
              <a:gd name="connsiteY76" fmla="*/ 1016103 h 6858000"/>
              <a:gd name="connsiteX77" fmla="*/ 57138 w 1342163"/>
              <a:gd name="connsiteY77" fmla="*/ 954054 h 6858000"/>
              <a:gd name="connsiteX78" fmla="*/ 52003 w 1342163"/>
              <a:gd name="connsiteY78" fmla="*/ 896999 h 6858000"/>
              <a:gd name="connsiteX79" fmla="*/ 21411 w 1342163"/>
              <a:gd name="connsiteY79" fmla="*/ 821517 h 6858000"/>
              <a:gd name="connsiteX80" fmla="*/ 12141 w 1342163"/>
              <a:gd name="connsiteY80" fmla="*/ 711705 h 6858000"/>
              <a:gd name="connsiteX81" fmla="*/ 9051 w 1342163"/>
              <a:gd name="connsiteY81" fmla="*/ 619315 h 6858000"/>
              <a:gd name="connsiteX82" fmla="*/ 2707 w 1342163"/>
              <a:gd name="connsiteY82" fmla="*/ 585934 h 6858000"/>
              <a:gd name="connsiteX83" fmla="*/ 3 w 1342163"/>
              <a:gd name="connsiteY83" fmla="*/ 538948 h 6858000"/>
              <a:gd name="connsiteX84" fmla="*/ 3911 w 1342163"/>
              <a:gd name="connsiteY84" fmla="*/ 525163 h 6858000"/>
              <a:gd name="connsiteX85" fmla="*/ 29283 w 1342163"/>
              <a:gd name="connsiteY85" fmla="*/ 393828 h 6858000"/>
              <a:gd name="connsiteX86" fmla="*/ 29113 w 1342163"/>
              <a:gd name="connsiteY86" fmla="*/ 353137 h 6858000"/>
              <a:gd name="connsiteX87" fmla="*/ 34806 w 1342163"/>
              <a:gd name="connsiteY87" fmla="*/ 275771 h 6858000"/>
              <a:gd name="connsiteX88" fmla="*/ 44500 w 1342163"/>
              <a:gd name="connsiteY88" fmla="*/ 236673 h 6858000"/>
              <a:gd name="connsiteX89" fmla="*/ 43543 w 1342163"/>
              <a:gd name="connsiteY89" fmla="*/ 144983 h 6858000"/>
              <a:gd name="connsiteX90" fmla="*/ 33828 w 1342163"/>
              <a:gd name="connsiteY90" fmla="*/ 33857 h 6858000"/>
              <a:gd name="connsiteX91" fmla="*/ 15381 w 1342163"/>
              <a:gd name="connsiteY91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6586 w 1342163"/>
              <a:gd name="connsiteY34" fmla="*/ 4750867 h 6858000"/>
              <a:gd name="connsiteX35" fmla="*/ 484393 w 1342163"/>
              <a:gd name="connsiteY35" fmla="*/ 4690749 h 6858000"/>
              <a:gd name="connsiteX36" fmla="*/ 479873 w 1342163"/>
              <a:gd name="connsiteY36" fmla="*/ 4584173 h 6858000"/>
              <a:gd name="connsiteX37" fmla="*/ 474956 w 1342163"/>
              <a:gd name="connsiteY37" fmla="*/ 4444346 h 6858000"/>
              <a:gd name="connsiteX38" fmla="*/ 471521 w 1342163"/>
              <a:gd name="connsiteY38" fmla="*/ 4375228 h 6858000"/>
              <a:gd name="connsiteX39" fmla="*/ 452174 w 1342163"/>
              <a:gd name="connsiteY39" fmla="*/ 4214165 h 6858000"/>
              <a:gd name="connsiteX40" fmla="*/ 453803 w 1342163"/>
              <a:gd name="connsiteY40" fmla="*/ 4076008 h 6858000"/>
              <a:gd name="connsiteX41" fmla="*/ 441503 w 1342163"/>
              <a:gd name="connsiteY41" fmla="*/ 4033999 h 6858000"/>
              <a:gd name="connsiteX42" fmla="*/ 441228 w 1342163"/>
              <a:gd name="connsiteY42" fmla="*/ 4013953 h 6858000"/>
              <a:gd name="connsiteX43" fmla="*/ 433306 w 1342163"/>
              <a:gd name="connsiteY43" fmla="*/ 3901461 h 6858000"/>
              <a:gd name="connsiteX44" fmla="*/ 455900 w 1342163"/>
              <a:gd name="connsiteY44" fmla="*/ 3813873 h 6858000"/>
              <a:gd name="connsiteX45" fmla="*/ 466796 w 1342163"/>
              <a:gd name="connsiteY45" fmla="*/ 3738082 h 6858000"/>
              <a:gd name="connsiteX46" fmla="*/ 474142 w 1342163"/>
              <a:gd name="connsiteY46" fmla="*/ 3673397 h 6858000"/>
              <a:gd name="connsiteX47" fmla="*/ 473438 w 1342163"/>
              <a:gd name="connsiteY47" fmla="*/ 3637109 h 6858000"/>
              <a:gd name="connsiteX48" fmla="*/ 476881 w 1342163"/>
              <a:gd name="connsiteY48" fmla="*/ 3536883 h 6858000"/>
              <a:gd name="connsiteX49" fmla="*/ 484419 w 1342163"/>
              <a:gd name="connsiteY49" fmla="*/ 3435652 h 6858000"/>
              <a:gd name="connsiteX50" fmla="*/ 498311 w 1342163"/>
              <a:gd name="connsiteY50" fmla="*/ 3295862 h 6858000"/>
              <a:gd name="connsiteX51" fmla="*/ 480837 w 1342163"/>
              <a:gd name="connsiteY51" fmla="*/ 3158586 h 6858000"/>
              <a:gd name="connsiteX52" fmla="*/ 456245 w 1342163"/>
              <a:gd name="connsiteY52" fmla="*/ 3112365 h 6858000"/>
              <a:gd name="connsiteX53" fmla="*/ 441720 w 1342163"/>
              <a:gd name="connsiteY53" fmla="*/ 3072935 h 6858000"/>
              <a:gd name="connsiteX54" fmla="*/ 416894 w 1342163"/>
              <a:gd name="connsiteY54" fmla="*/ 2958185 h 6858000"/>
              <a:gd name="connsiteX55" fmla="*/ 374174 w 1342163"/>
              <a:gd name="connsiteY55" fmla="*/ 2843952 h 6858000"/>
              <a:gd name="connsiteX56" fmla="*/ 308426 w 1342163"/>
              <a:gd name="connsiteY56" fmla="*/ 2554718 h 6858000"/>
              <a:gd name="connsiteX57" fmla="*/ 279243 w 1342163"/>
              <a:gd name="connsiteY57" fmla="*/ 2447068 h 6858000"/>
              <a:gd name="connsiteX58" fmla="*/ 283313 w 1342163"/>
              <a:gd name="connsiteY58" fmla="*/ 2423438 h 6858000"/>
              <a:gd name="connsiteX59" fmla="*/ 272203 w 1342163"/>
              <a:gd name="connsiteY59" fmla="*/ 2402874 h 6858000"/>
              <a:gd name="connsiteX60" fmla="*/ 251144 w 1342163"/>
              <a:gd name="connsiteY60" fmla="*/ 2261920 h 6858000"/>
              <a:gd name="connsiteX61" fmla="*/ 241031 w 1342163"/>
              <a:gd name="connsiteY61" fmla="*/ 2195378 h 6858000"/>
              <a:gd name="connsiteX62" fmla="*/ 225248 w 1342163"/>
              <a:gd name="connsiteY62" fmla="*/ 2155135 h 6858000"/>
              <a:gd name="connsiteX63" fmla="*/ 222706 w 1342163"/>
              <a:gd name="connsiteY63" fmla="*/ 2118008 h 6858000"/>
              <a:gd name="connsiteX64" fmla="*/ 223699 w 1342163"/>
              <a:gd name="connsiteY64" fmla="*/ 2050531 h 6858000"/>
              <a:gd name="connsiteX65" fmla="*/ 196683 w 1342163"/>
              <a:gd name="connsiteY65" fmla="*/ 1906352 h 6858000"/>
              <a:gd name="connsiteX66" fmla="*/ 173240 w 1342163"/>
              <a:gd name="connsiteY66" fmla="*/ 1861531 h 6858000"/>
              <a:gd name="connsiteX67" fmla="*/ 127039 w 1342163"/>
              <a:gd name="connsiteY67" fmla="*/ 1732919 h 6858000"/>
              <a:gd name="connsiteX68" fmla="*/ 98476 w 1342163"/>
              <a:gd name="connsiteY68" fmla="*/ 1615777 h 6858000"/>
              <a:gd name="connsiteX69" fmla="*/ 79271 w 1342163"/>
              <a:gd name="connsiteY69" fmla="*/ 1563678 h 6858000"/>
              <a:gd name="connsiteX70" fmla="*/ 85093 w 1342163"/>
              <a:gd name="connsiteY70" fmla="*/ 1477995 h 6858000"/>
              <a:gd name="connsiteX71" fmla="*/ 71178 w 1342163"/>
              <a:gd name="connsiteY71" fmla="*/ 1373769 h 6858000"/>
              <a:gd name="connsiteX72" fmla="*/ 79485 w 1342163"/>
              <a:gd name="connsiteY72" fmla="*/ 1307086 h 6858000"/>
              <a:gd name="connsiteX73" fmla="*/ 85358 w 1342163"/>
              <a:gd name="connsiteY73" fmla="*/ 1168288 h 6858000"/>
              <a:gd name="connsiteX74" fmla="*/ 77640 w 1342163"/>
              <a:gd name="connsiteY74" fmla="*/ 1142577 h 6858000"/>
              <a:gd name="connsiteX75" fmla="*/ 66946 w 1342163"/>
              <a:gd name="connsiteY75" fmla="*/ 1088484 h 6858000"/>
              <a:gd name="connsiteX76" fmla="*/ 55682 w 1342163"/>
              <a:gd name="connsiteY76" fmla="*/ 1016103 h 6858000"/>
              <a:gd name="connsiteX77" fmla="*/ 57138 w 1342163"/>
              <a:gd name="connsiteY77" fmla="*/ 954054 h 6858000"/>
              <a:gd name="connsiteX78" fmla="*/ 52003 w 1342163"/>
              <a:gd name="connsiteY78" fmla="*/ 896999 h 6858000"/>
              <a:gd name="connsiteX79" fmla="*/ 21411 w 1342163"/>
              <a:gd name="connsiteY79" fmla="*/ 821517 h 6858000"/>
              <a:gd name="connsiteX80" fmla="*/ 12141 w 1342163"/>
              <a:gd name="connsiteY80" fmla="*/ 711705 h 6858000"/>
              <a:gd name="connsiteX81" fmla="*/ 9051 w 1342163"/>
              <a:gd name="connsiteY81" fmla="*/ 619315 h 6858000"/>
              <a:gd name="connsiteX82" fmla="*/ 2707 w 1342163"/>
              <a:gd name="connsiteY82" fmla="*/ 585934 h 6858000"/>
              <a:gd name="connsiteX83" fmla="*/ 3 w 1342163"/>
              <a:gd name="connsiteY83" fmla="*/ 538948 h 6858000"/>
              <a:gd name="connsiteX84" fmla="*/ 3911 w 1342163"/>
              <a:gd name="connsiteY84" fmla="*/ 525163 h 6858000"/>
              <a:gd name="connsiteX85" fmla="*/ 29283 w 1342163"/>
              <a:gd name="connsiteY85" fmla="*/ 393828 h 6858000"/>
              <a:gd name="connsiteX86" fmla="*/ 29113 w 1342163"/>
              <a:gd name="connsiteY86" fmla="*/ 353137 h 6858000"/>
              <a:gd name="connsiteX87" fmla="*/ 34806 w 1342163"/>
              <a:gd name="connsiteY87" fmla="*/ 275771 h 6858000"/>
              <a:gd name="connsiteX88" fmla="*/ 44500 w 1342163"/>
              <a:gd name="connsiteY88" fmla="*/ 236673 h 6858000"/>
              <a:gd name="connsiteX89" fmla="*/ 43543 w 1342163"/>
              <a:gd name="connsiteY89" fmla="*/ 144983 h 6858000"/>
              <a:gd name="connsiteX90" fmla="*/ 33828 w 1342163"/>
              <a:gd name="connsiteY90" fmla="*/ 33857 h 6858000"/>
              <a:gd name="connsiteX91" fmla="*/ 15381 w 1342163"/>
              <a:gd name="connsiteY91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6586 w 1342163"/>
              <a:gd name="connsiteY34" fmla="*/ 4750867 h 6858000"/>
              <a:gd name="connsiteX35" fmla="*/ 484393 w 1342163"/>
              <a:gd name="connsiteY35" fmla="*/ 4690749 h 6858000"/>
              <a:gd name="connsiteX36" fmla="*/ 479873 w 1342163"/>
              <a:gd name="connsiteY36" fmla="*/ 4584173 h 6858000"/>
              <a:gd name="connsiteX37" fmla="*/ 474956 w 1342163"/>
              <a:gd name="connsiteY37" fmla="*/ 4444346 h 6858000"/>
              <a:gd name="connsiteX38" fmla="*/ 471521 w 1342163"/>
              <a:gd name="connsiteY38" fmla="*/ 4375228 h 6858000"/>
              <a:gd name="connsiteX39" fmla="*/ 452174 w 1342163"/>
              <a:gd name="connsiteY39" fmla="*/ 4214165 h 6858000"/>
              <a:gd name="connsiteX40" fmla="*/ 453803 w 1342163"/>
              <a:gd name="connsiteY40" fmla="*/ 4076008 h 6858000"/>
              <a:gd name="connsiteX41" fmla="*/ 441503 w 1342163"/>
              <a:gd name="connsiteY41" fmla="*/ 4033999 h 6858000"/>
              <a:gd name="connsiteX42" fmla="*/ 441228 w 1342163"/>
              <a:gd name="connsiteY42" fmla="*/ 4013953 h 6858000"/>
              <a:gd name="connsiteX43" fmla="*/ 433306 w 1342163"/>
              <a:gd name="connsiteY43" fmla="*/ 3901461 h 6858000"/>
              <a:gd name="connsiteX44" fmla="*/ 455900 w 1342163"/>
              <a:gd name="connsiteY44" fmla="*/ 3813873 h 6858000"/>
              <a:gd name="connsiteX45" fmla="*/ 466796 w 1342163"/>
              <a:gd name="connsiteY45" fmla="*/ 3738082 h 6858000"/>
              <a:gd name="connsiteX46" fmla="*/ 474142 w 1342163"/>
              <a:gd name="connsiteY46" fmla="*/ 3673397 h 6858000"/>
              <a:gd name="connsiteX47" fmla="*/ 473438 w 1342163"/>
              <a:gd name="connsiteY47" fmla="*/ 3637109 h 6858000"/>
              <a:gd name="connsiteX48" fmla="*/ 476881 w 1342163"/>
              <a:gd name="connsiteY48" fmla="*/ 3536883 h 6858000"/>
              <a:gd name="connsiteX49" fmla="*/ 484419 w 1342163"/>
              <a:gd name="connsiteY49" fmla="*/ 3435652 h 6858000"/>
              <a:gd name="connsiteX50" fmla="*/ 498311 w 1342163"/>
              <a:gd name="connsiteY50" fmla="*/ 3295862 h 6858000"/>
              <a:gd name="connsiteX51" fmla="*/ 480837 w 1342163"/>
              <a:gd name="connsiteY51" fmla="*/ 3158586 h 6858000"/>
              <a:gd name="connsiteX52" fmla="*/ 456245 w 1342163"/>
              <a:gd name="connsiteY52" fmla="*/ 3112365 h 6858000"/>
              <a:gd name="connsiteX53" fmla="*/ 441720 w 1342163"/>
              <a:gd name="connsiteY53" fmla="*/ 3072935 h 6858000"/>
              <a:gd name="connsiteX54" fmla="*/ 416894 w 1342163"/>
              <a:gd name="connsiteY54" fmla="*/ 2958185 h 6858000"/>
              <a:gd name="connsiteX55" fmla="*/ 374174 w 1342163"/>
              <a:gd name="connsiteY55" fmla="*/ 2843952 h 6858000"/>
              <a:gd name="connsiteX56" fmla="*/ 308426 w 1342163"/>
              <a:gd name="connsiteY56" fmla="*/ 2554718 h 6858000"/>
              <a:gd name="connsiteX57" fmla="*/ 279243 w 1342163"/>
              <a:gd name="connsiteY57" fmla="*/ 2447068 h 6858000"/>
              <a:gd name="connsiteX58" fmla="*/ 283313 w 1342163"/>
              <a:gd name="connsiteY58" fmla="*/ 2423438 h 6858000"/>
              <a:gd name="connsiteX59" fmla="*/ 272203 w 1342163"/>
              <a:gd name="connsiteY59" fmla="*/ 2402874 h 6858000"/>
              <a:gd name="connsiteX60" fmla="*/ 251144 w 1342163"/>
              <a:gd name="connsiteY60" fmla="*/ 2261920 h 6858000"/>
              <a:gd name="connsiteX61" fmla="*/ 241031 w 1342163"/>
              <a:gd name="connsiteY61" fmla="*/ 2195378 h 6858000"/>
              <a:gd name="connsiteX62" fmla="*/ 225248 w 1342163"/>
              <a:gd name="connsiteY62" fmla="*/ 2155135 h 6858000"/>
              <a:gd name="connsiteX63" fmla="*/ 222706 w 1342163"/>
              <a:gd name="connsiteY63" fmla="*/ 2118008 h 6858000"/>
              <a:gd name="connsiteX64" fmla="*/ 223699 w 1342163"/>
              <a:gd name="connsiteY64" fmla="*/ 2050531 h 6858000"/>
              <a:gd name="connsiteX65" fmla="*/ 196683 w 1342163"/>
              <a:gd name="connsiteY65" fmla="*/ 1906352 h 6858000"/>
              <a:gd name="connsiteX66" fmla="*/ 173240 w 1342163"/>
              <a:gd name="connsiteY66" fmla="*/ 1861531 h 6858000"/>
              <a:gd name="connsiteX67" fmla="*/ 127039 w 1342163"/>
              <a:gd name="connsiteY67" fmla="*/ 1732919 h 6858000"/>
              <a:gd name="connsiteX68" fmla="*/ 98476 w 1342163"/>
              <a:gd name="connsiteY68" fmla="*/ 1615777 h 6858000"/>
              <a:gd name="connsiteX69" fmla="*/ 79271 w 1342163"/>
              <a:gd name="connsiteY69" fmla="*/ 1563678 h 6858000"/>
              <a:gd name="connsiteX70" fmla="*/ 85093 w 1342163"/>
              <a:gd name="connsiteY70" fmla="*/ 1477995 h 6858000"/>
              <a:gd name="connsiteX71" fmla="*/ 71178 w 1342163"/>
              <a:gd name="connsiteY71" fmla="*/ 1373769 h 6858000"/>
              <a:gd name="connsiteX72" fmla="*/ 79485 w 1342163"/>
              <a:gd name="connsiteY72" fmla="*/ 1307086 h 6858000"/>
              <a:gd name="connsiteX73" fmla="*/ 85358 w 1342163"/>
              <a:gd name="connsiteY73" fmla="*/ 1168288 h 6858000"/>
              <a:gd name="connsiteX74" fmla="*/ 66946 w 1342163"/>
              <a:gd name="connsiteY74" fmla="*/ 1088484 h 6858000"/>
              <a:gd name="connsiteX75" fmla="*/ 55682 w 1342163"/>
              <a:gd name="connsiteY75" fmla="*/ 1016103 h 6858000"/>
              <a:gd name="connsiteX76" fmla="*/ 57138 w 1342163"/>
              <a:gd name="connsiteY76" fmla="*/ 954054 h 6858000"/>
              <a:gd name="connsiteX77" fmla="*/ 52003 w 1342163"/>
              <a:gd name="connsiteY77" fmla="*/ 896999 h 6858000"/>
              <a:gd name="connsiteX78" fmla="*/ 21411 w 1342163"/>
              <a:gd name="connsiteY78" fmla="*/ 821517 h 6858000"/>
              <a:gd name="connsiteX79" fmla="*/ 12141 w 1342163"/>
              <a:gd name="connsiteY79" fmla="*/ 711705 h 6858000"/>
              <a:gd name="connsiteX80" fmla="*/ 9051 w 1342163"/>
              <a:gd name="connsiteY80" fmla="*/ 619315 h 6858000"/>
              <a:gd name="connsiteX81" fmla="*/ 2707 w 1342163"/>
              <a:gd name="connsiteY81" fmla="*/ 585934 h 6858000"/>
              <a:gd name="connsiteX82" fmla="*/ 3 w 1342163"/>
              <a:gd name="connsiteY82" fmla="*/ 538948 h 6858000"/>
              <a:gd name="connsiteX83" fmla="*/ 3911 w 1342163"/>
              <a:gd name="connsiteY83" fmla="*/ 525163 h 6858000"/>
              <a:gd name="connsiteX84" fmla="*/ 29283 w 1342163"/>
              <a:gd name="connsiteY84" fmla="*/ 393828 h 6858000"/>
              <a:gd name="connsiteX85" fmla="*/ 29113 w 1342163"/>
              <a:gd name="connsiteY85" fmla="*/ 353137 h 6858000"/>
              <a:gd name="connsiteX86" fmla="*/ 34806 w 1342163"/>
              <a:gd name="connsiteY86" fmla="*/ 275771 h 6858000"/>
              <a:gd name="connsiteX87" fmla="*/ 44500 w 1342163"/>
              <a:gd name="connsiteY87" fmla="*/ 236673 h 6858000"/>
              <a:gd name="connsiteX88" fmla="*/ 43543 w 1342163"/>
              <a:gd name="connsiteY88" fmla="*/ 144983 h 6858000"/>
              <a:gd name="connsiteX89" fmla="*/ 33828 w 1342163"/>
              <a:gd name="connsiteY89" fmla="*/ 33857 h 6858000"/>
              <a:gd name="connsiteX90" fmla="*/ 15381 w 1342163"/>
              <a:gd name="connsiteY90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4393 w 1342163"/>
              <a:gd name="connsiteY34" fmla="*/ 4690749 h 6858000"/>
              <a:gd name="connsiteX35" fmla="*/ 479873 w 1342163"/>
              <a:gd name="connsiteY35" fmla="*/ 4584173 h 6858000"/>
              <a:gd name="connsiteX36" fmla="*/ 474956 w 1342163"/>
              <a:gd name="connsiteY36" fmla="*/ 4444346 h 6858000"/>
              <a:gd name="connsiteX37" fmla="*/ 471521 w 1342163"/>
              <a:gd name="connsiteY37" fmla="*/ 4375228 h 6858000"/>
              <a:gd name="connsiteX38" fmla="*/ 452174 w 1342163"/>
              <a:gd name="connsiteY38" fmla="*/ 4214165 h 6858000"/>
              <a:gd name="connsiteX39" fmla="*/ 453803 w 1342163"/>
              <a:gd name="connsiteY39" fmla="*/ 4076008 h 6858000"/>
              <a:gd name="connsiteX40" fmla="*/ 441503 w 1342163"/>
              <a:gd name="connsiteY40" fmla="*/ 4033999 h 6858000"/>
              <a:gd name="connsiteX41" fmla="*/ 441228 w 1342163"/>
              <a:gd name="connsiteY41" fmla="*/ 4013953 h 6858000"/>
              <a:gd name="connsiteX42" fmla="*/ 433306 w 1342163"/>
              <a:gd name="connsiteY42" fmla="*/ 3901461 h 6858000"/>
              <a:gd name="connsiteX43" fmla="*/ 455900 w 1342163"/>
              <a:gd name="connsiteY43" fmla="*/ 3813873 h 6858000"/>
              <a:gd name="connsiteX44" fmla="*/ 466796 w 1342163"/>
              <a:gd name="connsiteY44" fmla="*/ 3738082 h 6858000"/>
              <a:gd name="connsiteX45" fmla="*/ 474142 w 1342163"/>
              <a:gd name="connsiteY45" fmla="*/ 3673397 h 6858000"/>
              <a:gd name="connsiteX46" fmla="*/ 473438 w 1342163"/>
              <a:gd name="connsiteY46" fmla="*/ 3637109 h 6858000"/>
              <a:gd name="connsiteX47" fmla="*/ 476881 w 1342163"/>
              <a:gd name="connsiteY47" fmla="*/ 3536883 h 6858000"/>
              <a:gd name="connsiteX48" fmla="*/ 484419 w 1342163"/>
              <a:gd name="connsiteY48" fmla="*/ 3435652 h 6858000"/>
              <a:gd name="connsiteX49" fmla="*/ 498311 w 1342163"/>
              <a:gd name="connsiteY49" fmla="*/ 3295862 h 6858000"/>
              <a:gd name="connsiteX50" fmla="*/ 480837 w 1342163"/>
              <a:gd name="connsiteY50" fmla="*/ 3158586 h 6858000"/>
              <a:gd name="connsiteX51" fmla="*/ 456245 w 1342163"/>
              <a:gd name="connsiteY51" fmla="*/ 3112365 h 6858000"/>
              <a:gd name="connsiteX52" fmla="*/ 441720 w 1342163"/>
              <a:gd name="connsiteY52" fmla="*/ 3072935 h 6858000"/>
              <a:gd name="connsiteX53" fmla="*/ 416894 w 1342163"/>
              <a:gd name="connsiteY53" fmla="*/ 2958185 h 6858000"/>
              <a:gd name="connsiteX54" fmla="*/ 374174 w 1342163"/>
              <a:gd name="connsiteY54" fmla="*/ 2843952 h 6858000"/>
              <a:gd name="connsiteX55" fmla="*/ 308426 w 1342163"/>
              <a:gd name="connsiteY55" fmla="*/ 2554718 h 6858000"/>
              <a:gd name="connsiteX56" fmla="*/ 279243 w 1342163"/>
              <a:gd name="connsiteY56" fmla="*/ 2447068 h 6858000"/>
              <a:gd name="connsiteX57" fmla="*/ 283313 w 1342163"/>
              <a:gd name="connsiteY57" fmla="*/ 2423438 h 6858000"/>
              <a:gd name="connsiteX58" fmla="*/ 272203 w 1342163"/>
              <a:gd name="connsiteY58" fmla="*/ 2402874 h 6858000"/>
              <a:gd name="connsiteX59" fmla="*/ 251144 w 1342163"/>
              <a:gd name="connsiteY59" fmla="*/ 2261920 h 6858000"/>
              <a:gd name="connsiteX60" fmla="*/ 241031 w 1342163"/>
              <a:gd name="connsiteY60" fmla="*/ 2195378 h 6858000"/>
              <a:gd name="connsiteX61" fmla="*/ 225248 w 1342163"/>
              <a:gd name="connsiteY61" fmla="*/ 2155135 h 6858000"/>
              <a:gd name="connsiteX62" fmla="*/ 222706 w 1342163"/>
              <a:gd name="connsiteY62" fmla="*/ 2118008 h 6858000"/>
              <a:gd name="connsiteX63" fmla="*/ 223699 w 1342163"/>
              <a:gd name="connsiteY63" fmla="*/ 2050531 h 6858000"/>
              <a:gd name="connsiteX64" fmla="*/ 196683 w 1342163"/>
              <a:gd name="connsiteY64" fmla="*/ 1906352 h 6858000"/>
              <a:gd name="connsiteX65" fmla="*/ 173240 w 1342163"/>
              <a:gd name="connsiteY65" fmla="*/ 1861531 h 6858000"/>
              <a:gd name="connsiteX66" fmla="*/ 127039 w 1342163"/>
              <a:gd name="connsiteY66" fmla="*/ 1732919 h 6858000"/>
              <a:gd name="connsiteX67" fmla="*/ 98476 w 1342163"/>
              <a:gd name="connsiteY67" fmla="*/ 1615777 h 6858000"/>
              <a:gd name="connsiteX68" fmla="*/ 79271 w 1342163"/>
              <a:gd name="connsiteY68" fmla="*/ 1563678 h 6858000"/>
              <a:gd name="connsiteX69" fmla="*/ 85093 w 1342163"/>
              <a:gd name="connsiteY69" fmla="*/ 1477995 h 6858000"/>
              <a:gd name="connsiteX70" fmla="*/ 71178 w 1342163"/>
              <a:gd name="connsiteY70" fmla="*/ 1373769 h 6858000"/>
              <a:gd name="connsiteX71" fmla="*/ 79485 w 1342163"/>
              <a:gd name="connsiteY71" fmla="*/ 1307086 h 6858000"/>
              <a:gd name="connsiteX72" fmla="*/ 85358 w 1342163"/>
              <a:gd name="connsiteY72" fmla="*/ 1168288 h 6858000"/>
              <a:gd name="connsiteX73" fmla="*/ 66946 w 1342163"/>
              <a:gd name="connsiteY73" fmla="*/ 1088484 h 6858000"/>
              <a:gd name="connsiteX74" fmla="*/ 55682 w 1342163"/>
              <a:gd name="connsiteY74" fmla="*/ 1016103 h 6858000"/>
              <a:gd name="connsiteX75" fmla="*/ 57138 w 1342163"/>
              <a:gd name="connsiteY75" fmla="*/ 954054 h 6858000"/>
              <a:gd name="connsiteX76" fmla="*/ 52003 w 1342163"/>
              <a:gd name="connsiteY76" fmla="*/ 896999 h 6858000"/>
              <a:gd name="connsiteX77" fmla="*/ 21411 w 1342163"/>
              <a:gd name="connsiteY77" fmla="*/ 821517 h 6858000"/>
              <a:gd name="connsiteX78" fmla="*/ 12141 w 1342163"/>
              <a:gd name="connsiteY78" fmla="*/ 711705 h 6858000"/>
              <a:gd name="connsiteX79" fmla="*/ 9051 w 1342163"/>
              <a:gd name="connsiteY79" fmla="*/ 619315 h 6858000"/>
              <a:gd name="connsiteX80" fmla="*/ 2707 w 1342163"/>
              <a:gd name="connsiteY80" fmla="*/ 585934 h 6858000"/>
              <a:gd name="connsiteX81" fmla="*/ 3 w 1342163"/>
              <a:gd name="connsiteY81" fmla="*/ 538948 h 6858000"/>
              <a:gd name="connsiteX82" fmla="*/ 3911 w 1342163"/>
              <a:gd name="connsiteY82" fmla="*/ 525163 h 6858000"/>
              <a:gd name="connsiteX83" fmla="*/ 29283 w 1342163"/>
              <a:gd name="connsiteY83" fmla="*/ 393828 h 6858000"/>
              <a:gd name="connsiteX84" fmla="*/ 29113 w 1342163"/>
              <a:gd name="connsiteY84" fmla="*/ 353137 h 6858000"/>
              <a:gd name="connsiteX85" fmla="*/ 34806 w 1342163"/>
              <a:gd name="connsiteY85" fmla="*/ 275771 h 6858000"/>
              <a:gd name="connsiteX86" fmla="*/ 44500 w 1342163"/>
              <a:gd name="connsiteY86" fmla="*/ 236673 h 6858000"/>
              <a:gd name="connsiteX87" fmla="*/ 43543 w 1342163"/>
              <a:gd name="connsiteY87" fmla="*/ 144983 h 6858000"/>
              <a:gd name="connsiteX88" fmla="*/ 33828 w 1342163"/>
              <a:gd name="connsiteY88" fmla="*/ 33857 h 6858000"/>
              <a:gd name="connsiteX89" fmla="*/ 15381 w 1342163"/>
              <a:gd name="connsiteY89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4393 w 1342163"/>
              <a:gd name="connsiteY34" fmla="*/ 4690749 h 6858000"/>
              <a:gd name="connsiteX35" fmla="*/ 479873 w 1342163"/>
              <a:gd name="connsiteY35" fmla="*/ 4584173 h 6858000"/>
              <a:gd name="connsiteX36" fmla="*/ 471521 w 1342163"/>
              <a:gd name="connsiteY36" fmla="*/ 4375228 h 6858000"/>
              <a:gd name="connsiteX37" fmla="*/ 452174 w 1342163"/>
              <a:gd name="connsiteY37" fmla="*/ 4214165 h 6858000"/>
              <a:gd name="connsiteX38" fmla="*/ 453803 w 1342163"/>
              <a:gd name="connsiteY38" fmla="*/ 4076008 h 6858000"/>
              <a:gd name="connsiteX39" fmla="*/ 441503 w 1342163"/>
              <a:gd name="connsiteY39" fmla="*/ 4033999 h 6858000"/>
              <a:gd name="connsiteX40" fmla="*/ 441228 w 1342163"/>
              <a:gd name="connsiteY40" fmla="*/ 4013953 h 6858000"/>
              <a:gd name="connsiteX41" fmla="*/ 433306 w 1342163"/>
              <a:gd name="connsiteY41" fmla="*/ 3901461 h 6858000"/>
              <a:gd name="connsiteX42" fmla="*/ 455900 w 1342163"/>
              <a:gd name="connsiteY42" fmla="*/ 3813873 h 6858000"/>
              <a:gd name="connsiteX43" fmla="*/ 466796 w 1342163"/>
              <a:gd name="connsiteY43" fmla="*/ 3738082 h 6858000"/>
              <a:gd name="connsiteX44" fmla="*/ 474142 w 1342163"/>
              <a:gd name="connsiteY44" fmla="*/ 3673397 h 6858000"/>
              <a:gd name="connsiteX45" fmla="*/ 473438 w 1342163"/>
              <a:gd name="connsiteY45" fmla="*/ 3637109 h 6858000"/>
              <a:gd name="connsiteX46" fmla="*/ 476881 w 1342163"/>
              <a:gd name="connsiteY46" fmla="*/ 3536883 h 6858000"/>
              <a:gd name="connsiteX47" fmla="*/ 484419 w 1342163"/>
              <a:gd name="connsiteY47" fmla="*/ 3435652 h 6858000"/>
              <a:gd name="connsiteX48" fmla="*/ 498311 w 1342163"/>
              <a:gd name="connsiteY48" fmla="*/ 3295862 h 6858000"/>
              <a:gd name="connsiteX49" fmla="*/ 480837 w 1342163"/>
              <a:gd name="connsiteY49" fmla="*/ 3158586 h 6858000"/>
              <a:gd name="connsiteX50" fmla="*/ 456245 w 1342163"/>
              <a:gd name="connsiteY50" fmla="*/ 3112365 h 6858000"/>
              <a:gd name="connsiteX51" fmla="*/ 441720 w 1342163"/>
              <a:gd name="connsiteY51" fmla="*/ 3072935 h 6858000"/>
              <a:gd name="connsiteX52" fmla="*/ 416894 w 1342163"/>
              <a:gd name="connsiteY52" fmla="*/ 2958185 h 6858000"/>
              <a:gd name="connsiteX53" fmla="*/ 374174 w 1342163"/>
              <a:gd name="connsiteY53" fmla="*/ 2843952 h 6858000"/>
              <a:gd name="connsiteX54" fmla="*/ 308426 w 1342163"/>
              <a:gd name="connsiteY54" fmla="*/ 2554718 h 6858000"/>
              <a:gd name="connsiteX55" fmla="*/ 279243 w 1342163"/>
              <a:gd name="connsiteY55" fmla="*/ 2447068 h 6858000"/>
              <a:gd name="connsiteX56" fmla="*/ 283313 w 1342163"/>
              <a:gd name="connsiteY56" fmla="*/ 2423438 h 6858000"/>
              <a:gd name="connsiteX57" fmla="*/ 272203 w 1342163"/>
              <a:gd name="connsiteY57" fmla="*/ 2402874 h 6858000"/>
              <a:gd name="connsiteX58" fmla="*/ 251144 w 1342163"/>
              <a:gd name="connsiteY58" fmla="*/ 2261920 h 6858000"/>
              <a:gd name="connsiteX59" fmla="*/ 241031 w 1342163"/>
              <a:gd name="connsiteY59" fmla="*/ 2195378 h 6858000"/>
              <a:gd name="connsiteX60" fmla="*/ 225248 w 1342163"/>
              <a:gd name="connsiteY60" fmla="*/ 2155135 h 6858000"/>
              <a:gd name="connsiteX61" fmla="*/ 222706 w 1342163"/>
              <a:gd name="connsiteY61" fmla="*/ 2118008 h 6858000"/>
              <a:gd name="connsiteX62" fmla="*/ 223699 w 1342163"/>
              <a:gd name="connsiteY62" fmla="*/ 2050531 h 6858000"/>
              <a:gd name="connsiteX63" fmla="*/ 196683 w 1342163"/>
              <a:gd name="connsiteY63" fmla="*/ 1906352 h 6858000"/>
              <a:gd name="connsiteX64" fmla="*/ 173240 w 1342163"/>
              <a:gd name="connsiteY64" fmla="*/ 1861531 h 6858000"/>
              <a:gd name="connsiteX65" fmla="*/ 127039 w 1342163"/>
              <a:gd name="connsiteY65" fmla="*/ 1732919 h 6858000"/>
              <a:gd name="connsiteX66" fmla="*/ 98476 w 1342163"/>
              <a:gd name="connsiteY66" fmla="*/ 1615777 h 6858000"/>
              <a:gd name="connsiteX67" fmla="*/ 79271 w 1342163"/>
              <a:gd name="connsiteY67" fmla="*/ 1563678 h 6858000"/>
              <a:gd name="connsiteX68" fmla="*/ 85093 w 1342163"/>
              <a:gd name="connsiteY68" fmla="*/ 1477995 h 6858000"/>
              <a:gd name="connsiteX69" fmla="*/ 71178 w 1342163"/>
              <a:gd name="connsiteY69" fmla="*/ 1373769 h 6858000"/>
              <a:gd name="connsiteX70" fmla="*/ 79485 w 1342163"/>
              <a:gd name="connsiteY70" fmla="*/ 1307086 h 6858000"/>
              <a:gd name="connsiteX71" fmla="*/ 85358 w 1342163"/>
              <a:gd name="connsiteY71" fmla="*/ 1168288 h 6858000"/>
              <a:gd name="connsiteX72" fmla="*/ 66946 w 1342163"/>
              <a:gd name="connsiteY72" fmla="*/ 1088484 h 6858000"/>
              <a:gd name="connsiteX73" fmla="*/ 55682 w 1342163"/>
              <a:gd name="connsiteY73" fmla="*/ 1016103 h 6858000"/>
              <a:gd name="connsiteX74" fmla="*/ 57138 w 1342163"/>
              <a:gd name="connsiteY74" fmla="*/ 954054 h 6858000"/>
              <a:gd name="connsiteX75" fmla="*/ 52003 w 1342163"/>
              <a:gd name="connsiteY75" fmla="*/ 896999 h 6858000"/>
              <a:gd name="connsiteX76" fmla="*/ 21411 w 1342163"/>
              <a:gd name="connsiteY76" fmla="*/ 821517 h 6858000"/>
              <a:gd name="connsiteX77" fmla="*/ 12141 w 1342163"/>
              <a:gd name="connsiteY77" fmla="*/ 711705 h 6858000"/>
              <a:gd name="connsiteX78" fmla="*/ 9051 w 1342163"/>
              <a:gd name="connsiteY78" fmla="*/ 619315 h 6858000"/>
              <a:gd name="connsiteX79" fmla="*/ 2707 w 1342163"/>
              <a:gd name="connsiteY79" fmla="*/ 585934 h 6858000"/>
              <a:gd name="connsiteX80" fmla="*/ 3 w 1342163"/>
              <a:gd name="connsiteY80" fmla="*/ 538948 h 6858000"/>
              <a:gd name="connsiteX81" fmla="*/ 3911 w 1342163"/>
              <a:gd name="connsiteY81" fmla="*/ 525163 h 6858000"/>
              <a:gd name="connsiteX82" fmla="*/ 29283 w 1342163"/>
              <a:gd name="connsiteY82" fmla="*/ 393828 h 6858000"/>
              <a:gd name="connsiteX83" fmla="*/ 29113 w 1342163"/>
              <a:gd name="connsiteY83" fmla="*/ 353137 h 6858000"/>
              <a:gd name="connsiteX84" fmla="*/ 34806 w 1342163"/>
              <a:gd name="connsiteY84" fmla="*/ 275771 h 6858000"/>
              <a:gd name="connsiteX85" fmla="*/ 44500 w 1342163"/>
              <a:gd name="connsiteY85" fmla="*/ 236673 h 6858000"/>
              <a:gd name="connsiteX86" fmla="*/ 43543 w 1342163"/>
              <a:gd name="connsiteY86" fmla="*/ 144983 h 6858000"/>
              <a:gd name="connsiteX87" fmla="*/ 33828 w 1342163"/>
              <a:gd name="connsiteY87" fmla="*/ 33857 h 6858000"/>
              <a:gd name="connsiteX88" fmla="*/ 15381 w 1342163"/>
              <a:gd name="connsiteY88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30566 w 1342163"/>
              <a:gd name="connsiteY17" fmla="*/ 5926735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4393 w 1342163"/>
              <a:gd name="connsiteY34" fmla="*/ 4690749 h 6858000"/>
              <a:gd name="connsiteX35" fmla="*/ 479873 w 1342163"/>
              <a:gd name="connsiteY35" fmla="*/ 4584173 h 6858000"/>
              <a:gd name="connsiteX36" fmla="*/ 471521 w 1342163"/>
              <a:gd name="connsiteY36" fmla="*/ 4375228 h 6858000"/>
              <a:gd name="connsiteX37" fmla="*/ 452174 w 1342163"/>
              <a:gd name="connsiteY37" fmla="*/ 4214165 h 6858000"/>
              <a:gd name="connsiteX38" fmla="*/ 453803 w 1342163"/>
              <a:gd name="connsiteY38" fmla="*/ 4076008 h 6858000"/>
              <a:gd name="connsiteX39" fmla="*/ 441503 w 1342163"/>
              <a:gd name="connsiteY39" fmla="*/ 4033999 h 6858000"/>
              <a:gd name="connsiteX40" fmla="*/ 441228 w 1342163"/>
              <a:gd name="connsiteY40" fmla="*/ 4013953 h 6858000"/>
              <a:gd name="connsiteX41" fmla="*/ 433306 w 1342163"/>
              <a:gd name="connsiteY41" fmla="*/ 3901461 h 6858000"/>
              <a:gd name="connsiteX42" fmla="*/ 455900 w 1342163"/>
              <a:gd name="connsiteY42" fmla="*/ 3813873 h 6858000"/>
              <a:gd name="connsiteX43" fmla="*/ 466796 w 1342163"/>
              <a:gd name="connsiteY43" fmla="*/ 3738082 h 6858000"/>
              <a:gd name="connsiteX44" fmla="*/ 474142 w 1342163"/>
              <a:gd name="connsiteY44" fmla="*/ 3673397 h 6858000"/>
              <a:gd name="connsiteX45" fmla="*/ 473438 w 1342163"/>
              <a:gd name="connsiteY45" fmla="*/ 3637109 h 6858000"/>
              <a:gd name="connsiteX46" fmla="*/ 476881 w 1342163"/>
              <a:gd name="connsiteY46" fmla="*/ 3536883 h 6858000"/>
              <a:gd name="connsiteX47" fmla="*/ 484419 w 1342163"/>
              <a:gd name="connsiteY47" fmla="*/ 3435652 h 6858000"/>
              <a:gd name="connsiteX48" fmla="*/ 498311 w 1342163"/>
              <a:gd name="connsiteY48" fmla="*/ 3295862 h 6858000"/>
              <a:gd name="connsiteX49" fmla="*/ 480837 w 1342163"/>
              <a:gd name="connsiteY49" fmla="*/ 3158586 h 6858000"/>
              <a:gd name="connsiteX50" fmla="*/ 456245 w 1342163"/>
              <a:gd name="connsiteY50" fmla="*/ 3112365 h 6858000"/>
              <a:gd name="connsiteX51" fmla="*/ 441720 w 1342163"/>
              <a:gd name="connsiteY51" fmla="*/ 3072935 h 6858000"/>
              <a:gd name="connsiteX52" fmla="*/ 416894 w 1342163"/>
              <a:gd name="connsiteY52" fmla="*/ 2958185 h 6858000"/>
              <a:gd name="connsiteX53" fmla="*/ 374174 w 1342163"/>
              <a:gd name="connsiteY53" fmla="*/ 2843952 h 6858000"/>
              <a:gd name="connsiteX54" fmla="*/ 308426 w 1342163"/>
              <a:gd name="connsiteY54" fmla="*/ 2554718 h 6858000"/>
              <a:gd name="connsiteX55" fmla="*/ 279243 w 1342163"/>
              <a:gd name="connsiteY55" fmla="*/ 2447068 h 6858000"/>
              <a:gd name="connsiteX56" fmla="*/ 283313 w 1342163"/>
              <a:gd name="connsiteY56" fmla="*/ 2423438 h 6858000"/>
              <a:gd name="connsiteX57" fmla="*/ 272203 w 1342163"/>
              <a:gd name="connsiteY57" fmla="*/ 2402874 h 6858000"/>
              <a:gd name="connsiteX58" fmla="*/ 251144 w 1342163"/>
              <a:gd name="connsiteY58" fmla="*/ 2261920 h 6858000"/>
              <a:gd name="connsiteX59" fmla="*/ 241031 w 1342163"/>
              <a:gd name="connsiteY59" fmla="*/ 2195378 h 6858000"/>
              <a:gd name="connsiteX60" fmla="*/ 225248 w 1342163"/>
              <a:gd name="connsiteY60" fmla="*/ 2155135 h 6858000"/>
              <a:gd name="connsiteX61" fmla="*/ 222706 w 1342163"/>
              <a:gd name="connsiteY61" fmla="*/ 2118008 h 6858000"/>
              <a:gd name="connsiteX62" fmla="*/ 223699 w 1342163"/>
              <a:gd name="connsiteY62" fmla="*/ 2050531 h 6858000"/>
              <a:gd name="connsiteX63" fmla="*/ 196683 w 1342163"/>
              <a:gd name="connsiteY63" fmla="*/ 1906352 h 6858000"/>
              <a:gd name="connsiteX64" fmla="*/ 173240 w 1342163"/>
              <a:gd name="connsiteY64" fmla="*/ 1861531 h 6858000"/>
              <a:gd name="connsiteX65" fmla="*/ 127039 w 1342163"/>
              <a:gd name="connsiteY65" fmla="*/ 1732919 h 6858000"/>
              <a:gd name="connsiteX66" fmla="*/ 98476 w 1342163"/>
              <a:gd name="connsiteY66" fmla="*/ 1615777 h 6858000"/>
              <a:gd name="connsiteX67" fmla="*/ 79271 w 1342163"/>
              <a:gd name="connsiteY67" fmla="*/ 1563678 h 6858000"/>
              <a:gd name="connsiteX68" fmla="*/ 85093 w 1342163"/>
              <a:gd name="connsiteY68" fmla="*/ 1477995 h 6858000"/>
              <a:gd name="connsiteX69" fmla="*/ 71178 w 1342163"/>
              <a:gd name="connsiteY69" fmla="*/ 1373769 h 6858000"/>
              <a:gd name="connsiteX70" fmla="*/ 79485 w 1342163"/>
              <a:gd name="connsiteY70" fmla="*/ 1307086 h 6858000"/>
              <a:gd name="connsiteX71" fmla="*/ 85358 w 1342163"/>
              <a:gd name="connsiteY71" fmla="*/ 1168288 h 6858000"/>
              <a:gd name="connsiteX72" fmla="*/ 66946 w 1342163"/>
              <a:gd name="connsiteY72" fmla="*/ 1088484 h 6858000"/>
              <a:gd name="connsiteX73" fmla="*/ 55682 w 1342163"/>
              <a:gd name="connsiteY73" fmla="*/ 1016103 h 6858000"/>
              <a:gd name="connsiteX74" fmla="*/ 57138 w 1342163"/>
              <a:gd name="connsiteY74" fmla="*/ 954054 h 6858000"/>
              <a:gd name="connsiteX75" fmla="*/ 52003 w 1342163"/>
              <a:gd name="connsiteY75" fmla="*/ 896999 h 6858000"/>
              <a:gd name="connsiteX76" fmla="*/ 21411 w 1342163"/>
              <a:gd name="connsiteY76" fmla="*/ 821517 h 6858000"/>
              <a:gd name="connsiteX77" fmla="*/ 12141 w 1342163"/>
              <a:gd name="connsiteY77" fmla="*/ 711705 h 6858000"/>
              <a:gd name="connsiteX78" fmla="*/ 9051 w 1342163"/>
              <a:gd name="connsiteY78" fmla="*/ 619315 h 6858000"/>
              <a:gd name="connsiteX79" fmla="*/ 2707 w 1342163"/>
              <a:gd name="connsiteY79" fmla="*/ 585934 h 6858000"/>
              <a:gd name="connsiteX80" fmla="*/ 3 w 1342163"/>
              <a:gd name="connsiteY80" fmla="*/ 538948 h 6858000"/>
              <a:gd name="connsiteX81" fmla="*/ 3911 w 1342163"/>
              <a:gd name="connsiteY81" fmla="*/ 525163 h 6858000"/>
              <a:gd name="connsiteX82" fmla="*/ 29283 w 1342163"/>
              <a:gd name="connsiteY82" fmla="*/ 393828 h 6858000"/>
              <a:gd name="connsiteX83" fmla="*/ 29113 w 1342163"/>
              <a:gd name="connsiteY83" fmla="*/ 353137 h 6858000"/>
              <a:gd name="connsiteX84" fmla="*/ 34806 w 1342163"/>
              <a:gd name="connsiteY84" fmla="*/ 275771 h 6858000"/>
              <a:gd name="connsiteX85" fmla="*/ 44500 w 1342163"/>
              <a:gd name="connsiteY85" fmla="*/ 236673 h 6858000"/>
              <a:gd name="connsiteX86" fmla="*/ 43543 w 1342163"/>
              <a:gd name="connsiteY86" fmla="*/ 144983 h 6858000"/>
              <a:gd name="connsiteX87" fmla="*/ 33828 w 1342163"/>
              <a:gd name="connsiteY87" fmla="*/ 33857 h 6858000"/>
              <a:gd name="connsiteX88" fmla="*/ 15381 w 1342163"/>
              <a:gd name="connsiteY88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45337 w 1342163"/>
              <a:gd name="connsiteY16" fmla="*/ 6028119 h 6858000"/>
              <a:gd name="connsiteX17" fmla="*/ 250120 w 1342163"/>
              <a:gd name="connsiteY17" fmla="*/ 5905303 h 6858000"/>
              <a:gd name="connsiteX18" fmla="*/ 280078 w 1342163"/>
              <a:gd name="connsiteY18" fmla="*/ 5712857 h 6858000"/>
              <a:gd name="connsiteX19" fmla="*/ 309876 w 1342163"/>
              <a:gd name="connsiteY19" fmla="*/ 5660491 h 6858000"/>
              <a:gd name="connsiteX20" fmla="*/ 323888 w 1342163"/>
              <a:gd name="connsiteY20" fmla="*/ 5553910 h 6858000"/>
              <a:gd name="connsiteX21" fmla="*/ 348319 w 1342163"/>
              <a:gd name="connsiteY21" fmla="*/ 5449031 h 6858000"/>
              <a:gd name="connsiteX22" fmla="*/ 359443 w 1342163"/>
              <a:gd name="connsiteY22" fmla="*/ 5396260 h 6858000"/>
              <a:gd name="connsiteX23" fmla="*/ 385202 w 1342163"/>
              <a:gd name="connsiteY23" fmla="*/ 5341916 h 6858000"/>
              <a:gd name="connsiteX24" fmla="*/ 423583 w 1342163"/>
              <a:gd name="connsiteY24" fmla="*/ 5264214 h 6858000"/>
              <a:gd name="connsiteX25" fmla="*/ 429742 w 1342163"/>
              <a:gd name="connsiteY25" fmla="*/ 5225268 h 6858000"/>
              <a:gd name="connsiteX26" fmla="*/ 438024 w 1342163"/>
              <a:gd name="connsiteY26" fmla="*/ 5159961 h 6858000"/>
              <a:gd name="connsiteX27" fmla="*/ 441634 w 1342163"/>
              <a:gd name="connsiteY27" fmla="*/ 5125185 h 6858000"/>
              <a:gd name="connsiteX28" fmla="*/ 455500 w 1342163"/>
              <a:gd name="connsiteY28" fmla="*/ 5067850 h 6858000"/>
              <a:gd name="connsiteX29" fmla="*/ 458231 w 1342163"/>
              <a:gd name="connsiteY29" fmla="*/ 5060861 h 6858000"/>
              <a:gd name="connsiteX30" fmla="*/ 456489 w 1342163"/>
              <a:gd name="connsiteY30" fmla="*/ 4993030 h 6858000"/>
              <a:gd name="connsiteX31" fmla="*/ 463398 w 1342163"/>
              <a:gd name="connsiteY31" fmla="*/ 4946844 h 6858000"/>
              <a:gd name="connsiteX32" fmla="*/ 474657 w 1342163"/>
              <a:gd name="connsiteY32" fmla="*/ 4858827 h 6858000"/>
              <a:gd name="connsiteX33" fmla="*/ 480560 w 1342163"/>
              <a:gd name="connsiteY33" fmla="*/ 4821170 h 6858000"/>
              <a:gd name="connsiteX34" fmla="*/ 484393 w 1342163"/>
              <a:gd name="connsiteY34" fmla="*/ 4690749 h 6858000"/>
              <a:gd name="connsiteX35" fmla="*/ 479873 w 1342163"/>
              <a:gd name="connsiteY35" fmla="*/ 4584173 h 6858000"/>
              <a:gd name="connsiteX36" fmla="*/ 471521 w 1342163"/>
              <a:gd name="connsiteY36" fmla="*/ 4375228 h 6858000"/>
              <a:gd name="connsiteX37" fmla="*/ 452174 w 1342163"/>
              <a:gd name="connsiteY37" fmla="*/ 4214165 h 6858000"/>
              <a:gd name="connsiteX38" fmla="*/ 453803 w 1342163"/>
              <a:gd name="connsiteY38" fmla="*/ 4076008 h 6858000"/>
              <a:gd name="connsiteX39" fmla="*/ 441503 w 1342163"/>
              <a:gd name="connsiteY39" fmla="*/ 4033999 h 6858000"/>
              <a:gd name="connsiteX40" fmla="*/ 441228 w 1342163"/>
              <a:gd name="connsiteY40" fmla="*/ 4013953 h 6858000"/>
              <a:gd name="connsiteX41" fmla="*/ 433306 w 1342163"/>
              <a:gd name="connsiteY41" fmla="*/ 3901461 h 6858000"/>
              <a:gd name="connsiteX42" fmla="*/ 455900 w 1342163"/>
              <a:gd name="connsiteY42" fmla="*/ 3813873 h 6858000"/>
              <a:gd name="connsiteX43" fmla="*/ 466796 w 1342163"/>
              <a:gd name="connsiteY43" fmla="*/ 3738082 h 6858000"/>
              <a:gd name="connsiteX44" fmla="*/ 474142 w 1342163"/>
              <a:gd name="connsiteY44" fmla="*/ 3673397 h 6858000"/>
              <a:gd name="connsiteX45" fmla="*/ 473438 w 1342163"/>
              <a:gd name="connsiteY45" fmla="*/ 3637109 h 6858000"/>
              <a:gd name="connsiteX46" fmla="*/ 476881 w 1342163"/>
              <a:gd name="connsiteY46" fmla="*/ 3536883 h 6858000"/>
              <a:gd name="connsiteX47" fmla="*/ 484419 w 1342163"/>
              <a:gd name="connsiteY47" fmla="*/ 3435652 h 6858000"/>
              <a:gd name="connsiteX48" fmla="*/ 498311 w 1342163"/>
              <a:gd name="connsiteY48" fmla="*/ 3295862 h 6858000"/>
              <a:gd name="connsiteX49" fmla="*/ 480837 w 1342163"/>
              <a:gd name="connsiteY49" fmla="*/ 3158586 h 6858000"/>
              <a:gd name="connsiteX50" fmla="*/ 456245 w 1342163"/>
              <a:gd name="connsiteY50" fmla="*/ 3112365 h 6858000"/>
              <a:gd name="connsiteX51" fmla="*/ 441720 w 1342163"/>
              <a:gd name="connsiteY51" fmla="*/ 3072935 h 6858000"/>
              <a:gd name="connsiteX52" fmla="*/ 416894 w 1342163"/>
              <a:gd name="connsiteY52" fmla="*/ 2958185 h 6858000"/>
              <a:gd name="connsiteX53" fmla="*/ 374174 w 1342163"/>
              <a:gd name="connsiteY53" fmla="*/ 2843952 h 6858000"/>
              <a:gd name="connsiteX54" fmla="*/ 308426 w 1342163"/>
              <a:gd name="connsiteY54" fmla="*/ 2554718 h 6858000"/>
              <a:gd name="connsiteX55" fmla="*/ 279243 w 1342163"/>
              <a:gd name="connsiteY55" fmla="*/ 2447068 h 6858000"/>
              <a:gd name="connsiteX56" fmla="*/ 283313 w 1342163"/>
              <a:gd name="connsiteY56" fmla="*/ 2423438 h 6858000"/>
              <a:gd name="connsiteX57" fmla="*/ 272203 w 1342163"/>
              <a:gd name="connsiteY57" fmla="*/ 2402874 h 6858000"/>
              <a:gd name="connsiteX58" fmla="*/ 251144 w 1342163"/>
              <a:gd name="connsiteY58" fmla="*/ 2261920 h 6858000"/>
              <a:gd name="connsiteX59" fmla="*/ 241031 w 1342163"/>
              <a:gd name="connsiteY59" fmla="*/ 2195378 h 6858000"/>
              <a:gd name="connsiteX60" fmla="*/ 225248 w 1342163"/>
              <a:gd name="connsiteY60" fmla="*/ 2155135 h 6858000"/>
              <a:gd name="connsiteX61" fmla="*/ 222706 w 1342163"/>
              <a:gd name="connsiteY61" fmla="*/ 2118008 h 6858000"/>
              <a:gd name="connsiteX62" fmla="*/ 223699 w 1342163"/>
              <a:gd name="connsiteY62" fmla="*/ 2050531 h 6858000"/>
              <a:gd name="connsiteX63" fmla="*/ 196683 w 1342163"/>
              <a:gd name="connsiteY63" fmla="*/ 1906352 h 6858000"/>
              <a:gd name="connsiteX64" fmla="*/ 173240 w 1342163"/>
              <a:gd name="connsiteY64" fmla="*/ 1861531 h 6858000"/>
              <a:gd name="connsiteX65" fmla="*/ 127039 w 1342163"/>
              <a:gd name="connsiteY65" fmla="*/ 1732919 h 6858000"/>
              <a:gd name="connsiteX66" fmla="*/ 98476 w 1342163"/>
              <a:gd name="connsiteY66" fmla="*/ 1615777 h 6858000"/>
              <a:gd name="connsiteX67" fmla="*/ 79271 w 1342163"/>
              <a:gd name="connsiteY67" fmla="*/ 1563678 h 6858000"/>
              <a:gd name="connsiteX68" fmla="*/ 85093 w 1342163"/>
              <a:gd name="connsiteY68" fmla="*/ 1477995 h 6858000"/>
              <a:gd name="connsiteX69" fmla="*/ 71178 w 1342163"/>
              <a:gd name="connsiteY69" fmla="*/ 1373769 h 6858000"/>
              <a:gd name="connsiteX70" fmla="*/ 79485 w 1342163"/>
              <a:gd name="connsiteY70" fmla="*/ 1307086 h 6858000"/>
              <a:gd name="connsiteX71" fmla="*/ 85358 w 1342163"/>
              <a:gd name="connsiteY71" fmla="*/ 1168288 h 6858000"/>
              <a:gd name="connsiteX72" fmla="*/ 66946 w 1342163"/>
              <a:gd name="connsiteY72" fmla="*/ 1088484 h 6858000"/>
              <a:gd name="connsiteX73" fmla="*/ 55682 w 1342163"/>
              <a:gd name="connsiteY73" fmla="*/ 1016103 h 6858000"/>
              <a:gd name="connsiteX74" fmla="*/ 57138 w 1342163"/>
              <a:gd name="connsiteY74" fmla="*/ 954054 h 6858000"/>
              <a:gd name="connsiteX75" fmla="*/ 52003 w 1342163"/>
              <a:gd name="connsiteY75" fmla="*/ 896999 h 6858000"/>
              <a:gd name="connsiteX76" fmla="*/ 21411 w 1342163"/>
              <a:gd name="connsiteY76" fmla="*/ 821517 h 6858000"/>
              <a:gd name="connsiteX77" fmla="*/ 12141 w 1342163"/>
              <a:gd name="connsiteY77" fmla="*/ 711705 h 6858000"/>
              <a:gd name="connsiteX78" fmla="*/ 9051 w 1342163"/>
              <a:gd name="connsiteY78" fmla="*/ 619315 h 6858000"/>
              <a:gd name="connsiteX79" fmla="*/ 2707 w 1342163"/>
              <a:gd name="connsiteY79" fmla="*/ 585934 h 6858000"/>
              <a:gd name="connsiteX80" fmla="*/ 3 w 1342163"/>
              <a:gd name="connsiteY80" fmla="*/ 538948 h 6858000"/>
              <a:gd name="connsiteX81" fmla="*/ 3911 w 1342163"/>
              <a:gd name="connsiteY81" fmla="*/ 525163 h 6858000"/>
              <a:gd name="connsiteX82" fmla="*/ 29283 w 1342163"/>
              <a:gd name="connsiteY82" fmla="*/ 393828 h 6858000"/>
              <a:gd name="connsiteX83" fmla="*/ 29113 w 1342163"/>
              <a:gd name="connsiteY83" fmla="*/ 353137 h 6858000"/>
              <a:gd name="connsiteX84" fmla="*/ 34806 w 1342163"/>
              <a:gd name="connsiteY84" fmla="*/ 275771 h 6858000"/>
              <a:gd name="connsiteX85" fmla="*/ 44500 w 1342163"/>
              <a:gd name="connsiteY85" fmla="*/ 236673 h 6858000"/>
              <a:gd name="connsiteX86" fmla="*/ 43543 w 1342163"/>
              <a:gd name="connsiteY86" fmla="*/ 144983 h 6858000"/>
              <a:gd name="connsiteX87" fmla="*/ 33828 w 1342163"/>
              <a:gd name="connsiteY87" fmla="*/ 33857 h 6858000"/>
              <a:gd name="connsiteX88" fmla="*/ 15381 w 1342163"/>
              <a:gd name="connsiteY88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71393 w 1342163"/>
              <a:gd name="connsiteY10" fmla="*/ 6334727 h 6858000"/>
              <a:gd name="connsiteX11" fmla="*/ 263305 w 1342163"/>
              <a:gd name="connsiteY11" fmla="*/ 6294334 h 6858000"/>
              <a:gd name="connsiteX12" fmla="*/ 251079 w 1342163"/>
              <a:gd name="connsiteY12" fmla="*/ 6231403 h 6858000"/>
              <a:gd name="connsiteX13" fmla="*/ 243737 w 1342163"/>
              <a:gd name="connsiteY13" fmla="*/ 6202459 h 6858000"/>
              <a:gd name="connsiteX14" fmla="*/ 242535 w 1342163"/>
              <a:gd name="connsiteY14" fmla="*/ 6153037 h 6858000"/>
              <a:gd name="connsiteX15" fmla="*/ 255506 w 1342163"/>
              <a:gd name="connsiteY15" fmla="*/ 6061464 h 6858000"/>
              <a:gd name="connsiteX16" fmla="*/ 250120 w 1342163"/>
              <a:gd name="connsiteY16" fmla="*/ 5905303 h 6858000"/>
              <a:gd name="connsiteX17" fmla="*/ 280078 w 1342163"/>
              <a:gd name="connsiteY17" fmla="*/ 5712857 h 6858000"/>
              <a:gd name="connsiteX18" fmla="*/ 309876 w 1342163"/>
              <a:gd name="connsiteY18" fmla="*/ 5660491 h 6858000"/>
              <a:gd name="connsiteX19" fmla="*/ 323888 w 1342163"/>
              <a:gd name="connsiteY19" fmla="*/ 5553910 h 6858000"/>
              <a:gd name="connsiteX20" fmla="*/ 348319 w 1342163"/>
              <a:gd name="connsiteY20" fmla="*/ 5449031 h 6858000"/>
              <a:gd name="connsiteX21" fmla="*/ 359443 w 1342163"/>
              <a:gd name="connsiteY21" fmla="*/ 5396260 h 6858000"/>
              <a:gd name="connsiteX22" fmla="*/ 385202 w 1342163"/>
              <a:gd name="connsiteY22" fmla="*/ 5341916 h 6858000"/>
              <a:gd name="connsiteX23" fmla="*/ 423583 w 1342163"/>
              <a:gd name="connsiteY23" fmla="*/ 5264214 h 6858000"/>
              <a:gd name="connsiteX24" fmla="*/ 429742 w 1342163"/>
              <a:gd name="connsiteY24" fmla="*/ 5225268 h 6858000"/>
              <a:gd name="connsiteX25" fmla="*/ 438024 w 1342163"/>
              <a:gd name="connsiteY25" fmla="*/ 5159961 h 6858000"/>
              <a:gd name="connsiteX26" fmla="*/ 441634 w 1342163"/>
              <a:gd name="connsiteY26" fmla="*/ 5125185 h 6858000"/>
              <a:gd name="connsiteX27" fmla="*/ 455500 w 1342163"/>
              <a:gd name="connsiteY27" fmla="*/ 5067850 h 6858000"/>
              <a:gd name="connsiteX28" fmla="*/ 458231 w 1342163"/>
              <a:gd name="connsiteY28" fmla="*/ 5060861 h 6858000"/>
              <a:gd name="connsiteX29" fmla="*/ 456489 w 1342163"/>
              <a:gd name="connsiteY29" fmla="*/ 4993030 h 6858000"/>
              <a:gd name="connsiteX30" fmla="*/ 463398 w 1342163"/>
              <a:gd name="connsiteY30" fmla="*/ 4946844 h 6858000"/>
              <a:gd name="connsiteX31" fmla="*/ 474657 w 1342163"/>
              <a:gd name="connsiteY31" fmla="*/ 4858827 h 6858000"/>
              <a:gd name="connsiteX32" fmla="*/ 480560 w 1342163"/>
              <a:gd name="connsiteY32" fmla="*/ 4821170 h 6858000"/>
              <a:gd name="connsiteX33" fmla="*/ 484393 w 1342163"/>
              <a:gd name="connsiteY33" fmla="*/ 4690749 h 6858000"/>
              <a:gd name="connsiteX34" fmla="*/ 479873 w 1342163"/>
              <a:gd name="connsiteY34" fmla="*/ 4584173 h 6858000"/>
              <a:gd name="connsiteX35" fmla="*/ 471521 w 1342163"/>
              <a:gd name="connsiteY35" fmla="*/ 4375228 h 6858000"/>
              <a:gd name="connsiteX36" fmla="*/ 452174 w 1342163"/>
              <a:gd name="connsiteY36" fmla="*/ 4214165 h 6858000"/>
              <a:gd name="connsiteX37" fmla="*/ 453803 w 1342163"/>
              <a:gd name="connsiteY37" fmla="*/ 4076008 h 6858000"/>
              <a:gd name="connsiteX38" fmla="*/ 441503 w 1342163"/>
              <a:gd name="connsiteY38" fmla="*/ 4033999 h 6858000"/>
              <a:gd name="connsiteX39" fmla="*/ 441228 w 1342163"/>
              <a:gd name="connsiteY39" fmla="*/ 4013953 h 6858000"/>
              <a:gd name="connsiteX40" fmla="*/ 433306 w 1342163"/>
              <a:gd name="connsiteY40" fmla="*/ 3901461 h 6858000"/>
              <a:gd name="connsiteX41" fmla="*/ 455900 w 1342163"/>
              <a:gd name="connsiteY41" fmla="*/ 3813873 h 6858000"/>
              <a:gd name="connsiteX42" fmla="*/ 466796 w 1342163"/>
              <a:gd name="connsiteY42" fmla="*/ 3738082 h 6858000"/>
              <a:gd name="connsiteX43" fmla="*/ 474142 w 1342163"/>
              <a:gd name="connsiteY43" fmla="*/ 3673397 h 6858000"/>
              <a:gd name="connsiteX44" fmla="*/ 473438 w 1342163"/>
              <a:gd name="connsiteY44" fmla="*/ 3637109 h 6858000"/>
              <a:gd name="connsiteX45" fmla="*/ 476881 w 1342163"/>
              <a:gd name="connsiteY45" fmla="*/ 3536883 h 6858000"/>
              <a:gd name="connsiteX46" fmla="*/ 484419 w 1342163"/>
              <a:gd name="connsiteY46" fmla="*/ 3435652 h 6858000"/>
              <a:gd name="connsiteX47" fmla="*/ 498311 w 1342163"/>
              <a:gd name="connsiteY47" fmla="*/ 3295862 h 6858000"/>
              <a:gd name="connsiteX48" fmla="*/ 480837 w 1342163"/>
              <a:gd name="connsiteY48" fmla="*/ 3158586 h 6858000"/>
              <a:gd name="connsiteX49" fmla="*/ 456245 w 1342163"/>
              <a:gd name="connsiteY49" fmla="*/ 3112365 h 6858000"/>
              <a:gd name="connsiteX50" fmla="*/ 441720 w 1342163"/>
              <a:gd name="connsiteY50" fmla="*/ 3072935 h 6858000"/>
              <a:gd name="connsiteX51" fmla="*/ 416894 w 1342163"/>
              <a:gd name="connsiteY51" fmla="*/ 2958185 h 6858000"/>
              <a:gd name="connsiteX52" fmla="*/ 374174 w 1342163"/>
              <a:gd name="connsiteY52" fmla="*/ 2843952 h 6858000"/>
              <a:gd name="connsiteX53" fmla="*/ 308426 w 1342163"/>
              <a:gd name="connsiteY53" fmla="*/ 2554718 h 6858000"/>
              <a:gd name="connsiteX54" fmla="*/ 279243 w 1342163"/>
              <a:gd name="connsiteY54" fmla="*/ 2447068 h 6858000"/>
              <a:gd name="connsiteX55" fmla="*/ 283313 w 1342163"/>
              <a:gd name="connsiteY55" fmla="*/ 2423438 h 6858000"/>
              <a:gd name="connsiteX56" fmla="*/ 272203 w 1342163"/>
              <a:gd name="connsiteY56" fmla="*/ 2402874 h 6858000"/>
              <a:gd name="connsiteX57" fmla="*/ 251144 w 1342163"/>
              <a:gd name="connsiteY57" fmla="*/ 2261920 h 6858000"/>
              <a:gd name="connsiteX58" fmla="*/ 241031 w 1342163"/>
              <a:gd name="connsiteY58" fmla="*/ 2195378 h 6858000"/>
              <a:gd name="connsiteX59" fmla="*/ 225248 w 1342163"/>
              <a:gd name="connsiteY59" fmla="*/ 2155135 h 6858000"/>
              <a:gd name="connsiteX60" fmla="*/ 222706 w 1342163"/>
              <a:gd name="connsiteY60" fmla="*/ 2118008 h 6858000"/>
              <a:gd name="connsiteX61" fmla="*/ 223699 w 1342163"/>
              <a:gd name="connsiteY61" fmla="*/ 2050531 h 6858000"/>
              <a:gd name="connsiteX62" fmla="*/ 196683 w 1342163"/>
              <a:gd name="connsiteY62" fmla="*/ 1906352 h 6858000"/>
              <a:gd name="connsiteX63" fmla="*/ 173240 w 1342163"/>
              <a:gd name="connsiteY63" fmla="*/ 1861531 h 6858000"/>
              <a:gd name="connsiteX64" fmla="*/ 127039 w 1342163"/>
              <a:gd name="connsiteY64" fmla="*/ 1732919 h 6858000"/>
              <a:gd name="connsiteX65" fmla="*/ 98476 w 1342163"/>
              <a:gd name="connsiteY65" fmla="*/ 1615777 h 6858000"/>
              <a:gd name="connsiteX66" fmla="*/ 79271 w 1342163"/>
              <a:gd name="connsiteY66" fmla="*/ 1563678 h 6858000"/>
              <a:gd name="connsiteX67" fmla="*/ 85093 w 1342163"/>
              <a:gd name="connsiteY67" fmla="*/ 1477995 h 6858000"/>
              <a:gd name="connsiteX68" fmla="*/ 71178 w 1342163"/>
              <a:gd name="connsiteY68" fmla="*/ 1373769 h 6858000"/>
              <a:gd name="connsiteX69" fmla="*/ 79485 w 1342163"/>
              <a:gd name="connsiteY69" fmla="*/ 1307086 h 6858000"/>
              <a:gd name="connsiteX70" fmla="*/ 85358 w 1342163"/>
              <a:gd name="connsiteY70" fmla="*/ 1168288 h 6858000"/>
              <a:gd name="connsiteX71" fmla="*/ 66946 w 1342163"/>
              <a:gd name="connsiteY71" fmla="*/ 1088484 h 6858000"/>
              <a:gd name="connsiteX72" fmla="*/ 55682 w 1342163"/>
              <a:gd name="connsiteY72" fmla="*/ 1016103 h 6858000"/>
              <a:gd name="connsiteX73" fmla="*/ 57138 w 1342163"/>
              <a:gd name="connsiteY73" fmla="*/ 954054 h 6858000"/>
              <a:gd name="connsiteX74" fmla="*/ 52003 w 1342163"/>
              <a:gd name="connsiteY74" fmla="*/ 896999 h 6858000"/>
              <a:gd name="connsiteX75" fmla="*/ 21411 w 1342163"/>
              <a:gd name="connsiteY75" fmla="*/ 821517 h 6858000"/>
              <a:gd name="connsiteX76" fmla="*/ 12141 w 1342163"/>
              <a:gd name="connsiteY76" fmla="*/ 711705 h 6858000"/>
              <a:gd name="connsiteX77" fmla="*/ 9051 w 1342163"/>
              <a:gd name="connsiteY77" fmla="*/ 619315 h 6858000"/>
              <a:gd name="connsiteX78" fmla="*/ 2707 w 1342163"/>
              <a:gd name="connsiteY78" fmla="*/ 585934 h 6858000"/>
              <a:gd name="connsiteX79" fmla="*/ 3 w 1342163"/>
              <a:gd name="connsiteY79" fmla="*/ 538948 h 6858000"/>
              <a:gd name="connsiteX80" fmla="*/ 3911 w 1342163"/>
              <a:gd name="connsiteY80" fmla="*/ 525163 h 6858000"/>
              <a:gd name="connsiteX81" fmla="*/ 29283 w 1342163"/>
              <a:gd name="connsiteY81" fmla="*/ 393828 h 6858000"/>
              <a:gd name="connsiteX82" fmla="*/ 29113 w 1342163"/>
              <a:gd name="connsiteY82" fmla="*/ 353137 h 6858000"/>
              <a:gd name="connsiteX83" fmla="*/ 34806 w 1342163"/>
              <a:gd name="connsiteY83" fmla="*/ 275771 h 6858000"/>
              <a:gd name="connsiteX84" fmla="*/ 44500 w 1342163"/>
              <a:gd name="connsiteY84" fmla="*/ 236673 h 6858000"/>
              <a:gd name="connsiteX85" fmla="*/ 43543 w 1342163"/>
              <a:gd name="connsiteY85" fmla="*/ 144983 h 6858000"/>
              <a:gd name="connsiteX86" fmla="*/ 33828 w 1342163"/>
              <a:gd name="connsiteY86" fmla="*/ 33857 h 6858000"/>
              <a:gd name="connsiteX87" fmla="*/ 15381 w 1342163"/>
              <a:gd name="connsiteY87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21411 w 1342163"/>
              <a:gd name="connsiteY74" fmla="*/ 821517 h 6858000"/>
              <a:gd name="connsiteX75" fmla="*/ 12141 w 1342163"/>
              <a:gd name="connsiteY75" fmla="*/ 711705 h 6858000"/>
              <a:gd name="connsiteX76" fmla="*/ 9051 w 1342163"/>
              <a:gd name="connsiteY76" fmla="*/ 619315 h 6858000"/>
              <a:gd name="connsiteX77" fmla="*/ 2707 w 1342163"/>
              <a:gd name="connsiteY77" fmla="*/ 585934 h 6858000"/>
              <a:gd name="connsiteX78" fmla="*/ 3 w 1342163"/>
              <a:gd name="connsiteY78" fmla="*/ 538948 h 6858000"/>
              <a:gd name="connsiteX79" fmla="*/ 3911 w 1342163"/>
              <a:gd name="connsiteY79" fmla="*/ 525163 h 6858000"/>
              <a:gd name="connsiteX80" fmla="*/ 29283 w 1342163"/>
              <a:gd name="connsiteY80" fmla="*/ 393828 h 6858000"/>
              <a:gd name="connsiteX81" fmla="*/ 29113 w 1342163"/>
              <a:gd name="connsiteY81" fmla="*/ 353137 h 6858000"/>
              <a:gd name="connsiteX82" fmla="*/ 34806 w 1342163"/>
              <a:gd name="connsiteY82" fmla="*/ 275771 h 6858000"/>
              <a:gd name="connsiteX83" fmla="*/ 44500 w 1342163"/>
              <a:gd name="connsiteY83" fmla="*/ 236673 h 6858000"/>
              <a:gd name="connsiteX84" fmla="*/ 43543 w 1342163"/>
              <a:gd name="connsiteY84" fmla="*/ 144983 h 6858000"/>
              <a:gd name="connsiteX85" fmla="*/ 33828 w 1342163"/>
              <a:gd name="connsiteY85" fmla="*/ 33857 h 6858000"/>
              <a:gd name="connsiteX86" fmla="*/ 15381 w 1342163"/>
              <a:gd name="connsiteY86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12141 w 1342163"/>
              <a:gd name="connsiteY74" fmla="*/ 711705 h 6858000"/>
              <a:gd name="connsiteX75" fmla="*/ 9051 w 1342163"/>
              <a:gd name="connsiteY75" fmla="*/ 619315 h 6858000"/>
              <a:gd name="connsiteX76" fmla="*/ 2707 w 1342163"/>
              <a:gd name="connsiteY76" fmla="*/ 585934 h 6858000"/>
              <a:gd name="connsiteX77" fmla="*/ 3 w 1342163"/>
              <a:gd name="connsiteY77" fmla="*/ 538948 h 6858000"/>
              <a:gd name="connsiteX78" fmla="*/ 3911 w 1342163"/>
              <a:gd name="connsiteY78" fmla="*/ 525163 h 6858000"/>
              <a:gd name="connsiteX79" fmla="*/ 29283 w 1342163"/>
              <a:gd name="connsiteY79" fmla="*/ 393828 h 6858000"/>
              <a:gd name="connsiteX80" fmla="*/ 29113 w 1342163"/>
              <a:gd name="connsiteY80" fmla="*/ 353137 h 6858000"/>
              <a:gd name="connsiteX81" fmla="*/ 34806 w 1342163"/>
              <a:gd name="connsiteY81" fmla="*/ 275771 h 6858000"/>
              <a:gd name="connsiteX82" fmla="*/ 44500 w 1342163"/>
              <a:gd name="connsiteY82" fmla="*/ 236673 h 6858000"/>
              <a:gd name="connsiteX83" fmla="*/ 43543 w 1342163"/>
              <a:gd name="connsiteY83" fmla="*/ 144983 h 6858000"/>
              <a:gd name="connsiteX84" fmla="*/ 33828 w 1342163"/>
              <a:gd name="connsiteY84" fmla="*/ 33857 h 6858000"/>
              <a:gd name="connsiteX85" fmla="*/ 15381 w 1342163"/>
              <a:gd name="connsiteY85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12141 w 1342163"/>
              <a:gd name="connsiteY74" fmla="*/ 711705 h 6858000"/>
              <a:gd name="connsiteX75" fmla="*/ 9051 w 1342163"/>
              <a:gd name="connsiteY75" fmla="*/ 619315 h 6858000"/>
              <a:gd name="connsiteX76" fmla="*/ 2707 w 1342163"/>
              <a:gd name="connsiteY76" fmla="*/ 585934 h 6858000"/>
              <a:gd name="connsiteX77" fmla="*/ 3 w 1342163"/>
              <a:gd name="connsiteY77" fmla="*/ 538948 h 6858000"/>
              <a:gd name="connsiteX78" fmla="*/ 3911 w 1342163"/>
              <a:gd name="connsiteY78" fmla="*/ 525163 h 6858000"/>
              <a:gd name="connsiteX79" fmla="*/ 29283 w 1342163"/>
              <a:gd name="connsiteY79" fmla="*/ 393828 h 6858000"/>
              <a:gd name="connsiteX80" fmla="*/ 29113 w 1342163"/>
              <a:gd name="connsiteY80" fmla="*/ 353137 h 6858000"/>
              <a:gd name="connsiteX81" fmla="*/ 34806 w 1342163"/>
              <a:gd name="connsiteY81" fmla="*/ 275771 h 6858000"/>
              <a:gd name="connsiteX82" fmla="*/ 44500 w 1342163"/>
              <a:gd name="connsiteY82" fmla="*/ 236673 h 6858000"/>
              <a:gd name="connsiteX83" fmla="*/ 43543 w 1342163"/>
              <a:gd name="connsiteY83" fmla="*/ 144983 h 6858000"/>
              <a:gd name="connsiteX84" fmla="*/ 33828 w 1342163"/>
              <a:gd name="connsiteY84" fmla="*/ 33857 h 6858000"/>
              <a:gd name="connsiteX85" fmla="*/ 15381 w 1342163"/>
              <a:gd name="connsiteY85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12141 w 1342163"/>
              <a:gd name="connsiteY74" fmla="*/ 711705 h 6858000"/>
              <a:gd name="connsiteX75" fmla="*/ 9051 w 1342163"/>
              <a:gd name="connsiteY75" fmla="*/ 619315 h 6858000"/>
              <a:gd name="connsiteX76" fmla="*/ 2707 w 1342163"/>
              <a:gd name="connsiteY76" fmla="*/ 585934 h 6858000"/>
              <a:gd name="connsiteX77" fmla="*/ 3 w 1342163"/>
              <a:gd name="connsiteY77" fmla="*/ 538948 h 6858000"/>
              <a:gd name="connsiteX78" fmla="*/ 3911 w 1342163"/>
              <a:gd name="connsiteY78" fmla="*/ 525163 h 6858000"/>
              <a:gd name="connsiteX79" fmla="*/ 29283 w 1342163"/>
              <a:gd name="connsiteY79" fmla="*/ 393828 h 6858000"/>
              <a:gd name="connsiteX80" fmla="*/ 29113 w 1342163"/>
              <a:gd name="connsiteY80" fmla="*/ 353137 h 6858000"/>
              <a:gd name="connsiteX81" fmla="*/ 34806 w 1342163"/>
              <a:gd name="connsiteY81" fmla="*/ 275771 h 6858000"/>
              <a:gd name="connsiteX82" fmla="*/ 44500 w 1342163"/>
              <a:gd name="connsiteY82" fmla="*/ 236673 h 6858000"/>
              <a:gd name="connsiteX83" fmla="*/ 43543 w 1342163"/>
              <a:gd name="connsiteY83" fmla="*/ 144983 h 6858000"/>
              <a:gd name="connsiteX84" fmla="*/ 33828 w 1342163"/>
              <a:gd name="connsiteY84" fmla="*/ 33857 h 6858000"/>
              <a:gd name="connsiteX85" fmla="*/ 15381 w 1342163"/>
              <a:gd name="connsiteY85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12141 w 1342163"/>
              <a:gd name="connsiteY74" fmla="*/ 711705 h 6858000"/>
              <a:gd name="connsiteX75" fmla="*/ 9051 w 1342163"/>
              <a:gd name="connsiteY75" fmla="*/ 619315 h 6858000"/>
              <a:gd name="connsiteX76" fmla="*/ 2707 w 1342163"/>
              <a:gd name="connsiteY76" fmla="*/ 585934 h 6858000"/>
              <a:gd name="connsiteX77" fmla="*/ 3 w 1342163"/>
              <a:gd name="connsiteY77" fmla="*/ 538948 h 6858000"/>
              <a:gd name="connsiteX78" fmla="*/ 3911 w 1342163"/>
              <a:gd name="connsiteY78" fmla="*/ 525163 h 6858000"/>
              <a:gd name="connsiteX79" fmla="*/ 29283 w 1342163"/>
              <a:gd name="connsiteY79" fmla="*/ 393828 h 6858000"/>
              <a:gd name="connsiteX80" fmla="*/ 29113 w 1342163"/>
              <a:gd name="connsiteY80" fmla="*/ 353137 h 6858000"/>
              <a:gd name="connsiteX81" fmla="*/ 34806 w 1342163"/>
              <a:gd name="connsiteY81" fmla="*/ 275771 h 6858000"/>
              <a:gd name="connsiteX82" fmla="*/ 44500 w 1342163"/>
              <a:gd name="connsiteY82" fmla="*/ 236673 h 6858000"/>
              <a:gd name="connsiteX83" fmla="*/ 43543 w 1342163"/>
              <a:gd name="connsiteY83" fmla="*/ 144983 h 6858000"/>
              <a:gd name="connsiteX84" fmla="*/ 33828 w 1342163"/>
              <a:gd name="connsiteY84" fmla="*/ 33857 h 6858000"/>
              <a:gd name="connsiteX85" fmla="*/ 15381 w 1342163"/>
              <a:gd name="connsiteY85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1178 w 1342163"/>
              <a:gd name="connsiteY67" fmla="*/ 1373769 h 6858000"/>
              <a:gd name="connsiteX68" fmla="*/ 79485 w 1342163"/>
              <a:gd name="connsiteY68" fmla="*/ 1307086 h 6858000"/>
              <a:gd name="connsiteX69" fmla="*/ 85358 w 1342163"/>
              <a:gd name="connsiteY69" fmla="*/ 1168288 h 6858000"/>
              <a:gd name="connsiteX70" fmla="*/ 66946 w 1342163"/>
              <a:gd name="connsiteY70" fmla="*/ 1088484 h 6858000"/>
              <a:gd name="connsiteX71" fmla="*/ 55682 w 1342163"/>
              <a:gd name="connsiteY71" fmla="*/ 1016103 h 6858000"/>
              <a:gd name="connsiteX72" fmla="*/ 57138 w 1342163"/>
              <a:gd name="connsiteY72" fmla="*/ 954054 h 6858000"/>
              <a:gd name="connsiteX73" fmla="*/ 52003 w 1342163"/>
              <a:gd name="connsiteY73" fmla="*/ 896999 h 6858000"/>
              <a:gd name="connsiteX74" fmla="*/ 12141 w 1342163"/>
              <a:gd name="connsiteY74" fmla="*/ 711705 h 6858000"/>
              <a:gd name="connsiteX75" fmla="*/ 9051 w 1342163"/>
              <a:gd name="connsiteY75" fmla="*/ 619315 h 6858000"/>
              <a:gd name="connsiteX76" fmla="*/ 2707 w 1342163"/>
              <a:gd name="connsiteY76" fmla="*/ 585934 h 6858000"/>
              <a:gd name="connsiteX77" fmla="*/ 3 w 1342163"/>
              <a:gd name="connsiteY77" fmla="*/ 538948 h 6858000"/>
              <a:gd name="connsiteX78" fmla="*/ 3911 w 1342163"/>
              <a:gd name="connsiteY78" fmla="*/ 525163 h 6858000"/>
              <a:gd name="connsiteX79" fmla="*/ 29283 w 1342163"/>
              <a:gd name="connsiteY79" fmla="*/ 393828 h 6858000"/>
              <a:gd name="connsiteX80" fmla="*/ 29113 w 1342163"/>
              <a:gd name="connsiteY80" fmla="*/ 353137 h 6858000"/>
              <a:gd name="connsiteX81" fmla="*/ 34806 w 1342163"/>
              <a:gd name="connsiteY81" fmla="*/ 275771 h 6858000"/>
              <a:gd name="connsiteX82" fmla="*/ 44500 w 1342163"/>
              <a:gd name="connsiteY82" fmla="*/ 236673 h 6858000"/>
              <a:gd name="connsiteX83" fmla="*/ 43543 w 1342163"/>
              <a:gd name="connsiteY83" fmla="*/ 144983 h 6858000"/>
              <a:gd name="connsiteX84" fmla="*/ 33828 w 1342163"/>
              <a:gd name="connsiteY84" fmla="*/ 33857 h 6858000"/>
              <a:gd name="connsiteX85" fmla="*/ 15381 w 1342163"/>
              <a:gd name="connsiteY85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9485 w 1342163"/>
              <a:gd name="connsiteY67" fmla="*/ 1307086 h 6858000"/>
              <a:gd name="connsiteX68" fmla="*/ 85358 w 1342163"/>
              <a:gd name="connsiteY68" fmla="*/ 1168288 h 6858000"/>
              <a:gd name="connsiteX69" fmla="*/ 66946 w 1342163"/>
              <a:gd name="connsiteY69" fmla="*/ 1088484 h 6858000"/>
              <a:gd name="connsiteX70" fmla="*/ 55682 w 1342163"/>
              <a:gd name="connsiteY70" fmla="*/ 1016103 h 6858000"/>
              <a:gd name="connsiteX71" fmla="*/ 57138 w 1342163"/>
              <a:gd name="connsiteY71" fmla="*/ 954054 h 6858000"/>
              <a:gd name="connsiteX72" fmla="*/ 52003 w 1342163"/>
              <a:gd name="connsiteY72" fmla="*/ 896999 h 6858000"/>
              <a:gd name="connsiteX73" fmla="*/ 12141 w 1342163"/>
              <a:gd name="connsiteY73" fmla="*/ 711705 h 6858000"/>
              <a:gd name="connsiteX74" fmla="*/ 9051 w 1342163"/>
              <a:gd name="connsiteY74" fmla="*/ 619315 h 6858000"/>
              <a:gd name="connsiteX75" fmla="*/ 2707 w 1342163"/>
              <a:gd name="connsiteY75" fmla="*/ 585934 h 6858000"/>
              <a:gd name="connsiteX76" fmla="*/ 3 w 1342163"/>
              <a:gd name="connsiteY76" fmla="*/ 538948 h 6858000"/>
              <a:gd name="connsiteX77" fmla="*/ 3911 w 1342163"/>
              <a:gd name="connsiteY77" fmla="*/ 525163 h 6858000"/>
              <a:gd name="connsiteX78" fmla="*/ 29283 w 1342163"/>
              <a:gd name="connsiteY78" fmla="*/ 393828 h 6858000"/>
              <a:gd name="connsiteX79" fmla="*/ 29113 w 1342163"/>
              <a:gd name="connsiteY79" fmla="*/ 353137 h 6858000"/>
              <a:gd name="connsiteX80" fmla="*/ 34806 w 1342163"/>
              <a:gd name="connsiteY80" fmla="*/ 275771 h 6858000"/>
              <a:gd name="connsiteX81" fmla="*/ 44500 w 1342163"/>
              <a:gd name="connsiteY81" fmla="*/ 236673 h 6858000"/>
              <a:gd name="connsiteX82" fmla="*/ 43543 w 1342163"/>
              <a:gd name="connsiteY82" fmla="*/ 144983 h 6858000"/>
              <a:gd name="connsiteX83" fmla="*/ 33828 w 1342163"/>
              <a:gd name="connsiteY83" fmla="*/ 33857 h 6858000"/>
              <a:gd name="connsiteX84" fmla="*/ 15381 w 1342163"/>
              <a:gd name="connsiteY84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72203 w 1342163"/>
              <a:gd name="connsiteY55" fmla="*/ 2402874 h 6858000"/>
              <a:gd name="connsiteX56" fmla="*/ 251144 w 1342163"/>
              <a:gd name="connsiteY56" fmla="*/ 2261920 h 6858000"/>
              <a:gd name="connsiteX57" fmla="*/ 241031 w 1342163"/>
              <a:gd name="connsiteY57" fmla="*/ 2195378 h 6858000"/>
              <a:gd name="connsiteX58" fmla="*/ 225248 w 1342163"/>
              <a:gd name="connsiteY58" fmla="*/ 2155135 h 6858000"/>
              <a:gd name="connsiteX59" fmla="*/ 222706 w 1342163"/>
              <a:gd name="connsiteY59" fmla="*/ 2118008 h 6858000"/>
              <a:gd name="connsiteX60" fmla="*/ 223699 w 1342163"/>
              <a:gd name="connsiteY60" fmla="*/ 2050531 h 6858000"/>
              <a:gd name="connsiteX61" fmla="*/ 196683 w 1342163"/>
              <a:gd name="connsiteY61" fmla="*/ 1906352 h 6858000"/>
              <a:gd name="connsiteX62" fmla="*/ 173240 w 1342163"/>
              <a:gd name="connsiteY62" fmla="*/ 1861531 h 6858000"/>
              <a:gd name="connsiteX63" fmla="*/ 127039 w 1342163"/>
              <a:gd name="connsiteY63" fmla="*/ 1732919 h 6858000"/>
              <a:gd name="connsiteX64" fmla="*/ 98476 w 1342163"/>
              <a:gd name="connsiteY64" fmla="*/ 1615777 h 6858000"/>
              <a:gd name="connsiteX65" fmla="*/ 79271 w 1342163"/>
              <a:gd name="connsiteY65" fmla="*/ 1563678 h 6858000"/>
              <a:gd name="connsiteX66" fmla="*/ 85093 w 1342163"/>
              <a:gd name="connsiteY66" fmla="*/ 1477995 h 6858000"/>
              <a:gd name="connsiteX67" fmla="*/ 79485 w 1342163"/>
              <a:gd name="connsiteY67" fmla="*/ 1307086 h 6858000"/>
              <a:gd name="connsiteX68" fmla="*/ 85358 w 1342163"/>
              <a:gd name="connsiteY68" fmla="*/ 1168288 h 6858000"/>
              <a:gd name="connsiteX69" fmla="*/ 66946 w 1342163"/>
              <a:gd name="connsiteY69" fmla="*/ 1088484 h 6858000"/>
              <a:gd name="connsiteX70" fmla="*/ 55682 w 1342163"/>
              <a:gd name="connsiteY70" fmla="*/ 1016103 h 6858000"/>
              <a:gd name="connsiteX71" fmla="*/ 57138 w 1342163"/>
              <a:gd name="connsiteY71" fmla="*/ 954054 h 6858000"/>
              <a:gd name="connsiteX72" fmla="*/ 52003 w 1342163"/>
              <a:gd name="connsiteY72" fmla="*/ 896999 h 6858000"/>
              <a:gd name="connsiteX73" fmla="*/ 12141 w 1342163"/>
              <a:gd name="connsiteY73" fmla="*/ 711705 h 6858000"/>
              <a:gd name="connsiteX74" fmla="*/ 9051 w 1342163"/>
              <a:gd name="connsiteY74" fmla="*/ 619315 h 6858000"/>
              <a:gd name="connsiteX75" fmla="*/ 2707 w 1342163"/>
              <a:gd name="connsiteY75" fmla="*/ 585934 h 6858000"/>
              <a:gd name="connsiteX76" fmla="*/ 3 w 1342163"/>
              <a:gd name="connsiteY76" fmla="*/ 538948 h 6858000"/>
              <a:gd name="connsiteX77" fmla="*/ 3911 w 1342163"/>
              <a:gd name="connsiteY77" fmla="*/ 525163 h 6858000"/>
              <a:gd name="connsiteX78" fmla="*/ 29283 w 1342163"/>
              <a:gd name="connsiteY78" fmla="*/ 393828 h 6858000"/>
              <a:gd name="connsiteX79" fmla="*/ 29113 w 1342163"/>
              <a:gd name="connsiteY79" fmla="*/ 353137 h 6858000"/>
              <a:gd name="connsiteX80" fmla="*/ 34806 w 1342163"/>
              <a:gd name="connsiteY80" fmla="*/ 275771 h 6858000"/>
              <a:gd name="connsiteX81" fmla="*/ 44500 w 1342163"/>
              <a:gd name="connsiteY81" fmla="*/ 236673 h 6858000"/>
              <a:gd name="connsiteX82" fmla="*/ 43543 w 1342163"/>
              <a:gd name="connsiteY82" fmla="*/ 144983 h 6858000"/>
              <a:gd name="connsiteX83" fmla="*/ 33828 w 1342163"/>
              <a:gd name="connsiteY83" fmla="*/ 33857 h 6858000"/>
              <a:gd name="connsiteX84" fmla="*/ 15381 w 1342163"/>
              <a:gd name="connsiteY84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51144 w 1342163"/>
              <a:gd name="connsiteY55" fmla="*/ 2261920 h 6858000"/>
              <a:gd name="connsiteX56" fmla="*/ 241031 w 1342163"/>
              <a:gd name="connsiteY56" fmla="*/ 2195378 h 6858000"/>
              <a:gd name="connsiteX57" fmla="*/ 225248 w 1342163"/>
              <a:gd name="connsiteY57" fmla="*/ 2155135 h 6858000"/>
              <a:gd name="connsiteX58" fmla="*/ 222706 w 1342163"/>
              <a:gd name="connsiteY58" fmla="*/ 2118008 h 6858000"/>
              <a:gd name="connsiteX59" fmla="*/ 223699 w 1342163"/>
              <a:gd name="connsiteY59" fmla="*/ 2050531 h 6858000"/>
              <a:gd name="connsiteX60" fmla="*/ 196683 w 1342163"/>
              <a:gd name="connsiteY60" fmla="*/ 1906352 h 6858000"/>
              <a:gd name="connsiteX61" fmla="*/ 173240 w 1342163"/>
              <a:gd name="connsiteY61" fmla="*/ 1861531 h 6858000"/>
              <a:gd name="connsiteX62" fmla="*/ 127039 w 1342163"/>
              <a:gd name="connsiteY62" fmla="*/ 1732919 h 6858000"/>
              <a:gd name="connsiteX63" fmla="*/ 98476 w 1342163"/>
              <a:gd name="connsiteY63" fmla="*/ 1615777 h 6858000"/>
              <a:gd name="connsiteX64" fmla="*/ 79271 w 1342163"/>
              <a:gd name="connsiteY64" fmla="*/ 1563678 h 6858000"/>
              <a:gd name="connsiteX65" fmla="*/ 85093 w 1342163"/>
              <a:gd name="connsiteY65" fmla="*/ 1477995 h 6858000"/>
              <a:gd name="connsiteX66" fmla="*/ 79485 w 1342163"/>
              <a:gd name="connsiteY66" fmla="*/ 1307086 h 6858000"/>
              <a:gd name="connsiteX67" fmla="*/ 85358 w 1342163"/>
              <a:gd name="connsiteY67" fmla="*/ 1168288 h 6858000"/>
              <a:gd name="connsiteX68" fmla="*/ 66946 w 1342163"/>
              <a:gd name="connsiteY68" fmla="*/ 1088484 h 6858000"/>
              <a:gd name="connsiteX69" fmla="*/ 55682 w 1342163"/>
              <a:gd name="connsiteY69" fmla="*/ 1016103 h 6858000"/>
              <a:gd name="connsiteX70" fmla="*/ 57138 w 1342163"/>
              <a:gd name="connsiteY70" fmla="*/ 954054 h 6858000"/>
              <a:gd name="connsiteX71" fmla="*/ 52003 w 1342163"/>
              <a:gd name="connsiteY71" fmla="*/ 896999 h 6858000"/>
              <a:gd name="connsiteX72" fmla="*/ 12141 w 1342163"/>
              <a:gd name="connsiteY72" fmla="*/ 711705 h 6858000"/>
              <a:gd name="connsiteX73" fmla="*/ 9051 w 1342163"/>
              <a:gd name="connsiteY73" fmla="*/ 619315 h 6858000"/>
              <a:gd name="connsiteX74" fmla="*/ 2707 w 1342163"/>
              <a:gd name="connsiteY74" fmla="*/ 585934 h 6858000"/>
              <a:gd name="connsiteX75" fmla="*/ 3 w 1342163"/>
              <a:gd name="connsiteY75" fmla="*/ 538948 h 6858000"/>
              <a:gd name="connsiteX76" fmla="*/ 3911 w 1342163"/>
              <a:gd name="connsiteY76" fmla="*/ 525163 h 6858000"/>
              <a:gd name="connsiteX77" fmla="*/ 29283 w 1342163"/>
              <a:gd name="connsiteY77" fmla="*/ 393828 h 6858000"/>
              <a:gd name="connsiteX78" fmla="*/ 29113 w 1342163"/>
              <a:gd name="connsiteY78" fmla="*/ 353137 h 6858000"/>
              <a:gd name="connsiteX79" fmla="*/ 34806 w 1342163"/>
              <a:gd name="connsiteY79" fmla="*/ 275771 h 6858000"/>
              <a:gd name="connsiteX80" fmla="*/ 44500 w 1342163"/>
              <a:gd name="connsiteY80" fmla="*/ 236673 h 6858000"/>
              <a:gd name="connsiteX81" fmla="*/ 43543 w 1342163"/>
              <a:gd name="connsiteY81" fmla="*/ 144983 h 6858000"/>
              <a:gd name="connsiteX82" fmla="*/ 33828 w 1342163"/>
              <a:gd name="connsiteY82" fmla="*/ 33857 h 6858000"/>
              <a:gd name="connsiteX83" fmla="*/ 15381 w 1342163"/>
              <a:gd name="connsiteY83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84419 w 1342163"/>
              <a:gd name="connsiteY45" fmla="*/ 3435652 h 6858000"/>
              <a:gd name="connsiteX46" fmla="*/ 498311 w 1342163"/>
              <a:gd name="connsiteY46" fmla="*/ 3295862 h 6858000"/>
              <a:gd name="connsiteX47" fmla="*/ 480837 w 1342163"/>
              <a:gd name="connsiteY47" fmla="*/ 3158586 h 6858000"/>
              <a:gd name="connsiteX48" fmla="*/ 456245 w 1342163"/>
              <a:gd name="connsiteY48" fmla="*/ 3112365 h 6858000"/>
              <a:gd name="connsiteX49" fmla="*/ 441720 w 1342163"/>
              <a:gd name="connsiteY49" fmla="*/ 3072935 h 6858000"/>
              <a:gd name="connsiteX50" fmla="*/ 416894 w 1342163"/>
              <a:gd name="connsiteY50" fmla="*/ 2958185 h 6858000"/>
              <a:gd name="connsiteX51" fmla="*/ 374174 w 1342163"/>
              <a:gd name="connsiteY51" fmla="*/ 2843952 h 6858000"/>
              <a:gd name="connsiteX52" fmla="*/ 308426 w 1342163"/>
              <a:gd name="connsiteY52" fmla="*/ 2554718 h 6858000"/>
              <a:gd name="connsiteX53" fmla="*/ 279243 w 1342163"/>
              <a:gd name="connsiteY53" fmla="*/ 2447068 h 6858000"/>
              <a:gd name="connsiteX54" fmla="*/ 283313 w 1342163"/>
              <a:gd name="connsiteY54" fmla="*/ 2423438 h 6858000"/>
              <a:gd name="connsiteX55" fmla="*/ 251144 w 1342163"/>
              <a:gd name="connsiteY55" fmla="*/ 2261920 h 6858000"/>
              <a:gd name="connsiteX56" fmla="*/ 241031 w 1342163"/>
              <a:gd name="connsiteY56" fmla="*/ 2195378 h 6858000"/>
              <a:gd name="connsiteX57" fmla="*/ 225248 w 1342163"/>
              <a:gd name="connsiteY57" fmla="*/ 2155135 h 6858000"/>
              <a:gd name="connsiteX58" fmla="*/ 222706 w 1342163"/>
              <a:gd name="connsiteY58" fmla="*/ 2118008 h 6858000"/>
              <a:gd name="connsiteX59" fmla="*/ 223699 w 1342163"/>
              <a:gd name="connsiteY59" fmla="*/ 2050531 h 6858000"/>
              <a:gd name="connsiteX60" fmla="*/ 196683 w 1342163"/>
              <a:gd name="connsiteY60" fmla="*/ 1906352 h 6858000"/>
              <a:gd name="connsiteX61" fmla="*/ 173240 w 1342163"/>
              <a:gd name="connsiteY61" fmla="*/ 1861531 h 6858000"/>
              <a:gd name="connsiteX62" fmla="*/ 127039 w 1342163"/>
              <a:gd name="connsiteY62" fmla="*/ 1732919 h 6858000"/>
              <a:gd name="connsiteX63" fmla="*/ 98476 w 1342163"/>
              <a:gd name="connsiteY63" fmla="*/ 1615777 h 6858000"/>
              <a:gd name="connsiteX64" fmla="*/ 79271 w 1342163"/>
              <a:gd name="connsiteY64" fmla="*/ 1563678 h 6858000"/>
              <a:gd name="connsiteX65" fmla="*/ 85093 w 1342163"/>
              <a:gd name="connsiteY65" fmla="*/ 1477995 h 6858000"/>
              <a:gd name="connsiteX66" fmla="*/ 79485 w 1342163"/>
              <a:gd name="connsiteY66" fmla="*/ 1307086 h 6858000"/>
              <a:gd name="connsiteX67" fmla="*/ 85358 w 1342163"/>
              <a:gd name="connsiteY67" fmla="*/ 1168288 h 6858000"/>
              <a:gd name="connsiteX68" fmla="*/ 66946 w 1342163"/>
              <a:gd name="connsiteY68" fmla="*/ 1088484 h 6858000"/>
              <a:gd name="connsiteX69" fmla="*/ 55682 w 1342163"/>
              <a:gd name="connsiteY69" fmla="*/ 1016103 h 6858000"/>
              <a:gd name="connsiteX70" fmla="*/ 57138 w 1342163"/>
              <a:gd name="connsiteY70" fmla="*/ 954054 h 6858000"/>
              <a:gd name="connsiteX71" fmla="*/ 52003 w 1342163"/>
              <a:gd name="connsiteY71" fmla="*/ 896999 h 6858000"/>
              <a:gd name="connsiteX72" fmla="*/ 12141 w 1342163"/>
              <a:gd name="connsiteY72" fmla="*/ 711705 h 6858000"/>
              <a:gd name="connsiteX73" fmla="*/ 9051 w 1342163"/>
              <a:gd name="connsiteY73" fmla="*/ 619315 h 6858000"/>
              <a:gd name="connsiteX74" fmla="*/ 2707 w 1342163"/>
              <a:gd name="connsiteY74" fmla="*/ 585934 h 6858000"/>
              <a:gd name="connsiteX75" fmla="*/ 3 w 1342163"/>
              <a:gd name="connsiteY75" fmla="*/ 538948 h 6858000"/>
              <a:gd name="connsiteX76" fmla="*/ 3911 w 1342163"/>
              <a:gd name="connsiteY76" fmla="*/ 525163 h 6858000"/>
              <a:gd name="connsiteX77" fmla="*/ 29283 w 1342163"/>
              <a:gd name="connsiteY77" fmla="*/ 393828 h 6858000"/>
              <a:gd name="connsiteX78" fmla="*/ 29113 w 1342163"/>
              <a:gd name="connsiteY78" fmla="*/ 353137 h 6858000"/>
              <a:gd name="connsiteX79" fmla="*/ 34806 w 1342163"/>
              <a:gd name="connsiteY79" fmla="*/ 275771 h 6858000"/>
              <a:gd name="connsiteX80" fmla="*/ 44500 w 1342163"/>
              <a:gd name="connsiteY80" fmla="*/ 236673 h 6858000"/>
              <a:gd name="connsiteX81" fmla="*/ 43543 w 1342163"/>
              <a:gd name="connsiteY81" fmla="*/ 144983 h 6858000"/>
              <a:gd name="connsiteX82" fmla="*/ 33828 w 1342163"/>
              <a:gd name="connsiteY82" fmla="*/ 33857 h 6858000"/>
              <a:gd name="connsiteX83" fmla="*/ 15381 w 1342163"/>
              <a:gd name="connsiteY83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98311 w 1342163"/>
              <a:gd name="connsiteY45" fmla="*/ 3295862 h 6858000"/>
              <a:gd name="connsiteX46" fmla="*/ 480837 w 1342163"/>
              <a:gd name="connsiteY46" fmla="*/ 3158586 h 6858000"/>
              <a:gd name="connsiteX47" fmla="*/ 456245 w 1342163"/>
              <a:gd name="connsiteY47" fmla="*/ 3112365 h 6858000"/>
              <a:gd name="connsiteX48" fmla="*/ 441720 w 1342163"/>
              <a:gd name="connsiteY48" fmla="*/ 3072935 h 6858000"/>
              <a:gd name="connsiteX49" fmla="*/ 416894 w 1342163"/>
              <a:gd name="connsiteY49" fmla="*/ 2958185 h 6858000"/>
              <a:gd name="connsiteX50" fmla="*/ 374174 w 1342163"/>
              <a:gd name="connsiteY50" fmla="*/ 2843952 h 6858000"/>
              <a:gd name="connsiteX51" fmla="*/ 308426 w 1342163"/>
              <a:gd name="connsiteY51" fmla="*/ 2554718 h 6858000"/>
              <a:gd name="connsiteX52" fmla="*/ 279243 w 1342163"/>
              <a:gd name="connsiteY52" fmla="*/ 2447068 h 6858000"/>
              <a:gd name="connsiteX53" fmla="*/ 283313 w 1342163"/>
              <a:gd name="connsiteY53" fmla="*/ 2423438 h 6858000"/>
              <a:gd name="connsiteX54" fmla="*/ 251144 w 1342163"/>
              <a:gd name="connsiteY54" fmla="*/ 2261920 h 6858000"/>
              <a:gd name="connsiteX55" fmla="*/ 241031 w 1342163"/>
              <a:gd name="connsiteY55" fmla="*/ 2195378 h 6858000"/>
              <a:gd name="connsiteX56" fmla="*/ 225248 w 1342163"/>
              <a:gd name="connsiteY56" fmla="*/ 2155135 h 6858000"/>
              <a:gd name="connsiteX57" fmla="*/ 222706 w 1342163"/>
              <a:gd name="connsiteY57" fmla="*/ 2118008 h 6858000"/>
              <a:gd name="connsiteX58" fmla="*/ 223699 w 1342163"/>
              <a:gd name="connsiteY58" fmla="*/ 2050531 h 6858000"/>
              <a:gd name="connsiteX59" fmla="*/ 196683 w 1342163"/>
              <a:gd name="connsiteY59" fmla="*/ 1906352 h 6858000"/>
              <a:gd name="connsiteX60" fmla="*/ 173240 w 1342163"/>
              <a:gd name="connsiteY60" fmla="*/ 1861531 h 6858000"/>
              <a:gd name="connsiteX61" fmla="*/ 127039 w 1342163"/>
              <a:gd name="connsiteY61" fmla="*/ 1732919 h 6858000"/>
              <a:gd name="connsiteX62" fmla="*/ 98476 w 1342163"/>
              <a:gd name="connsiteY62" fmla="*/ 1615777 h 6858000"/>
              <a:gd name="connsiteX63" fmla="*/ 79271 w 1342163"/>
              <a:gd name="connsiteY63" fmla="*/ 1563678 h 6858000"/>
              <a:gd name="connsiteX64" fmla="*/ 85093 w 1342163"/>
              <a:gd name="connsiteY64" fmla="*/ 1477995 h 6858000"/>
              <a:gd name="connsiteX65" fmla="*/ 79485 w 1342163"/>
              <a:gd name="connsiteY65" fmla="*/ 1307086 h 6858000"/>
              <a:gd name="connsiteX66" fmla="*/ 85358 w 1342163"/>
              <a:gd name="connsiteY66" fmla="*/ 1168288 h 6858000"/>
              <a:gd name="connsiteX67" fmla="*/ 66946 w 1342163"/>
              <a:gd name="connsiteY67" fmla="*/ 1088484 h 6858000"/>
              <a:gd name="connsiteX68" fmla="*/ 55682 w 1342163"/>
              <a:gd name="connsiteY68" fmla="*/ 1016103 h 6858000"/>
              <a:gd name="connsiteX69" fmla="*/ 57138 w 1342163"/>
              <a:gd name="connsiteY69" fmla="*/ 954054 h 6858000"/>
              <a:gd name="connsiteX70" fmla="*/ 52003 w 1342163"/>
              <a:gd name="connsiteY70" fmla="*/ 896999 h 6858000"/>
              <a:gd name="connsiteX71" fmla="*/ 12141 w 1342163"/>
              <a:gd name="connsiteY71" fmla="*/ 711705 h 6858000"/>
              <a:gd name="connsiteX72" fmla="*/ 9051 w 1342163"/>
              <a:gd name="connsiteY72" fmla="*/ 619315 h 6858000"/>
              <a:gd name="connsiteX73" fmla="*/ 2707 w 1342163"/>
              <a:gd name="connsiteY73" fmla="*/ 585934 h 6858000"/>
              <a:gd name="connsiteX74" fmla="*/ 3 w 1342163"/>
              <a:gd name="connsiteY74" fmla="*/ 538948 h 6858000"/>
              <a:gd name="connsiteX75" fmla="*/ 3911 w 1342163"/>
              <a:gd name="connsiteY75" fmla="*/ 525163 h 6858000"/>
              <a:gd name="connsiteX76" fmla="*/ 29283 w 1342163"/>
              <a:gd name="connsiteY76" fmla="*/ 393828 h 6858000"/>
              <a:gd name="connsiteX77" fmla="*/ 29113 w 1342163"/>
              <a:gd name="connsiteY77" fmla="*/ 353137 h 6858000"/>
              <a:gd name="connsiteX78" fmla="*/ 34806 w 1342163"/>
              <a:gd name="connsiteY78" fmla="*/ 275771 h 6858000"/>
              <a:gd name="connsiteX79" fmla="*/ 44500 w 1342163"/>
              <a:gd name="connsiteY79" fmla="*/ 236673 h 6858000"/>
              <a:gd name="connsiteX80" fmla="*/ 43543 w 1342163"/>
              <a:gd name="connsiteY80" fmla="*/ 144983 h 6858000"/>
              <a:gd name="connsiteX81" fmla="*/ 33828 w 1342163"/>
              <a:gd name="connsiteY81" fmla="*/ 33857 h 6858000"/>
              <a:gd name="connsiteX82" fmla="*/ 15381 w 1342163"/>
              <a:gd name="connsiteY82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33306 w 1342163"/>
              <a:gd name="connsiteY39" fmla="*/ 3901461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98311 w 1342163"/>
              <a:gd name="connsiteY45" fmla="*/ 3295862 h 6858000"/>
              <a:gd name="connsiteX46" fmla="*/ 480837 w 1342163"/>
              <a:gd name="connsiteY46" fmla="*/ 3158586 h 6858000"/>
              <a:gd name="connsiteX47" fmla="*/ 456245 w 1342163"/>
              <a:gd name="connsiteY47" fmla="*/ 3112365 h 6858000"/>
              <a:gd name="connsiteX48" fmla="*/ 441720 w 1342163"/>
              <a:gd name="connsiteY48" fmla="*/ 3072935 h 6858000"/>
              <a:gd name="connsiteX49" fmla="*/ 416894 w 1342163"/>
              <a:gd name="connsiteY49" fmla="*/ 2958185 h 6858000"/>
              <a:gd name="connsiteX50" fmla="*/ 374174 w 1342163"/>
              <a:gd name="connsiteY50" fmla="*/ 2843952 h 6858000"/>
              <a:gd name="connsiteX51" fmla="*/ 308426 w 1342163"/>
              <a:gd name="connsiteY51" fmla="*/ 2554718 h 6858000"/>
              <a:gd name="connsiteX52" fmla="*/ 279243 w 1342163"/>
              <a:gd name="connsiteY52" fmla="*/ 2447068 h 6858000"/>
              <a:gd name="connsiteX53" fmla="*/ 283313 w 1342163"/>
              <a:gd name="connsiteY53" fmla="*/ 2423438 h 6858000"/>
              <a:gd name="connsiteX54" fmla="*/ 251144 w 1342163"/>
              <a:gd name="connsiteY54" fmla="*/ 2261920 h 6858000"/>
              <a:gd name="connsiteX55" fmla="*/ 241031 w 1342163"/>
              <a:gd name="connsiteY55" fmla="*/ 2195378 h 6858000"/>
              <a:gd name="connsiteX56" fmla="*/ 225248 w 1342163"/>
              <a:gd name="connsiteY56" fmla="*/ 2155135 h 6858000"/>
              <a:gd name="connsiteX57" fmla="*/ 222706 w 1342163"/>
              <a:gd name="connsiteY57" fmla="*/ 2118008 h 6858000"/>
              <a:gd name="connsiteX58" fmla="*/ 223699 w 1342163"/>
              <a:gd name="connsiteY58" fmla="*/ 2050531 h 6858000"/>
              <a:gd name="connsiteX59" fmla="*/ 196683 w 1342163"/>
              <a:gd name="connsiteY59" fmla="*/ 1906352 h 6858000"/>
              <a:gd name="connsiteX60" fmla="*/ 173240 w 1342163"/>
              <a:gd name="connsiteY60" fmla="*/ 1861531 h 6858000"/>
              <a:gd name="connsiteX61" fmla="*/ 127039 w 1342163"/>
              <a:gd name="connsiteY61" fmla="*/ 1732919 h 6858000"/>
              <a:gd name="connsiteX62" fmla="*/ 98476 w 1342163"/>
              <a:gd name="connsiteY62" fmla="*/ 1615777 h 6858000"/>
              <a:gd name="connsiteX63" fmla="*/ 79271 w 1342163"/>
              <a:gd name="connsiteY63" fmla="*/ 1563678 h 6858000"/>
              <a:gd name="connsiteX64" fmla="*/ 85093 w 1342163"/>
              <a:gd name="connsiteY64" fmla="*/ 1477995 h 6858000"/>
              <a:gd name="connsiteX65" fmla="*/ 79485 w 1342163"/>
              <a:gd name="connsiteY65" fmla="*/ 1307086 h 6858000"/>
              <a:gd name="connsiteX66" fmla="*/ 85358 w 1342163"/>
              <a:gd name="connsiteY66" fmla="*/ 1168288 h 6858000"/>
              <a:gd name="connsiteX67" fmla="*/ 66946 w 1342163"/>
              <a:gd name="connsiteY67" fmla="*/ 1088484 h 6858000"/>
              <a:gd name="connsiteX68" fmla="*/ 55682 w 1342163"/>
              <a:gd name="connsiteY68" fmla="*/ 1016103 h 6858000"/>
              <a:gd name="connsiteX69" fmla="*/ 57138 w 1342163"/>
              <a:gd name="connsiteY69" fmla="*/ 954054 h 6858000"/>
              <a:gd name="connsiteX70" fmla="*/ 52003 w 1342163"/>
              <a:gd name="connsiteY70" fmla="*/ 896999 h 6858000"/>
              <a:gd name="connsiteX71" fmla="*/ 12141 w 1342163"/>
              <a:gd name="connsiteY71" fmla="*/ 711705 h 6858000"/>
              <a:gd name="connsiteX72" fmla="*/ 9051 w 1342163"/>
              <a:gd name="connsiteY72" fmla="*/ 619315 h 6858000"/>
              <a:gd name="connsiteX73" fmla="*/ 2707 w 1342163"/>
              <a:gd name="connsiteY73" fmla="*/ 585934 h 6858000"/>
              <a:gd name="connsiteX74" fmla="*/ 3 w 1342163"/>
              <a:gd name="connsiteY74" fmla="*/ 538948 h 6858000"/>
              <a:gd name="connsiteX75" fmla="*/ 3911 w 1342163"/>
              <a:gd name="connsiteY75" fmla="*/ 525163 h 6858000"/>
              <a:gd name="connsiteX76" fmla="*/ 29283 w 1342163"/>
              <a:gd name="connsiteY76" fmla="*/ 393828 h 6858000"/>
              <a:gd name="connsiteX77" fmla="*/ 29113 w 1342163"/>
              <a:gd name="connsiteY77" fmla="*/ 353137 h 6858000"/>
              <a:gd name="connsiteX78" fmla="*/ 34806 w 1342163"/>
              <a:gd name="connsiteY78" fmla="*/ 275771 h 6858000"/>
              <a:gd name="connsiteX79" fmla="*/ 44500 w 1342163"/>
              <a:gd name="connsiteY79" fmla="*/ 236673 h 6858000"/>
              <a:gd name="connsiteX80" fmla="*/ 43543 w 1342163"/>
              <a:gd name="connsiteY80" fmla="*/ 144983 h 6858000"/>
              <a:gd name="connsiteX81" fmla="*/ 33828 w 1342163"/>
              <a:gd name="connsiteY81" fmla="*/ 33857 h 6858000"/>
              <a:gd name="connsiteX82" fmla="*/ 15381 w 1342163"/>
              <a:gd name="connsiteY82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84393 w 1342163"/>
              <a:gd name="connsiteY32" fmla="*/ 4690749 h 6858000"/>
              <a:gd name="connsiteX33" fmla="*/ 479873 w 1342163"/>
              <a:gd name="connsiteY33" fmla="*/ 4584173 h 6858000"/>
              <a:gd name="connsiteX34" fmla="*/ 471521 w 1342163"/>
              <a:gd name="connsiteY34" fmla="*/ 4375228 h 6858000"/>
              <a:gd name="connsiteX35" fmla="*/ 452174 w 1342163"/>
              <a:gd name="connsiteY35" fmla="*/ 4214165 h 6858000"/>
              <a:gd name="connsiteX36" fmla="*/ 453803 w 1342163"/>
              <a:gd name="connsiteY36" fmla="*/ 4076008 h 6858000"/>
              <a:gd name="connsiteX37" fmla="*/ 441503 w 1342163"/>
              <a:gd name="connsiteY37" fmla="*/ 4033999 h 6858000"/>
              <a:gd name="connsiteX38" fmla="*/ 441228 w 1342163"/>
              <a:gd name="connsiteY38" fmla="*/ 4013953 h 6858000"/>
              <a:gd name="connsiteX39" fmla="*/ 445527 w 1342163"/>
              <a:gd name="connsiteY39" fmla="*/ 3872886 h 6858000"/>
              <a:gd name="connsiteX40" fmla="*/ 455900 w 1342163"/>
              <a:gd name="connsiteY40" fmla="*/ 3813873 h 6858000"/>
              <a:gd name="connsiteX41" fmla="*/ 466796 w 1342163"/>
              <a:gd name="connsiteY41" fmla="*/ 3738082 h 6858000"/>
              <a:gd name="connsiteX42" fmla="*/ 474142 w 1342163"/>
              <a:gd name="connsiteY42" fmla="*/ 3673397 h 6858000"/>
              <a:gd name="connsiteX43" fmla="*/ 473438 w 1342163"/>
              <a:gd name="connsiteY43" fmla="*/ 3637109 h 6858000"/>
              <a:gd name="connsiteX44" fmla="*/ 476881 w 1342163"/>
              <a:gd name="connsiteY44" fmla="*/ 3536883 h 6858000"/>
              <a:gd name="connsiteX45" fmla="*/ 498311 w 1342163"/>
              <a:gd name="connsiteY45" fmla="*/ 3295862 h 6858000"/>
              <a:gd name="connsiteX46" fmla="*/ 480837 w 1342163"/>
              <a:gd name="connsiteY46" fmla="*/ 3158586 h 6858000"/>
              <a:gd name="connsiteX47" fmla="*/ 456245 w 1342163"/>
              <a:gd name="connsiteY47" fmla="*/ 3112365 h 6858000"/>
              <a:gd name="connsiteX48" fmla="*/ 441720 w 1342163"/>
              <a:gd name="connsiteY48" fmla="*/ 3072935 h 6858000"/>
              <a:gd name="connsiteX49" fmla="*/ 416894 w 1342163"/>
              <a:gd name="connsiteY49" fmla="*/ 2958185 h 6858000"/>
              <a:gd name="connsiteX50" fmla="*/ 374174 w 1342163"/>
              <a:gd name="connsiteY50" fmla="*/ 2843952 h 6858000"/>
              <a:gd name="connsiteX51" fmla="*/ 308426 w 1342163"/>
              <a:gd name="connsiteY51" fmla="*/ 2554718 h 6858000"/>
              <a:gd name="connsiteX52" fmla="*/ 279243 w 1342163"/>
              <a:gd name="connsiteY52" fmla="*/ 2447068 h 6858000"/>
              <a:gd name="connsiteX53" fmla="*/ 283313 w 1342163"/>
              <a:gd name="connsiteY53" fmla="*/ 2423438 h 6858000"/>
              <a:gd name="connsiteX54" fmla="*/ 251144 w 1342163"/>
              <a:gd name="connsiteY54" fmla="*/ 2261920 h 6858000"/>
              <a:gd name="connsiteX55" fmla="*/ 241031 w 1342163"/>
              <a:gd name="connsiteY55" fmla="*/ 2195378 h 6858000"/>
              <a:gd name="connsiteX56" fmla="*/ 225248 w 1342163"/>
              <a:gd name="connsiteY56" fmla="*/ 2155135 h 6858000"/>
              <a:gd name="connsiteX57" fmla="*/ 222706 w 1342163"/>
              <a:gd name="connsiteY57" fmla="*/ 2118008 h 6858000"/>
              <a:gd name="connsiteX58" fmla="*/ 223699 w 1342163"/>
              <a:gd name="connsiteY58" fmla="*/ 2050531 h 6858000"/>
              <a:gd name="connsiteX59" fmla="*/ 196683 w 1342163"/>
              <a:gd name="connsiteY59" fmla="*/ 1906352 h 6858000"/>
              <a:gd name="connsiteX60" fmla="*/ 173240 w 1342163"/>
              <a:gd name="connsiteY60" fmla="*/ 1861531 h 6858000"/>
              <a:gd name="connsiteX61" fmla="*/ 127039 w 1342163"/>
              <a:gd name="connsiteY61" fmla="*/ 1732919 h 6858000"/>
              <a:gd name="connsiteX62" fmla="*/ 98476 w 1342163"/>
              <a:gd name="connsiteY62" fmla="*/ 1615777 h 6858000"/>
              <a:gd name="connsiteX63" fmla="*/ 79271 w 1342163"/>
              <a:gd name="connsiteY63" fmla="*/ 1563678 h 6858000"/>
              <a:gd name="connsiteX64" fmla="*/ 85093 w 1342163"/>
              <a:gd name="connsiteY64" fmla="*/ 1477995 h 6858000"/>
              <a:gd name="connsiteX65" fmla="*/ 79485 w 1342163"/>
              <a:gd name="connsiteY65" fmla="*/ 1307086 h 6858000"/>
              <a:gd name="connsiteX66" fmla="*/ 85358 w 1342163"/>
              <a:gd name="connsiteY66" fmla="*/ 1168288 h 6858000"/>
              <a:gd name="connsiteX67" fmla="*/ 66946 w 1342163"/>
              <a:gd name="connsiteY67" fmla="*/ 1088484 h 6858000"/>
              <a:gd name="connsiteX68" fmla="*/ 55682 w 1342163"/>
              <a:gd name="connsiteY68" fmla="*/ 1016103 h 6858000"/>
              <a:gd name="connsiteX69" fmla="*/ 57138 w 1342163"/>
              <a:gd name="connsiteY69" fmla="*/ 954054 h 6858000"/>
              <a:gd name="connsiteX70" fmla="*/ 52003 w 1342163"/>
              <a:gd name="connsiteY70" fmla="*/ 896999 h 6858000"/>
              <a:gd name="connsiteX71" fmla="*/ 12141 w 1342163"/>
              <a:gd name="connsiteY71" fmla="*/ 711705 h 6858000"/>
              <a:gd name="connsiteX72" fmla="*/ 9051 w 1342163"/>
              <a:gd name="connsiteY72" fmla="*/ 619315 h 6858000"/>
              <a:gd name="connsiteX73" fmla="*/ 2707 w 1342163"/>
              <a:gd name="connsiteY73" fmla="*/ 585934 h 6858000"/>
              <a:gd name="connsiteX74" fmla="*/ 3 w 1342163"/>
              <a:gd name="connsiteY74" fmla="*/ 538948 h 6858000"/>
              <a:gd name="connsiteX75" fmla="*/ 3911 w 1342163"/>
              <a:gd name="connsiteY75" fmla="*/ 525163 h 6858000"/>
              <a:gd name="connsiteX76" fmla="*/ 29283 w 1342163"/>
              <a:gd name="connsiteY76" fmla="*/ 393828 h 6858000"/>
              <a:gd name="connsiteX77" fmla="*/ 29113 w 1342163"/>
              <a:gd name="connsiteY77" fmla="*/ 353137 h 6858000"/>
              <a:gd name="connsiteX78" fmla="*/ 34806 w 1342163"/>
              <a:gd name="connsiteY78" fmla="*/ 275771 h 6858000"/>
              <a:gd name="connsiteX79" fmla="*/ 44500 w 1342163"/>
              <a:gd name="connsiteY79" fmla="*/ 236673 h 6858000"/>
              <a:gd name="connsiteX80" fmla="*/ 43543 w 1342163"/>
              <a:gd name="connsiteY80" fmla="*/ 144983 h 6858000"/>
              <a:gd name="connsiteX81" fmla="*/ 33828 w 1342163"/>
              <a:gd name="connsiteY81" fmla="*/ 33857 h 6858000"/>
              <a:gd name="connsiteX82" fmla="*/ 15381 w 1342163"/>
              <a:gd name="connsiteY82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79873 w 1342163"/>
              <a:gd name="connsiteY32" fmla="*/ 4584173 h 6858000"/>
              <a:gd name="connsiteX33" fmla="*/ 471521 w 1342163"/>
              <a:gd name="connsiteY33" fmla="*/ 4375228 h 6858000"/>
              <a:gd name="connsiteX34" fmla="*/ 452174 w 1342163"/>
              <a:gd name="connsiteY34" fmla="*/ 4214165 h 6858000"/>
              <a:gd name="connsiteX35" fmla="*/ 453803 w 1342163"/>
              <a:gd name="connsiteY35" fmla="*/ 4076008 h 6858000"/>
              <a:gd name="connsiteX36" fmla="*/ 441503 w 1342163"/>
              <a:gd name="connsiteY36" fmla="*/ 4033999 h 6858000"/>
              <a:gd name="connsiteX37" fmla="*/ 441228 w 1342163"/>
              <a:gd name="connsiteY37" fmla="*/ 4013953 h 6858000"/>
              <a:gd name="connsiteX38" fmla="*/ 445527 w 1342163"/>
              <a:gd name="connsiteY38" fmla="*/ 3872886 h 6858000"/>
              <a:gd name="connsiteX39" fmla="*/ 455900 w 1342163"/>
              <a:gd name="connsiteY39" fmla="*/ 3813873 h 6858000"/>
              <a:gd name="connsiteX40" fmla="*/ 466796 w 1342163"/>
              <a:gd name="connsiteY40" fmla="*/ 3738082 h 6858000"/>
              <a:gd name="connsiteX41" fmla="*/ 474142 w 1342163"/>
              <a:gd name="connsiteY41" fmla="*/ 3673397 h 6858000"/>
              <a:gd name="connsiteX42" fmla="*/ 473438 w 1342163"/>
              <a:gd name="connsiteY42" fmla="*/ 3637109 h 6858000"/>
              <a:gd name="connsiteX43" fmla="*/ 476881 w 1342163"/>
              <a:gd name="connsiteY43" fmla="*/ 3536883 h 6858000"/>
              <a:gd name="connsiteX44" fmla="*/ 498311 w 1342163"/>
              <a:gd name="connsiteY44" fmla="*/ 3295862 h 6858000"/>
              <a:gd name="connsiteX45" fmla="*/ 480837 w 1342163"/>
              <a:gd name="connsiteY45" fmla="*/ 3158586 h 6858000"/>
              <a:gd name="connsiteX46" fmla="*/ 456245 w 1342163"/>
              <a:gd name="connsiteY46" fmla="*/ 3112365 h 6858000"/>
              <a:gd name="connsiteX47" fmla="*/ 441720 w 1342163"/>
              <a:gd name="connsiteY47" fmla="*/ 3072935 h 6858000"/>
              <a:gd name="connsiteX48" fmla="*/ 416894 w 1342163"/>
              <a:gd name="connsiteY48" fmla="*/ 2958185 h 6858000"/>
              <a:gd name="connsiteX49" fmla="*/ 374174 w 1342163"/>
              <a:gd name="connsiteY49" fmla="*/ 2843952 h 6858000"/>
              <a:gd name="connsiteX50" fmla="*/ 308426 w 1342163"/>
              <a:gd name="connsiteY50" fmla="*/ 2554718 h 6858000"/>
              <a:gd name="connsiteX51" fmla="*/ 279243 w 1342163"/>
              <a:gd name="connsiteY51" fmla="*/ 2447068 h 6858000"/>
              <a:gd name="connsiteX52" fmla="*/ 283313 w 1342163"/>
              <a:gd name="connsiteY52" fmla="*/ 2423438 h 6858000"/>
              <a:gd name="connsiteX53" fmla="*/ 251144 w 1342163"/>
              <a:gd name="connsiteY53" fmla="*/ 2261920 h 6858000"/>
              <a:gd name="connsiteX54" fmla="*/ 241031 w 1342163"/>
              <a:gd name="connsiteY54" fmla="*/ 2195378 h 6858000"/>
              <a:gd name="connsiteX55" fmla="*/ 225248 w 1342163"/>
              <a:gd name="connsiteY55" fmla="*/ 2155135 h 6858000"/>
              <a:gd name="connsiteX56" fmla="*/ 222706 w 1342163"/>
              <a:gd name="connsiteY56" fmla="*/ 2118008 h 6858000"/>
              <a:gd name="connsiteX57" fmla="*/ 223699 w 1342163"/>
              <a:gd name="connsiteY57" fmla="*/ 2050531 h 6858000"/>
              <a:gd name="connsiteX58" fmla="*/ 196683 w 1342163"/>
              <a:gd name="connsiteY58" fmla="*/ 1906352 h 6858000"/>
              <a:gd name="connsiteX59" fmla="*/ 173240 w 1342163"/>
              <a:gd name="connsiteY59" fmla="*/ 1861531 h 6858000"/>
              <a:gd name="connsiteX60" fmla="*/ 127039 w 1342163"/>
              <a:gd name="connsiteY60" fmla="*/ 1732919 h 6858000"/>
              <a:gd name="connsiteX61" fmla="*/ 98476 w 1342163"/>
              <a:gd name="connsiteY61" fmla="*/ 1615777 h 6858000"/>
              <a:gd name="connsiteX62" fmla="*/ 79271 w 1342163"/>
              <a:gd name="connsiteY62" fmla="*/ 1563678 h 6858000"/>
              <a:gd name="connsiteX63" fmla="*/ 85093 w 1342163"/>
              <a:gd name="connsiteY63" fmla="*/ 1477995 h 6858000"/>
              <a:gd name="connsiteX64" fmla="*/ 79485 w 1342163"/>
              <a:gd name="connsiteY64" fmla="*/ 1307086 h 6858000"/>
              <a:gd name="connsiteX65" fmla="*/ 85358 w 1342163"/>
              <a:gd name="connsiteY65" fmla="*/ 1168288 h 6858000"/>
              <a:gd name="connsiteX66" fmla="*/ 66946 w 1342163"/>
              <a:gd name="connsiteY66" fmla="*/ 1088484 h 6858000"/>
              <a:gd name="connsiteX67" fmla="*/ 55682 w 1342163"/>
              <a:gd name="connsiteY67" fmla="*/ 1016103 h 6858000"/>
              <a:gd name="connsiteX68" fmla="*/ 57138 w 1342163"/>
              <a:gd name="connsiteY68" fmla="*/ 954054 h 6858000"/>
              <a:gd name="connsiteX69" fmla="*/ 52003 w 1342163"/>
              <a:gd name="connsiteY69" fmla="*/ 896999 h 6858000"/>
              <a:gd name="connsiteX70" fmla="*/ 12141 w 1342163"/>
              <a:gd name="connsiteY70" fmla="*/ 711705 h 6858000"/>
              <a:gd name="connsiteX71" fmla="*/ 9051 w 1342163"/>
              <a:gd name="connsiteY71" fmla="*/ 619315 h 6858000"/>
              <a:gd name="connsiteX72" fmla="*/ 2707 w 1342163"/>
              <a:gd name="connsiteY72" fmla="*/ 585934 h 6858000"/>
              <a:gd name="connsiteX73" fmla="*/ 3 w 1342163"/>
              <a:gd name="connsiteY73" fmla="*/ 538948 h 6858000"/>
              <a:gd name="connsiteX74" fmla="*/ 3911 w 1342163"/>
              <a:gd name="connsiteY74" fmla="*/ 525163 h 6858000"/>
              <a:gd name="connsiteX75" fmla="*/ 29283 w 1342163"/>
              <a:gd name="connsiteY75" fmla="*/ 393828 h 6858000"/>
              <a:gd name="connsiteX76" fmla="*/ 29113 w 1342163"/>
              <a:gd name="connsiteY76" fmla="*/ 353137 h 6858000"/>
              <a:gd name="connsiteX77" fmla="*/ 34806 w 1342163"/>
              <a:gd name="connsiteY77" fmla="*/ 275771 h 6858000"/>
              <a:gd name="connsiteX78" fmla="*/ 44500 w 1342163"/>
              <a:gd name="connsiteY78" fmla="*/ 236673 h 6858000"/>
              <a:gd name="connsiteX79" fmla="*/ 43543 w 1342163"/>
              <a:gd name="connsiteY79" fmla="*/ 144983 h 6858000"/>
              <a:gd name="connsiteX80" fmla="*/ 33828 w 1342163"/>
              <a:gd name="connsiteY80" fmla="*/ 33857 h 6858000"/>
              <a:gd name="connsiteX81" fmla="*/ 15381 w 1342163"/>
              <a:gd name="connsiteY81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59443 w 1342163"/>
              <a:gd name="connsiteY20" fmla="*/ 5396260 h 6858000"/>
              <a:gd name="connsiteX21" fmla="*/ 385202 w 1342163"/>
              <a:gd name="connsiteY21" fmla="*/ 5341916 h 6858000"/>
              <a:gd name="connsiteX22" fmla="*/ 423583 w 1342163"/>
              <a:gd name="connsiteY22" fmla="*/ 5264214 h 6858000"/>
              <a:gd name="connsiteX23" fmla="*/ 429742 w 1342163"/>
              <a:gd name="connsiteY23" fmla="*/ 5225268 h 6858000"/>
              <a:gd name="connsiteX24" fmla="*/ 438024 w 1342163"/>
              <a:gd name="connsiteY24" fmla="*/ 5159961 h 6858000"/>
              <a:gd name="connsiteX25" fmla="*/ 441634 w 1342163"/>
              <a:gd name="connsiteY25" fmla="*/ 5125185 h 6858000"/>
              <a:gd name="connsiteX26" fmla="*/ 455500 w 1342163"/>
              <a:gd name="connsiteY26" fmla="*/ 5067850 h 6858000"/>
              <a:gd name="connsiteX27" fmla="*/ 458231 w 1342163"/>
              <a:gd name="connsiteY27" fmla="*/ 5060861 h 6858000"/>
              <a:gd name="connsiteX28" fmla="*/ 456489 w 1342163"/>
              <a:gd name="connsiteY28" fmla="*/ 4993030 h 6858000"/>
              <a:gd name="connsiteX29" fmla="*/ 463398 w 1342163"/>
              <a:gd name="connsiteY29" fmla="*/ 4946844 h 6858000"/>
              <a:gd name="connsiteX30" fmla="*/ 474657 w 1342163"/>
              <a:gd name="connsiteY30" fmla="*/ 4858827 h 6858000"/>
              <a:gd name="connsiteX31" fmla="*/ 480560 w 1342163"/>
              <a:gd name="connsiteY31" fmla="*/ 4821170 h 6858000"/>
              <a:gd name="connsiteX32" fmla="*/ 479873 w 1342163"/>
              <a:gd name="connsiteY32" fmla="*/ 4584173 h 6858000"/>
              <a:gd name="connsiteX33" fmla="*/ 471521 w 1342163"/>
              <a:gd name="connsiteY33" fmla="*/ 4375228 h 6858000"/>
              <a:gd name="connsiteX34" fmla="*/ 452174 w 1342163"/>
              <a:gd name="connsiteY34" fmla="*/ 4214165 h 6858000"/>
              <a:gd name="connsiteX35" fmla="*/ 453803 w 1342163"/>
              <a:gd name="connsiteY35" fmla="*/ 4076008 h 6858000"/>
              <a:gd name="connsiteX36" fmla="*/ 441503 w 1342163"/>
              <a:gd name="connsiteY36" fmla="*/ 4033999 h 6858000"/>
              <a:gd name="connsiteX37" fmla="*/ 441228 w 1342163"/>
              <a:gd name="connsiteY37" fmla="*/ 4013953 h 6858000"/>
              <a:gd name="connsiteX38" fmla="*/ 445527 w 1342163"/>
              <a:gd name="connsiteY38" fmla="*/ 3872886 h 6858000"/>
              <a:gd name="connsiteX39" fmla="*/ 455900 w 1342163"/>
              <a:gd name="connsiteY39" fmla="*/ 3813873 h 6858000"/>
              <a:gd name="connsiteX40" fmla="*/ 466796 w 1342163"/>
              <a:gd name="connsiteY40" fmla="*/ 3738082 h 6858000"/>
              <a:gd name="connsiteX41" fmla="*/ 474142 w 1342163"/>
              <a:gd name="connsiteY41" fmla="*/ 3673397 h 6858000"/>
              <a:gd name="connsiteX42" fmla="*/ 473438 w 1342163"/>
              <a:gd name="connsiteY42" fmla="*/ 3637109 h 6858000"/>
              <a:gd name="connsiteX43" fmla="*/ 476881 w 1342163"/>
              <a:gd name="connsiteY43" fmla="*/ 3536883 h 6858000"/>
              <a:gd name="connsiteX44" fmla="*/ 498311 w 1342163"/>
              <a:gd name="connsiteY44" fmla="*/ 3295862 h 6858000"/>
              <a:gd name="connsiteX45" fmla="*/ 480837 w 1342163"/>
              <a:gd name="connsiteY45" fmla="*/ 3158586 h 6858000"/>
              <a:gd name="connsiteX46" fmla="*/ 456245 w 1342163"/>
              <a:gd name="connsiteY46" fmla="*/ 3112365 h 6858000"/>
              <a:gd name="connsiteX47" fmla="*/ 441720 w 1342163"/>
              <a:gd name="connsiteY47" fmla="*/ 3072935 h 6858000"/>
              <a:gd name="connsiteX48" fmla="*/ 416894 w 1342163"/>
              <a:gd name="connsiteY48" fmla="*/ 2958185 h 6858000"/>
              <a:gd name="connsiteX49" fmla="*/ 374174 w 1342163"/>
              <a:gd name="connsiteY49" fmla="*/ 2843952 h 6858000"/>
              <a:gd name="connsiteX50" fmla="*/ 308426 w 1342163"/>
              <a:gd name="connsiteY50" fmla="*/ 2554718 h 6858000"/>
              <a:gd name="connsiteX51" fmla="*/ 279243 w 1342163"/>
              <a:gd name="connsiteY51" fmla="*/ 2447068 h 6858000"/>
              <a:gd name="connsiteX52" fmla="*/ 283313 w 1342163"/>
              <a:gd name="connsiteY52" fmla="*/ 2423438 h 6858000"/>
              <a:gd name="connsiteX53" fmla="*/ 251144 w 1342163"/>
              <a:gd name="connsiteY53" fmla="*/ 2261920 h 6858000"/>
              <a:gd name="connsiteX54" fmla="*/ 241031 w 1342163"/>
              <a:gd name="connsiteY54" fmla="*/ 2195378 h 6858000"/>
              <a:gd name="connsiteX55" fmla="*/ 225248 w 1342163"/>
              <a:gd name="connsiteY55" fmla="*/ 2155135 h 6858000"/>
              <a:gd name="connsiteX56" fmla="*/ 222706 w 1342163"/>
              <a:gd name="connsiteY56" fmla="*/ 2118008 h 6858000"/>
              <a:gd name="connsiteX57" fmla="*/ 223699 w 1342163"/>
              <a:gd name="connsiteY57" fmla="*/ 2050531 h 6858000"/>
              <a:gd name="connsiteX58" fmla="*/ 196683 w 1342163"/>
              <a:gd name="connsiteY58" fmla="*/ 1906352 h 6858000"/>
              <a:gd name="connsiteX59" fmla="*/ 173240 w 1342163"/>
              <a:gd name="connsiteY59" fmla="*/ 1861531 h 6858000"/>
              <a:gd name="connsiteX60" fmla="*/ 127039 w 1342163"/>
              <a:gd name="connsiteY60" fmla="*/ 1732919 h 6858000"/>
              <a:gd name="connsiteX61" fmla="*/ 98476 w 1342163"/>
              <a:gd name="connsiteY61" fmla="*/ 1615777 h 6858000"/>
              <a:gd name="connsiteX62" fmla="*/ 79271 w 1342163"/>
              <a:gd name="connsiteY62" fmla="*/ 1563678 h 6858000"/>
              <a:gd name="connsiteX63" fmla="*/ 85093 w 1342163"/>
              <a:gd name="connsiteY63" fmla="*/ 1477995 h 6858000"/>
              <a:gd name="connsiteX64" fmla="*/ 79485 w 1342163"/>
              <a:gd name="connsiteY64" fmla="*/ 1307086 h 6858000"/>
              <a:gd name="connsiteX65" fmla="*/ 85358 w 1342163"/>
              <a:gd name="connsiteY65" fmla="*/ 1168288 h 6858000"/>
              <a:gd name="connsiteX66" fmla="*/ 66946 w 1342163"/>
              <a:gd name="connsiteY66" fmla="*/ 1088484 h 6858000"/>
              <a:gd name="connsiteX67" fmla="*/ 55682 w 1342163"/>
              <a:gd name="connsiteY67" fmla="*/ 1016103 h 6858000"/>
              <a:gd name="connsiteX68" fmla="*/ 57138 w 1342163"/>
              <a:gd name="connsiteY68" fmla="*/ 954054 h 6858000"/>
              <a:gd name="connsiteX69" fmla="*/ 52003 w 1342163"/>
              <a:gd name="connsiteY69" fmla="*/ 896999 h 6858000"/>
              <a:gd name="connsiteX70" fmla="*/ 12141 w 1342163"/>
              <a:gd name="connsiteY70" fmla="*/ 711705 h 6858000"/>
              <a:gd name="connsiteX71" fmla="*/ 9051 w 1342163"/>
              <a:gd name="connsiteY71" fmla="*/ 619315 h 6858000"/>
              <a:gd name="connsiteX72" fmla="*/ 2707 w 1342163"/>
              <a:gd name="connsiteY72" fmla="*/ 585934 h 6858000"/>
              <a:gd name="connsiteX73" fmla="*/ 3 w 1342163"/>
              <a:gd name="connsiteY73" fmla="*/ 538948 h 6858000"/>
              <a:gd name="connsiteX74" fmla="*/ 3911 w 1342163"/>
              <a:gd name="connsiteY74" fmla="*/ 525163 h 6858000"/>
              <a:gd name="connsiteX75" fmla="*/ 29283 w 1342163"/>
              <a:gd name="connsiteY75" fmla="*/ 393828 h 6858000"/>
              <a:gd name="connsiteX76" fmla="*/ 29113 w 1342163"/>
              <a:gd name="connsiteY76" fmla="*/ 353137 h 6858000"/>
              <a:gd name="connsiteX77" fmla="*/ 34806 w 1342163"/>
              <a:gd name="connsiteY77" fmla="*/ 275771 h 6858000"/>
              <a:gd name="connsiteX78" fmla="*/ 44500 w 1342163"/>
              <a:gd name="connsiteY78" fmla="*/ 236673 h 6858000"/>
              <a:gd name="connsiteX79" fmla="*/ 43543 w 1342163"/>
              <a:gd name="connsiteY79" fmla="*/ 144983 h 6858000"/>
              <a:gd name="connsiteX80" fmla="*/ 33828 w 1342163"/>
              <a:gd name="connsiteY80" fmla="*/ 33857 h 6858000"/>
              <a:gd name="connsiteX81" fmla="*/ 15381 w 1342163"/>
              <a:gd name="connsiteY81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85202 w 1342163"/>
              <a:gd name="connsiteY20" fmla="*/ 5341916 h 6858000"/>
              <a:gd name="connsiteX21" fmla="*/ 423583 w 1342163"/>
              <a:gd name="connsiteY21" fmla="*/ 5264214 h 6858000"/>
              <a:gd name="connsiteX22" fmla="*/ 429742 w 1342163"/>
              <a:gd name="connsiteY22" fmla="*/ 5225268 h 6858000"/>
              <a:gd name="connsiteX23" fmla="*/ 438024 w 1342163"/>
              <a:gd name="connsiteY23" fmla="*/ 5159961 h 6858000"/>
              <a:gd name="connsiteX24" fmla="*/ 441634 w 1342163"/>
              <a:gd name="connsiteY24" fmla="*/ 5125185 h 6858000"/>
              <a:gd name="connsiteX25" fmla="*/ 455500 w 1342163"/>
              <a:gd name="connsiteY25" fmla="*/ 5067850 h 6858000"/>
              <a:gd name="connsiteX26" fmla="*/ 458231 w 1342163"/>
              <a:gd name="connsiteY26" fmla="*/ 5060861 h 6858000"/>
              <a:gd name="connsiteX27" fmla="*/ 456489 w 1342163"/>
              <a:gd name="connsiteY27" fmla="*/ 4993030 h 6858000"/>
              <a:gd name="connsiteX28" fmla="*/ 463398 w 1342163"/>
              <a:gd name="connsiteY28" fmla="*/ 4946844 h 6858000"/>
              <a:gd name="connsiteX29" fmla="*/ 474657 w 1342163"/>
              <a:gd name="connsiteY29" fmla="*/ 4858827 h 6858000"/>
              <a:gd name="connsiteX30" fmla="*/ 480560 w 1342163"/>
              <a:gd name="connsiteY30" fmla="*/ 4821170 h 6858000"/>
              <a:gd name="connsiteX31" fmla="*/ 479873 w 1342163"/>
              <a:gd name="connsiteY31" fmla="*/ 4584173 h 6858000"/>
              <a:gd name="connsiteX32" fmla="*/ 471521 w 1342163"/>
              <a:gd name="connsiteY32" fmla="*/ 4375228 h 6858000"/>
              <a:gd name="connsiteX33" fmla="*/ 452174 w 1342163"/>
              <a:gd name="connsiteY33" fmla="*/ 4214165 h 6858000"/>
              <a:gd name="connsiteX34" fmla="*/ 453803 w 1342163"/>
              <a:gd name="connsiteY34" fmla="*/ 4076008 h 6858000"/>
              <a:gd name="connsiteX35" fmla="*/ 441503 w 1342163"/>
              <a:gd name="connsiteY35" fmla="*/ 4033999 h 6858000"/>
              <a:gd name="connsiteX36" fmla="*/ 441228 w 1342163"/>
              <a:gd name="connsiteY36" fmla="*/ 4013953 h 6858000"/>
              <a:gd name="connsiteX37" fmla="*/ 445527 w 1342163"/>
              <a:gd name="connsiteY37" fmla="*/ 3872886 h 6858000"/>
              <a:gd name="connsiteX38" fmla="*/ 455900 w 1342163"/>
              <a:gd name="connsiteY38" fmla="*/ 3813873 h 6858000"/>
              <a:gd name="connsiteX39" fmla="*/ 466796 w 1342163"/>
              <a:gd name="connsiteY39" fmla="*/ 3738082 h 6858000"/>
              <a:gd name="connsiteX40" fmla="*/ 474142 w 1342163"/>
              <a:gd name="connsiteY40" fmla="*/ 3673397 h 6858000"/>
              <a:gd name="connsiteX41" fmla="*/ 473438 w 1342163"/>
              <a:gd name="connsiteY41" fmla="*/ 3637109 h 6858000"/>
              <a:gd name="connsiteX42" fmla="*/ 476881 w 1342163"/>
              <a:gd name="connsiteY42" fmla="*/ 3536883 h 6858000"/>
              <a:gd name="connsiteX43" fmla="*/ 498311 w 1342163"/>
              <a:gd name="connsiteY43" fmla="*/ 3295862 h 6858000"/>
              <a:gd name="connsiteX44" fmla="*/ 480837 w 1342163"/>
              <a:gd name="connsiteY44" fmla="*/ 3158586 h 6858000"/>
              <a:gd name="connsiteX45" fmla="*/ 456245 w 1342163"/>
              <a:gd name="connsiteY45" fmla="*/ 3112365 h 6858000"/>
              <a:gd name="connsiteX46" fmla="*/ 441720 w 1342163"/>
              <a:gd name="connsiteY46" fmla="*/ 3072935 h 6858000"/>
              <a:gd name="connsiteX47" fmla="*/ 416894 w 1342163"/>
              <a:gd name="connsiteY47" fmla="*/ 2958185 h 6858000"/>
              <a:gd name="connsiteX48" fmla="*/ 374174 w 1342163"/>
              <a:gd name="connsiteY48" fmla="*/ 2843952 h 6858000"/>
              <a:gd name="connsiteX49" fmla="*/ 308426 w 1342163"/>
              <a:gd name="connsiteY49" fmla="*/ 2554718 h 6858000"/>
              <a:gd name="connsiteX50" fmla="*/ 279243 w 1342163"/>
              <a:gd name="connsiteY50" fmla="*/ 2447068 h 6858000"/>
              <a:gd name="connsiteX51" fmla="*/ 283313 w 1342163"/>
              <a:gd name="connsiteY51" fmla="*/ 2423438 h 6858000"/>
              <a:gd name="connsiteX52" fmla="*/ 251144 w 1342163"/>
              <a:gd name="connsiteY52" fmla="*/ 2261920 h 6858000"/>
              <a:gd name="connsiteX53" fmla="*/ 241031 w 1342163"/>
              <a:gd name="connsiteY53" fmla="*/ 2195378 h 6858000"/>
              <a:gd name="connsiteX54" fmla="*/ 225248 w 1342163"/>
              <a:gd name="connsiteY54" fmla="*/ 2155135 h 6858000"/>
              <a:gd name="connsiteX55" fmla="*/ 222706 w 1342163"/>
              <a:gd name="connsiteY55" fmla="*/ 2118008 h 6858000"/>
              <a:gd name="connsiteX56" fmla="*/ 223699 w 1342163"/>
              <a:gd name="connsiteY56" fmla="*/ 2050531 h 6858000"/>
              <a:gd name="connsiteX57" fmla="*/ 196683 w 1342163"/>
              <a:gd name="connsiteY57" fmla="*/ 1906352 h 6858000"/>
              <a:gd name="connsiteX58" fmla="*/ 173240 w 1342163"/>
              <a:gd name="connsiteY58" fmla="*/ 1861531 h 6858000"/>
              <a:gd name="connsiteX59" fmla="*/ 127039 w 1342163"/>
              <a:gd name="connsiteY59" fmla="*/ 1732919 h 6858000"/>
              <a:gd name="connsiteX60" fmla="*/ 98476 w 1342163"/>
              <a:gd name="connsiteY60" fmla="*/ 1615777 h 6858000"/>
              <a:gd name="connsiteX61" fmla="*/ 79271 w 1342163"/>
              <a:gd name="connsiteY61" fmla="*/ 1563678 h 6858000"/>
              <a:gd name="connsiteX62" fmla="*/ 85093 w 1342163"/>
              <a:gd name="connsiteY62" fmla="*/ 1477995 h 6858000"/>
              <a:gd name="connsiteX63" fmla="*/ 79485 w 1342163"/>
              <a:gd name="connsiteY63" fmla="*/ 1307086 h 6858000"/>
              <a:gd name="connsiteX64" fmla="*/ 85358 w 1342163"/>
              <a:gd name="connsiteY64" fmla="*/ 1168288 h 6858000"/>
              <a:gd name="connsiteX65" fmla="*/ 66946 w 1342163"/>
              <a:gd name="connsiteY65" fmla="*/ 1088484 h 6858000"/>
              <a:gd name="connsiteX66" fmla="*/ 55682 w 1342163"/>
              <a:gd name="connsiteY66" fmla="*/ 1016103 h 6858000"/>
              <a:gd name="connsiteX67" fmla="*/ 57138 w 1342163"/>
              <a:gd name="connsiteY67" fmla="*/ 954054 h 6858000"/>
              <a:gd name="connsiteX68" fmla="*/ 52003 w 1342163"/>
              <a:gd name="connsiteY68" fmla="*/ 896999 h 6858000"/>
              <a:gd name="connsiteX69" fmla="*/ 12141 w 1342163"/>
              <a:gd name="connsiteY69" fmla="*/ 711705 h 6858000"/>
              <a:gd name="connsiteX70" fmla="*/ 9051 w 1342163"/>
              <a:gd name="connsiteY70" fmla="*/ 619315 h 6858000"/>
              <a:gd name="connsiteX71" fmla="*/ 2707 w 1342163"/>
              <a:gd name="connsiteY71" fmla="*/ 585934 h 6858000"/>
              <a:gd name="connsiteX72" fmla="*/ 3 w 1342163"/>
              <a:gd name="connsiteY72" fmla="*/ 538948 h 6858000"/>
              <a:gd name="connsiteX73" fmla="*/ 3911 w 1342163"/>
              <a:gd name="connsiteY73" fmla="*/ 525163 h 6858000"/>
              <a:gd name="connsiteX74" fmla="*/ 29283 w 1342163"/>
              <a:gd name="connsiteY74" fmla="*/ 393828 h 6858000"/>
              <a:gd name="connsiteX75" fmla="*/ 29113 w 1342163"/>
              <a:gd name="connsiteY75" fmla="*/ 353137 h 6858000"/>
              <a:gd name="connsiteX76" fmla="*/ 34806 w 1342163"/>
              <a:gd name="connsiteY76" fmla="*/ 275771 h 6858000"/>
              <a:gd name="connsiteX77" fmla="*/ 44500 w 1342163"/>
              <a:gd name="connsiteY77" fmla="*/ 236673 h 6858000"/>
              <a:gd name="connsiteX78" fmla="*/ 43543 w 1342163"/>
              <a:gd name="connsiteY78" fmla="*/ 144983 h 6858000"/>
              <a:gd name="connsiteX79" fmla="*/ 33828 w 1342163"/>
              <a:gd name="connsiteY79" fmla="*/ 33857 h 6858000"/>
              <a:gd name="connsiteX80" fmla="*/ 15381 w 1342163"/>
              <a:gd name="connsiteY80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5506 w 1342163"/>
              <a:gd name="connsiteY14" fmla="*/ 6061464 h 6858000"/>
              <a:gd name="connsiteX15" fmla="*/ 250120 w 1342163"/>
              <a:gd name="connsiteY15" fmla="*/ 5905303 h 6858000"/>
              <a:gd name="connsiteX16" fmla="*/ 280078 w 1342163"/>
              <a:gd name="connsiteY16" fmla="*/ 5712857 h 6858000"/>
              <a:gd name="connsiteX17" fmla="*/ 309876 w 1342163"/>
              <a:gd name="connsiteY17" fmla="*/ 5660491 h 6858000"/>
              <a:gd name="connsiteX18" fmla="*/ 323888 w 1342163"/>
              <a:gd name="connsiteY18" fmla="*/ 5553910 h 6858000"/>
              <a:gd name="connsiteX19" fmla="*/ 348319 w 1342163"/>
              <a:gd name="connsiteY19" fmla="*/ 5449031 h 6858000"/>
              <a:gd name="connsiteX20" fmla="*/ 385202 w 1342163"/>
              <a:gd name="connsiteY20" fmla="*/ 5341916 h 6858000"/>
              <a:gd name="connsiteX21" fmla="*/ 423583 w 1342163"/>
              <a:gd name="connsiteY21" fmla="*/ 5264214 h 6858000"/>
              <a:gd name="connsiteX22" fmla="*/ 429742 w 1342163"/>
              <a:gd name="connsiteY22" fmla="*/ 5225268 h 6858000"/>
              <a:gd name="connsiteX23" fmla="*/ 438024 w 1342163"/>
              <a:gd name="connsiteY23" fmla="*/ 5159961 h 6858000"/>
              <a:gd name="connsiteX24" fmla="*/ 441634 w 1342163"/>
              <a:gd name="connsiteY24" fmla="*/ 5125185 h 6858000"/>
              <a:gd name="connsiteX25" fmla="*/ 455500 w 1342163"/>
              <a:gd name="connsiteY25" fmla="*/ 5067850 h 6858000"/>
              <a:gd name="connsiteX26" fmla="*/ 458231 w 1342163"/>
              <a:gd name="connsiteY26" fmla="*/ 5060861 h 6858000"/>
              <a:gd name="connsiteX27" fmla="*/ 456489 w 1342163"/>
              <a:gd name="connsiteY27" fmla="*/ 4993030 h 6858000"/>
              <a:gd name="connsiteX28" fmla="*/ 463398 w 1342163"/>
              <a:gd name="connsiteY28" fmla="*/ 4946844 h 6858000"/>
              <a:gd name="connsiteX29" fmla="*/ 474657 w 1342163"/>
              <a:gd name="connsiteY29" fmla="*/ 4858827 h 6858000"/>
              <a:gd name="connsiteX30" fmla="*/ 480560 w 1342163"/>
              <a:gd name="connsiteY30" fmla="*/ 4821170 h 6858000"/>
              <a:gd name="connsiteX31" fmla="*/ 479873 w 1342163"/>
              <a:gd name="connsiteY31" fmla="*/ 4584173 h 6858000"/>
              <a:gd name="connsiteX32" fmla="*/ 471521 w 1342163"/>
              <a:gd name="connsiteY32" fmla="*/ 4375228 h 6858000"/>
              <a:gd name="connsiteX33" fmla="*/ 452174 w 1342163"/>
              <a:gd name="connsiteY33" fmla="*/ 4214165 h 6858000"/>
              <a:gd name="connsiteX34" fmla="*/ 453803 w 1342163"/>
              <a:gd name="connsiteY34" fmla="*/ 4076008 h 6858000"/>
              <a:gd name="connsiteX35" fmla="*/ 441503 w 1342163"/>
              <a:gd name="connsiteY35" fmla="*/ 4033999 h 6858000"/>
              <a:gd name="connsiteX36" fmla="*/ 441228 w 1342163"/>
              <a:gd name="connsiteY36" fmla="*/ 4013953 h 6858000"/>
              <a:gd name="connsiteX37" fmla="*/ 445527 w 1342163"/>
              <a:gd name="connsiteY37" fmla="*/ 3872886 h 6858000"/>
              <a:gd name="connsiteX38" fmla="*/ 455900 w 1342163"/>
              <a:gd name="connsiteY38" fmla="*/ 3813873 h 6858000"/>
              <a:gd name="connsiteX39" fmla="*/ 466796 w 1342163"/>
              <a:gd name="connsiteY39" fmla="*/ 3738082 h 6858000"/>
              <a:gd name="connsiteX40" fmla="*/ 474142 w 1342163"/>
              <a:gd name="connsiteY40" fmla="*/ 3673397 h 6858000"/>
              <a:gd name="connsiteX41" fmla="*/ 473438 w 1342163"/>
              <a:gd name="connsiteY41" fmla="*/ 3637109 h 6858000"/>
              <a:gd name="connsiteX42" fmla="*/ 476881 w 1342163"/>
              <a:gd name="connsiteY42" fmla="*/ 3536883 h 6858000"/>
              <a:gd name="connsiteX43" fmla="*/ 498311 w 1342163"/>
              <a:gd name="connsiteY43" fmla="*/ 3295862 h 6858000"/>
              <a:gd name="connsiteX44" fmla="*/ 480837 w 1342163"/>
              <a:gd name="connsiteY44" fmla="*/ 3158586 h 6858000"/>
              <a:gd name="connsiteX45" fmla="*/ 456245 w 1342163"/>
              <a:gd name="connsiteY45" fmla="*/ 3112365 h 6858000"/>
              <a:gd name="connsiteX46" fmla="*/ 441720 w 1342163"/>
              <a:gd name="connsiteY46" fmla="*/ 3072935 h 6858000"/>
              <a:gd name="connsiteX47" fmla="*/ 416894 w 1342163"/>
              <a:gd name="connsiteY47" fmla="*/ 2958185 h 6858000"/>
              <a:gd name="connsiteX48" fmla="*/ 374174 w 1342163"/>
              <a:gd name="connsiteY48" fmla="*/ 2843952 h 6858000"/>
              <a:gd name="connsiteX49" fmla="*/ 308426 w 1342163"/>
              <a:gd name="connsiteY49" fmla="*/ 2554718 h 6858000"/>
              <a:gd name="connsiteX50" fmla="*/ 279243 w 1342163"/>
              <a:gd name="connsiteY50" fmla="*/ 2447068 h 6858000"/>
              <a:gd name="connsiteX51" fmla="*/ 283313 w 1342163"/>
              <a:gd name="connsiteY51" fmla="*/ 2423438 h 6858000"/>
              <a:gd name="connsiteX52" fmla="*/ 251144 w 1342163"/>
              <a:gd name="connsiteY52" fmla="*/ 2261920 h 6858000"/>
              <a:gd name="connsiteX53" fmla="*/ 241031 w 1342163"/>
              <a:gd name="connsiteY53" fmla="*/ 2195378 h 6858000"/>
              <a:gd name="connsiteX54" fmla="*/ 225248 w 1342163"/>
              <a:gd name="connsiteY54" fmla="*/ 2155135 h 6858000"/>
              <a:gd name="connsiteX55" fmla="*/ 222706 w 1342163"/>
              <a:gd name="connsiteY55" fmla="*/ 2118008 h 6858000"/>
              <a:gd name="connsiteX56" fmla="*/ 223699 w 1342163"/>
              <a:gd name="connsiteY56" fmla="*/ 2050531 h 6858000"/>
              <a:gd name="connsiteX57" fmla="*/ 196683 w 1342163"/>
              <a:gd name="connsiteY57" fmla="*/ 1906352 h 6858000"/>
              <a:gd name="connsiteX58" fmla="*/ 173240 w 1342163"/>
              <a:gd name="connsiteY58" fmla="*/ 1861531 h 6858000"/>
              <a:gd name="connsiteX59" fmla="*/ 127039 w 1342163"/>
              <a:gd name="connsiteY59" fmla="*/ 1732919 h 6858000"/>
              <a:gd name="connsiteX60" fmla="*/ 98476 w 1342163"/>
              <a:gd name="connsiteY60" fmla="*/ 1615777 h 6858000"/>
              <a:gd name="connsiteX61" fmla="*/ 79271 w 1342163"/>
              <a:gd name="connsiteY61" fmla="*/ 1563678 h 6858000"/>
              <a:gd name="connsiteX62" fmla="*/ 85093 w 1342163"/>
              <a:gd name="connsiteY62" fmla="*/ 1477995 h 6858000"/>
              <a:gd name="connsiteX63" fmla="*/ 79485 w 1342163"/>
              <a:gd name="connsiteY63" fmla="*/ 1307086 h 6858000"/>
              <a:gd name="connsiteX64" fmla="*/ 85358 w 1342163"/>
              <a:gd name="connsiteY64" fmla="*/ 1168288 h 6858000"/>
              <a:gd name="connsiteX65" fmla="*/ 66946 w 1342163"/>
              <a:gd name="connsiteY65" fmla="*/ 1088484 h 6858000"/>
              <a:gd name="connsiteX66" fmla="*/ 55682 w 1342163"/>
              <a:gd name="connsiteY66" fmla="*/ 1016103 h 6858000"/>
              <a:gd name="connsiteX67" fmla="*/ 57138 w 1342163"/>
              <a:gd name="connsiteY67" fmla="*/ 954054 h 6858000"/>
              <a:gd name="connsiteX68" fmla="*/ 52003 w 1342163"/>
              <a:gd name="connsiteY68" fmla="*/ 896999 h 6858000"/>
              <a:gd name="connsiteX69" fmla="*/ 12141 w 1342163"/>
              <a:gd name="connsiteY69" fmla="*/ 711705 h 6858000"/>
              <a:gd name="connsiteX70" fmla="*/ 9051 w 1342163"/>
              <a:gd name="connsiteY70" fmla="*/ 619315 h 6858000"/>
              <a:gd name="connsiteX71" fmla="*/ 2707 w 1342163"/>
              <a:gd name="connsiteY71" fmla="*/ 585934 h 6858000"/>
              <a:gd name="connsiteX72" fmla="*/ 3 w 1342163"/>
              <a:gd name="connsiteY72" fmla="*/ 538948 h 6858000"/>
              <a:gd name="connsiteX73" fmla="*/ 3911 w 1342163"/>
              <a:gd name="connsiteY73" fmla="*/ 525163 h 6858000"/>
              <a:gd name="connsiteX74" fmla="*/ 29283 w 1342163"/>
              <a:gd name="connsiteY74" fmla="*/ 393828 h 6858000"/>
              <a:gd name="connsiteX75" fmla="*/ 29113 w 1342163"/>
              <a:gd name="connsiteY75" fmla="*/ 353137 h 6858000"/>
              <a:gd name="connsiteX76" fmla="*/ 34806 w 1342163"/>
              <a:gd name="connsiteY76" fmla="*/ 275771 h 6858000"/>
              <a:gd name="connsiteX77" fmla="*/ 44500 w 1342163"/>
              <a:gd name="connsiteY77" fmla="*/ 236673 h 6858000"/>
              <a:gd name="connsiteX78" fmla="*/ 43543 w 1342163"/>
              <a:gd name="connsiteY78" fmla="*/ 144983 h 6858000"/>
              <a:gd name="connsiteX79" fmla="*/ 33828 w 1342163"/>
              <a:gd name="connsiteY79" fmla="*/ 33857 h 6858000"/>
              <a:gd name="connsiteX80" fmla="*/ 15381 w 1342163"/>
              <a:gd name="connsiteY80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0120 w 1342163"/>
              <a:gd name="connsiteY14" fmla="*/ 5905303 h 6858000"/>
              <a:gd name="connsiteX15" fmla="*/ 280078 w 1342163"/>
              <a:gd name="connsiteY15" fmla="*/ 5712857 h 6858000"/>
              <a:gd name="connsiteX16" fmla="*/ 309876 w 1342163"/>
              <a:gd name="connsiteY16" fmla="*/ 5660491 h 6858000"/>
              <a:gd name="connsiteX17" fmla="*/ 323888 w 1342163"/>
              <a:gd name="connsiteY17" fmla="*/ 5553910 h 6858000"/>
              <a:gd name="connsiteX18" fmla="*/ 348319 w 1342163"/>
              <a:gd name="connsiteY18" fmla="*/ 5449031 h 6858000"/>
              <a:gd name="connsiteX19" fmla="*/ 385202 w 1342163"/>
              <a:gd name="connsiteY19" fmla="*/ 5341916 h 6858000"/>
              <a:gd name="connsiteX20" fmla="*/ 423583 w 1342163"/>
              <a:gd name="connsiteY20" fmla="*/ 5264214 h 6858000"/>
              <a:gd name="connsiteX21" fmla="*/ 429742 w 1342163"/>
              <a:gd name="connsiteY21" fmla="*/ 5225268 h 6858000"/>
              <a:gd name="connsiteX22" fmla="*/ 438024 w 1342163"/>
              <a:gd name="connsiteY22" fmla="*/ 5159961 h 6858000"/>
              <a:gd name="connsiteX23" fmla="*/ 441634 w 1342163"/>
              <a:gd name="connsiteY23" fmla="*/ 5125185 h 6858000"/>
              <a:gd name="connsiteX24" fmla="*/ 455500 w 1342163"/>
              <a:gd name="connsiteY24" fmla="*/ 5067850 h 6858000"/>
              <a:gd name="connsiteX25" fmla="*/ 458231 w 1342163"/>
              <a:gd name="connsiteY25" fmla="*/ 5060861 h 6858000"/>
              <a:gd name="connsiteX26" fmla="*/ 456489 w 1342163"/>
              <a:gd name="connsiteY26" fmla="*/ 4993030 h 6858000"/>
              <a:gd name="connsiteX27" fmla="*/ 463398 w 1342163"/>
              <a:gd name="connsiteY27" fmla="*/ 4946844 h 6858000"/>
              <a:gd name="connsiteX28" fmla="*/ 474657 w 1342163"/>
              <a:gd name="connsiteY28" fmla="*/ 4858827 h 6858000"/>
              <a:gd name="connsiteX29" fmla="*/ 480560 w 1342163"/>
              <a:gd name="connsiteY29" fmla="*/ 4821170 h 6858000"/>
              <a:gd name="connsiteX30" fmla="*/ 479873 w 1342163"/>
              <a:gd name="connsiteY30" fmla="*/ 4584173 h 6858000"/>
              <a:gd name="connsiteX31" fmla="*/ 471521 w 1342163"/>
              <a:gd name="connsiteY31" fmla="*/ 4375228 h 6858000"/>
              <a:gd name="connsiteX32" fmla="*/ 452174 w 1342163"/>
              <a:gd name="connsiteY32" fmla="*/ 4214165 h 6858000"/>
              <a:gd name="connsiteX33" fmla="*/ 453803 w 1342163"/>
              <a:gd name="connsiteY33" fmla="*/ 4076008 h 6858000"/>
              <a:gd name="connsiteX34" fmla="*/ 441503 w 1342163"/>
              <a:gd name="connsiteY34" fmla="*/ 4033999 h 6858000"/>
              <a:gd name="connsiteX35" fmla="*/ 441228 w 1342163"/>
              <a:gd name="connsiteY35" fmla="*/ 4013953 h 6858000"/>
              <a:gd name="connsiteX36" fmla="*/ 445527 w 1342163"/>
              <a:gd name="connsiteY36" fmla="*/ 3872886 h 6858000"/>
              <a:gd name="connsiteX37" fmla="*/ 455900 w 1342163"/>
              <a:gd name="connsiteY37" fmla="*/ 3813873 h 6858000"/>
              <a:gd name="connsiteX38" fmla="*/ 466796 w 1342163"/>
              <a:gd name="connsiteY38" fmla="*/ 3738082 h 6858000"/>
              <a:gd name="connsiteX39" fmla="*/ 474142 w 1342163"/>
              <a:gd name="connsiteY39" fmla="*/ 3673397 h 6858000"/>
              <a:gd name="connsiteX40" fmla="*/ 473438 w 1342163"/>
              <a:gd name="connsiteY40" fmla="*/ 3637109 h 6858000"/>
              <a:gd name="connsiteX41" fmla="*/ 476881 w 1342163"/>
              <a:gd name="connsiteY41" fmla="*/ 3536883 h 6858000"/>
              <a:gd name="connsiteX42" fmla="*/ 498311 w 1342163"/>
              <a:gd name="connsiteY42" fmla="*/ 3295862 h 6858000"/>
              <a:gd name="connsiteX43" fmla="*/ 480837 w 1342163"/>
              <a:gd name="connsiteY43" fmla="*/ 3158586 h 6858000"/>
              <a:gd name="connsiteX44" fmla="*/ 456245 w 1342163"/>
              <a:gd name="connsiteY44" fmla="*/ 3112365 h 6858000"/>
              <a:gd name="connsiteX45" fmla="*/ 441720 w 1342163"/>
              <a:gd name="connsiteY45" fmla="*/ 3072935 h 6858000"/>
              <a:gd name="connsiteX46" fmla="*/ 416894 w 1342163"/>
              <a:gd name="connsiteY46" fmla="*/ 2958185 h 6858000"/>
              <a:gd name="connsiteX47" fmla="*/ 374174 w 1342163"/>
              <a:gd name="connsiteY47" fmla="*/ 2843952 h 6858000"/>
              <a:gd name="connsiteX48" fmla="*/ 308426 w 1342163"/>
              <a:gd name="connsiteY48" fmla="*/ 2554718 h 6858000"/>
              <a:gd name="connsiteX49" fmla="*/ 279243 w 1342163"/>
              <a:gd name="connsiteY49" fmla="*/ 2447068 h 6858000"/>
              <a:gd name="connsiteX50" fmla="*/ 283313 w 1342163"/>
              <a:gd name="connsiteY50" fmla="*/ 2423438 h 6858000"/>
              <a:gd name="connsiteX51" fmla="*/ 251144 w 1342163"/>
              <a:gd name="connsiteY51" fmla="*/ 2261920 h 6858000"/>
              <a:gd name="connsiteX52" fmla="*/ 241031 w 1342163"/>
              <a:gd name="connsiteY52" fmla="*/ 2195378 h 6858000"/>
              <a:gd name="connsiteX53" fmla="*/ 225248 w 1342163"/>
              <a:gd name="connsiteY53" fmla="*/ 2155135 h 6858000"/>
              <a:gd name="connsiteX54" fmla="*/ 222706 w 1342163"/>
              <a:gd name="connsiteY54" fmla="*/ 2118008 h 6858000"/>
              <a:gd name="connsiteX55" fmla="*/ 223699 w 1342163"/>
              <a:gd name="connsiteY55" fmla="*/ 2050531 h 6858000"/>
              <a:gd name="connsiteX56" fmla="*/ 196683 w 1342163"/>
              <a:gd name="connsiteY56" fmla="*/ 1906352 h 6858000"/>
              <a:gd name="connsiteX57" fmla="*/ 173240 w 1342163"/>
              <a:gd name="connsiteY57" fmla="*/ 1861531 h 6858000"/>
              <a:gd name="connsiteX58" fmla="*/ 127039 w 1342163"/>
              <a:gd name="connsiteY58" fmla="*/ 1732919 h 6858000"/>
              <a:gd name="connsiteX59" fmla="*/ 98476 w 1342163"/>
              <a:gd name="connsiteY59" fmla="*/ 1615777 h 6858000"/>
              <a:gd name="connsiteX60" fmla="*/ 79271 w 1342163"/>
              <a:gd name="connsiteY60" fmla="*/ 1563678 h 6858000"/>
              <a:gd name="connsiteX61" fmla="*/ 85093 w 1342163"/>
              <a:gd name="connsiteY61" fmla="*/ 1477995 h 6858000"/>
              <a:gd name="connsiteX62" fmla="*/ 79485 w 1342163"/>
              <a:gd name="connsiteY62" fmla="*/ 1307086 h 6858000"/>
              <a:gd name="connsiteX63" fmla="*/ 85358 w 1342163"/>
              <a:gd name="connsiteY63" fmla="*/ 1168288 h 6858000"/>
              <a:gd name="connsiteX64" fmla="*/ 66946 w 1342163"/>
              <a:gd name="connsiteY64" fmla="*/ 1088484 h 6858000"/>
              <a:gd name="connsiteX65" fmla="*/ 55682 w 1342163"/>
              <a:gd name="connsiteY65" fmla="*/ 1016103 h 6858000"/>
              <a:gd name="connsiteX66" fmla="*/ 57138 w 1342163"/>
              <a:gd name="connsiteY66" fmla="*/ 954054 h 6858000"/>
              <a:gd name="connsiteX67" fmla="*/ 52003 w 1342163"/>
              <a:gd name="connsiteY67" fmla="*/ 896999 h 6858000"/>
              <a:gd name="connsiteX68" fmla="*/ 12141 w 1342163"/>
              <a:gd name="connsiteY68" fmla="*/ 711705 h 6858000"/>
              <a:gd name="connsiteX69" fmla="*/ 9051 w 1342163"/>
              <a:gd name="connsiteY69" fmla="*/ 619315 h 6858000"/>
              <a:gd name="connsiteX70" fmla="*/ 2707 w 1342163"/>
              <a:gd name="connsiteY70" fmla="*/ 585934 h 6858000"/>
              <a:gd name="connsiteX71" fmla="*/ 3 w 1342163"/>
              <a:gd name="connsiteY71" fmla="*/ 538948 h 6858000"/>
              <a:gd name="connsiteX72" fmla="*/ 3911 w 1342163"/>
              <a:gd name="connsiteY72" fmla="*/ 525163 h 6858000"/>
              <a:gd name="connsiteX73" fmla="*/ 29283 w 1342163"/>
              <a:gd name="connsiteY73" fmla="*/ 393828 h 6858000"/>
              <a:gd name="connsiteX74" fmla="*/ 29113 w 1342163"/>
              <a:gd name="connsiteY74" fmla="*/ 353137 h 6858000"/>
              <a:gd name="connsiteX75" fmla="*/ 34806 w 1342163"/>
              <a:gd name="connsiteY75" fmla="*/ 275771 h 6858000"/>
              <a:gd name="connsiteX76" fmla="*/ 44500 w 1342163"/>
              <a:gd name="connsiteY76" fmla="*/ 236673 h 6858000"/>
              <a:gd name="connsiteX77" fmla="*/ 43543 w 1342163"/>
              <a:gd name="connsiteY77" fmla="*/ 144983 h 6858000"/>
              <a:gd name="connsiteX78" fmla="*/ 33828 w 1342163"/>
              <a:gd name="connsiteY78" fmla="*/ 33857 h 6858000"/>
              <a:gd name="connsiteX79" fmla="*/ 15381 w 1342163"/>
              <a:gd name="connsiteY79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0120 w 1342163"/>
              <a:gd name="connsiteY14" fmla="*/ 5905303 h 6858000"/>
              <a:gd name="connsiteX15" fmla="*/ 280078 w 1342163"/>
              <a:gd name="connsiteY15" fmla="*/ 5712857 h 6858000"/>
              <a:gd name="connsiteX16" fmla="*/ 309876 w 1342163"/>
              <a:gd name="connsiteY16" fmla="*/ 5660491 h 6858000"/>
              <a:gd name="connsiteX17" fmla="*/ 323888 w 1342163"/>
              <a:gd name="connsiteY17" fmla="*/ 5553910 h 6858000"/>
              <a:gd name="connsiteX18" fmla="*/ 348319 w 1342163"/>
              <a:gd name="connsiteY18" fmla="*/ 5449031 h 6858000"/>
              <a:gd name="connsiteX19" fmla="*/ 385202 w 1342163"/>
              <a:gd name="connsiteY19" fmla="*/ 5341916 h 6858000"/>
              <a:gd name="connsiteX20" fmla="*/ 423583 w 1342163"/>
              <a:gd name="connsiteY20" fmla="*/ 5264214 h 6858000"/>
              <a:gd name="connsiteX21" fmla="*/ 429742 w 1342163"/>
              <a:gd name="connsiteY21" fmla="*/ 5225268 h 6858000"/>
              <a:gd name="connsiteX22" fmla="*/ 438024 w 1342163"/>
              <a:gd name="connsiteY22" fmla="*/ 5159961 h 6858000"/>
              <a:gd name="connsiteX23" fmla="*/ 441634 w 1342163"/>
              <a:gd name="connsiteY23" fmla="*/ 5125185 h 6858000"/>
              <a:gd name="connsiteX24" fmla="*/ 455500 w 1342163"/>
              <a:gd name="connsiteY24" fmla="*/ 5067850 h 6858000"/>
              <a:gd name="connsiteX25" fmla="*/ 458231 w 1342163"/>
              <a:gd name="connsiteY25" fmla="*/ 5060861 h 6858000"/>
              <a:gd name="connsiteX26" fmla="*/ 456489 w 1342163"/>
              <a:gd name="connsiteY26" fmla="*/ 4993030 h 6858000"/>
              <a:gd name="connsiteX27" fmla="*/ 463398 w 1342163"/>
              <a:gd name="connsiteY27" fmla="*/ 4946844 h 6858000"/>
              <a:gd name="connsiteX28" fmla="*/ 474657 w 1342163"/>
              <a:gd name="connsiteY28" fmla="*/ 4858827 h 6858000"/>
              <a:gd name="connsiteX29" fmla="*/ 480560 w 1342163"/>
              <a:gd name="connsiteY29" fmla="*/ 4821170 h 6858000"/>
              <a:gd name="connsiteX30" fmla="*/ 479873 w 1342163"/>
              <a:gd name="connsiteY30" fmla="*/ 4584173 h 6858000"/>
              <a:gd name="connsiteX31" fmla="*/ 471521 w 1342163"/>
              <a:gd name="connsiteY31" fmla="*/ 4375228 h 6858000"/>
              <a:gd name="connsiteX32" fmla="*/ 452174 w 1342163"/>
              <a:gd name="connsiteY32" fmla="*/ 4214165 h 6858000"/>
              <a:gd name="connsiteX33" fmla="*/ 453803 w 1342163"/>
              <a:gd name="connsiteY33" fmla="*/ 4076008 h 6858000"/>
              <a:gd name="connsiteX34" fmla="*/ 441503 w 1342163"/>
              <a:gd name="connsiteY34" fmla="*/ 4033999 h 6858000"/>
              <a:gd name="connsiteX35" fmla="*/ 441228 w 1342163"/>
              <a:gd name="connsiteY35" fmla="*/ 4013953 h 6858000"/>
              <a:gd name="connsiteX36" fmla="*/ 445527 w 1342163"/>
              <a:gd name="connsiteY36" fmla="*/ 3872886 h 6858000"/>
              <a:gd name="connsiteX37" fmla="*/ 455900 w 1342163"/>
              <a:gd name="connsiteY37" fmla="*/ 3813873 h 6858000"/>
              <a:gd name="connsiteX38" fmla="*/ 466796 w 1342163"/>
              <a:gd name="connsiteY38" fmla="*/ 3738082 h 6858000"/>
              <a:gd name="connsiteX39" fmla="*/ 474142 w 1342163"/>
              <a:gd name="connsiteY39" fmla="*/ 3673397 h 6858000"/>
              <a:gd name="connsiteX40" fmla="*/ 473438 w 1342163"/>
              <a:gd name="connsiteY40" fmla="*/ 3637109 h 6858000"/>
              <a:gd name="connsiteX41" fmla="*/ 476881 w 1342163"/>
              <a:gd name="connsiteY41" fmla="*/ 3536883 h 6858000"/>
              <a:gd name="connsiteX42" fmla="*/ 498311 w 1342163"/>
              <a:gd name="connsiteY42" fmla="*/ 3295862 h 6858000"/>
              <a:gd name="connsiteX43" fmla="*/ 480837 w 1342163"/>
              <a:gd name="connsiteY43" fmla="*/ 3158586 h 6858000"/>
              <a:gd name="connsiteX44" fmla="*/ 456245 w 1342163"/>
              <a:gd name="connsiteY44" fmla="*/ 3112365 h 6858000"/>
              <a:gd name="connsiteX45" fmla="*/ 441720 w 1342163"/>
              <a:gd name="connsiteY45" fmla="*/ 3072935 h 6858000"/>
              <a:gd name="connsiteX46" fmla="*/ 416894 w 1342163"/>
              <a:gd name="connsiteY46" fmla="*/ 2958185 h 6858000"/>
              <a:gd name="connsiteX47" fmla="*/ 374174 w 1342163"/>
              <a:gd name="connsiteY47" fmla="*/ 2843952 h 6858000"/>
              <a:gd name="connsiteX48" fmla="*/ 308426 w 1342163"/>
              <a:gd name="connsiteY48" fmla="*/ 2554718 h 6858000"/>
              <a:gd name="connsiteX49" fmla="*/ 279243 w 1342163"/>
              <a:gd name="connsiteY49" fmla="*/ 2447068 h 6858000"/>
              <a:gd name="connsiteX50" fmla="*/ 283313 w 1342163"/>
              <a:gd name="connsiteY50" fmla="*/ 2423438 h 6858000"/>
              <a:gd name="connsiteX51" fmla="*/ 251144 w 1342163"/>
              <a:gd name="connsiteY51" fmla="*/ 2261920 h 6858000"/>
              <a:gd name="connsiteX52" fmla="*/ 241031 w 1342163"/>
              <a:gd name="connsiteY52" fmla="*/ 2195378 h 6858000"/>
              <a:gd name="connsiteX53" fmla="*/ 225248 w 1342163"/>
              <a:gd name="connsiteY53" fmla="*/ 2155135 h 6858000"/>
              <a:gd name="connsiteX54" fmla="*/ 222706 w 1342163"/>
              <a:gd name="connsiteY54" fmla="*/ 2118008 h 6858000"/>
              <a:gd name="connsiteX55" fmla="*/ 223699 w 1342163"/>
              <a:gd name="connsiteY55" fmla="*/ 2050531 h 6858000"/>
              <a:gd name="connsiteX56" fmla="*/ 196683 w 1342163"/>
              <a:gd name="connsiteY56" fmla="*/ 1906352 h 6858000"/>
              <a:gd name="connsiteX57" fmla="*/ 173240 w 1342163"/>
              <a:gd name="connsiteY57" fmla="*/ 1861531 h 6858000"/>
              <a:gd name="connsiteX58" fmla="*/ 127039 w 1342163"/>
              <a:gd name="connsiteY58" fmla="*/ 1732919 h 6858000"/>
              <a:gd name="connsiteX59" fmla="*/ 98476 w 1342163"/>
              <a:gd name="connsiteY59" fmla="*/ 1615777 h 6858000"/>
              <a:gd name="connsiteX60" fmla="*/ 79271 w 1342163"/>
              <a:gd name="connsiteY60" fmla="*/ 1563678 h 6858000"/>
              <a:gd name="connsiteX61" fmla="*/ 85093 w 1342163"/>
              <a:gd name="connsiteY61" fmla="*/ 1477995 h 6858000"/>
              <a:gd name="connsiteX62" fmla="*/ 79485 w 1342163"/>
              <a:gd name="connsiteY62" fmla="*/ 1307086 h 6858000"/>
              <a:gd name="connsiteX63" fmla="*/ 85358 w 1342163"/>
              <a:gd name="connsiteY63" fmla="*/ 1168288 h 6858000"/>
              <a:gd name="connsiteX64" fmla="*/ 66946 w 1342163"/>
              <a:gd name="connsiteY64" fmla="*/ 1088484 h 6858000"/>
              <a:gd name="connsiteX65" fmla="*/ 55682 w 1342163"/>
              <a:gd name="connsiteY65" fmla="*/ 1016103 h 6858000"/>
              <a:gd name="connsiteX66" fmla="*/ 57138 w 1342163"/>
              <a:gd name="connsiteY66" fmla="*/ 954054 h 6858000"/>
              <a:gd name="connsiteX67" fmla="*/ 52003 w 1342163"/>
              <a:gd name="connsiteY67" fmla="*/ 896999 h 6858000"/>
              <a:gd name="connsiteX68" fmla="*/ 12141 w 1342163"/>
              <a:gd name="connsiteY68" fmla="*/ 711705 h 6858000"/>
              <a:gd name="connsiteX69" fmla="*/ 9051 w 1342163"/>
              <a:gd name="connsiteY69" fmla="*/ 619315 h 6858000"/>
              <a:gd name="connsiteX70" fmla="*/ 2707 w 1342163"/>
              <a:gd name="connsiteY70" fmla="*/ 585934 h 6858000"/>
              <a:gd name="connsiteX71" fmla="*/ 3 w 1342163"/>
              <a:gd name="connsiteY71" fmla="*/ 538948 h 6858000"/>
              <a:gd name="connsiteX72" fmla="*/ 3911 w 1342163"/>
              <a:gd name="connsiteY72" fmla="*/ 525163 h 6858000"/>
              <a:gd name="connsiteX73" fmla="*/ 29283 w 1342163"/>
              <a:gd name="connsiteY73" fmla="*/ 393828 h 6858000"/>
              <a:gd name="connsiteX74" fmla="*/ 29113 w 1342163"/>
              <a:gd name="connsiteY74" fmla="*/ 353137 h 6858000"/>
              <a:gd name="connsiteX75" fmla="*/ 34806 w 1342163"/>
              <a:gd name="connsiteY75" fmla="*/ 275771 h 6858000"/>
              <a:gd name="connsiteX76" fmla="*/ 44500 w 1342163"/>
              <a:gd name="connsiteY76" fmla="*/ 236673 h 6858000"/>
              <a:gd name="connsiteX77" fmla="*/ 43543 w 1342163"/>
              <a:gd name="connsiteY77" fmla="*/ 144983 h 6858000"/>
              <a:gd name="connsiteX78" fmla="*/ 33828 w 1342163"/>
              <a:gd name="connsiteY78" fmla="*/ 33857 h 6858000"/>
              <a:gd name="connsiteX79" fmla="*/ 15381 w 1342163"/>
              <a:gd name="connsiteY79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0120 w 1342163"/>
              <a:gd name="connsiteY14" fmla="*/ 5905303 h 6858000"/>
              <a:gd name="connsiteX15" fmla="*/ 280078 w 1342163"/>
              <a:gd name="connsiteY15" fmla="*/ 5712857 h 6858000"/>
              <a:gd name="connsiteX16" fmla="*/ 309876 w 1342163"/>
              <a:gd name="connsiteY16" fmla="*/ 5660491 h 6858000"/>
              <a:gd name="connsiteX17" fmla="*/ 323888 w 1342163"/>
              <a:gd name="connsiteY17" fmla="*/ 5553910 h 6858000"/>
              <a:gd name="connsiteX18" fmla="*/ 348319 w 1342163"/>
              <a:gd name="connsiteY18" fmla="*/ 5449031 h 6858000"/>
              <a:gd name="connsiteX19" fmla="*/ 385202 w 1342163"/>
              <a:gd name="connsiteY19" fmla="*/ 5341916 h 6858000"/>
              <a:gd name="connsiteX20" fmla="*/ 423583 w 1342163"/>
              <a:gd name="connsiteY20" fmla="*/ 5264214 h 6858000"/>
              <a:gd name="connsiteX21" fmla="*/ 429742 w 1342163"/>
              <a:gd name="connsiteY21" fmla="*/ 5225268 h 6858000"/>
              <a:gd name="connsiteX22" fmla="*/ 438024 w 1342163"/>
              <a:gd name="connsiteY22" fmla="*/ 5159961 h 6858000"/>
              <a:gd name="connsiteX23" fmla="*/ 441634 w 1342163"/>
              <a:gd name="connsiteY23" fmla="*/ 5125185 h 6858000"/>
              <a:gd name="connsiteX24" fmla="*/ 455500 w 1342163"/>
              <a:gd name="connsiteY24" fmla="*/ 5067850 h 6858000"/>
              <a:gd name="connsiteX25" fmla="*/ 458231 w 1342163"/>
              <a:gd name="connsiteY25" fmla="*/ 5060861 h 6858000"/>
              <a:gd name="connsiteX26" fmla="*/ 456489 w 1342163"/>
              <a:gd name="connsiteY26" fmla="*/ 4993030 h 6858000"/>
              <a:gd name="connsiteX27" fmla="*/ 463398 w 1342163"/>
              <a:gd name="connsiteY27" fmla="*/ 4946844 h 6858000"/>
              <a:gd name="connsiteX28" fmla="*/ 474657 w 1342163"/>
              <a:gd name="connsiteY28" fmla="*/ 4858827 h 6858000"/>
              <a:gd name="connsiteX29" fmla="*/ 480560 w 1342163"/>
              <a:gd name="connsiteY29" fmla="*/ 4821170 h 6858000"/>
              <a:gd name="connsiteX30" fmla="*/ 479873 w 1342163"/>
              <a:gd name="connsiteY30" fmla="*/ 4584173 h 6858000"/>
              <a:gd name="connsiteX31" fmla="*/ 471521 w 1342163"/>
              <a:gd name="connsiteY31" fmla="*/ 4375228 h 6858000"/>
              <a:gd name="connsiteX32" fmla="*/ 452174 w 1342163"/>
              <a:gd name="connsiteY32" fmla="*/ 4214165 h 6858000"/>
              <a:gd name="connsiteX33" fmla="*/ 453803 w 1342163"/>
              <a:gd name="connsiteY33" fmla="*/ 4076008 h 6858000"/>
              <a:gd name="connsiteX34" fmla="*/ 441503 w 1342163"/>
              <a:gd name="connsiteY34" fmla="*/ 4033999 h 6858000"/>
              <a:gd name="connsiteX35" fmla="*/ 441228 w 1342163"/>
              <a:gd name="connsiteY35" fmla="*/ 4013953 h 6858000"/>
              <a:gd name="connsiteX36" fmla="*/ 445527 w 1342163"/>
              <a:gd name="connsiteY36" fmla="*/ 3872886 h 6858000"/>
              <a:gd name="connsiteX37" fmla="*/ 455900 w 1342163"/>
              <a:gd name="connsiteY37" fmla="*/ 3813873 h 6858000"/>
              <a:gd name="connsiteX38" fmla="*/ 466796 w 1342163"/>
              <a:gd name="connsiteY38" fmla="*/ 3738082 h 6858000"/>
              <a:gd name="connsiteX39" fmla="*/ 474142 w 1342163"/>
              <a:gd name="connsiteY39" fmla="*/ 3673397 h 6858000"/>
              <a:gd name="connsiteX40" fmla="*/ 473438 w 1342163"/>
              <a:gd name="connsiteY40" fmla="*/ 3637109 h 6858000"/>
              <a:gd name="connsiteX41" fmla="*/ 476881 w 1342163"/>
              <a:gd name="connsiteY41" fmla="*/ 3536883 h 6858000"/>
              <a:gd name="connsiteX42" fmla="*/ 498311 w 1342163"/>
              <a:gd name="connsiteY42" fmla="*/ 3295862 h 6858000"/>
              <a:gd name="connsiteX43" fmla="*/ 480837 w 1342163"/>
              <a:gd name="connsiteY43" fmla="*/ 3158586 h 6858000"/>
              <a:gd name="connsiteX44" fmla="*/ 456245 w 1342163"/>
              <a:gd name="connsiteY44" fmla="*/ 3112365 h 6858000"/>
              <a:gd name="connsiteX45" fmla="*/ 441720 w 1342163"/>
              <a:gd name="connsiteY45" fmla="*/ 3072935 h 6858000"/>
              <a:gd name="connsiteX46" fmla="*/ 416894 w 1342163"/>
              <a:gd name="connsiteY46" fmla="*/ 2958185 h 6858000"/>
              <a:gd name="connsiteX47" fmla="*/ 374174 w 1342163"/>
              <a:gd name="connsiteY47" fmla="*/ 2843952 h 6858000"/>
              <a:gd name="connsiteX48" fmla="*/ 308426 w 1342163"/>
              <a:gd name="connsiteY48" fmla="*/ 2554718 h 6858000"/>
              <a:gd name="connsiteX49" fmla="*/ 279243 w 1342163"/>
              <a:gd name="connsiteY49" fmla="*/ 2447068 h 6858000"/>
              <a:gd name="connsiteX50" fmla="*/ 283313 w 1342163"/>
              <a:gd name="connsiteY50" fmla="*/ 2423438 h 6858000"/>
              <a:gd name="connsiteX51" fmla="*/ 251144 w 1342163"/>
              <a:gd name="connsiteY51" fmla="*/ 2261920 h 6858000"/>
              <a:gd name="connsiteX52" fmla="*/ 241031 w 1342163"/>
              <a:gd name="connsiteY52" fmla="*/ 2195378 h 6858000"/>
              <a:gd name="connsiteX53" fmla="*/ 225248 w 1342163"/>
              <a:gd name="connsiteY53" fmla="*/ 2155135 h 6858000"/>
              <a:gd name="connsiteX54" fmla="*/ 222706 w 1342163"/>
              <a:gd name="connsiteY54" fmla="*/ 2118008 h 6858000"/>
              <a:gd name="connsiteX55" fmla="*/ 223699 w 1342163"/>
              <a:gd name="connsiteY55" fmla="*/ 2050531 h 6858000"/>
              <a:gd name="connsiteX56" fmla="*/ 196683 w 1342163"/>
              <a:gd name="connsiteY56" fmla="*/ 1906352 h 6858000"/>
              <a:gd name="connsiteX57" fmla="*/ 173240 w 1342163"/>
              <a:gd name="connsiteY57" fmla="*/ 1861531 h 6858000"/>
              <a:gd name="connsiteX58" fmla="*/ 127039 w 1342163"/>
              <a:gd name="connsiteY58" fmla="*/ 1732919 h 6858000"/>
              <a:gd name="connsiteX59" fmla="*/ 98476 w 1342163"/>
              <a:gd name="connsiteY59" fmla="*/ 1615777 h 6858000"/>
              <a:gd name="connsiteX60" fmla="*/ 79271 w 1342163"/>
              <a:gd name="connsiteY60" fmla="*/ 1563678 h 6858000"/>
              <a:gd name="connsiteX61" fmla="*/ 85093 w 1342163"/>
              <a:gd name="connsiteY61" fmla="*/ 1477995 h 6858000"/>
              <a:gd name="connsiteX62" fmla="*/ 79485 w 1342163"/>
              <a:gd name="connsiteY62" fmla="*/ 1307086 h 6858000"/>
              <a:gd name="connsiteX63" fmla="*/ 85358 w 1342163"/>
              <a:gd name="connsiteY63" fmla="*/ 1168288 h 6858000"/>
              <a:gd name="connsiteX64" fmla="*/ 66946 w 1342163"/>
              <a:gd name="connsiteY64" fmla="*/ 1088484 h 6858000"/>
              <a:gd name="connsiteX65" fmla="*/ 55682 w 1342163"/>
              <a:gd name="connsiteY65" fmla="*/ 1016103 h 6858000"/>
              <a:gd name="connsiteX66" fmla="*/ 57138 w 1342163"/>
              <a:gd name="connsiteY66" fmla="*/ 954054 h 6858000"/>
              <a:gd name="connsiteX67" fmla="*/ 52003 w 1342163"/>
              <a:gd name="connsiteY67" fmla="*/ 896999 h 6858000"/>
              <a:gd name="connsiteX68" fmla="*/ 12141 w 1342163"/>
              <a:gd name="connsiteY68" fmla="*/ 711705 h 6858000"/>
              <a:gd name="connsiteX69" fmla="*/ 9051 w 1342163"/>
              <a:gd name="connsiteY69" fmla="*/ 619315 h 6858000"/>
              <a:gd name="connsiteX70" fmla="*/ 2707 w 1342163"/>
              <a:gd name="connsiteY70" fmla="*/ 585934 h 6858000"/>
              <a:gd name="connsiteX71" fmla="*/ 3 w 1342163"/>
              <a:gd name="connsiteY71" fmla="*/ 538948 h 6858000"/>
              <a:gd name="connsiteX72" fmla="*/ 3911 w 1342163"/>
              <a:gd name="connsiteY72" fmla="*/ 525163 h 6858000"/>
              <a:gd name="connsiteX73" fmla="*/ 29283 w 1342163"/>
              <a:gd name="connsiteY73" fmla="*/ 393828 h 6858000"/>
              <a:gd name="connsiteX74" fmla="*/ 29113 w 1342163"/>
              <a:gd name="connsiteY74" fmla="*/ 353137 h 6858000"/>
              <a:gd name="connsiteX75" fmla="*/ 44500 w 1342163"/>
              <a:gd name="connsiteY75" fmla="*/ 236673 h 6858000"/>
              <a:gd name="connsiteX76" fmla="*/ 43543 w 1342163"/>
              <a:gd name="connsiteY76" fmla="*/ 144983 h 6858000"/>
              <a:gd name="connsiteX77" fmla="*/ 33828 w 1342163"/>
              <a:gd name="connsiteY77" fmla="*/ 33857 h 6858000"/>
              <a:gd name="connsiteX78" fmla="*/ 15381 w 1342163"/>
              <a:gd name="connsiteY78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0120 w 1342163"/>
              <a:gd name="connsiteY14" fmla="*/ 5905303 h 6858000"/>
              <a:gd name="connsiteX15" fmla="*/ 280078 w 1342163"/>
              <a:gd name="connsiteY15" fmla="*/ 5712857 h 6858000"/>
              <a:gd name="connsiteX16" fmla="*/ 309876 w 1342163"/>
              <a:gd name="connsiteY16" fmla="*/ 5660491 h 6858000"/>
              <a:gd name="connsiteX17" fmla="*/ 323888 w 1342163"/>
              <a:gd name="connsiteY17" fmla="*/ 5553910 h 6858000"/>
              <a:gd name="connsiteX18" fmla="*/ 348319 w 1342163"/>
              <a:gd name="connsiteY18" fmla="*/ 5449031 h 6858000"/>
              <a:gd name="connsiteX19" fmla="*/ 385202 w 1342163"/>
              <a:gd name="connsiteY19" fmla="*/ 5341916 h 6858000"/>
              <a:gd name="connsiteX20" fmla="*/ 423583 w 1342163"/>
              <a:gd name="connsiteY20" fmla="*/ 5264214 h 6858000"/>
              <a:gd name="connsiteX21" fmla="*/ 429742 w 1342163"/>
              <a:gd name="connsiteY21" fmla="*/ 5225268 h 6858000"/>
              <a:gd name="connsiteX22" fmla="*/ 438024 w 1342163"/>
              <a:gd name="connsiteY22" fmla="*/ 5159961 h 6858000"/>
              <a:gd name="connsiteX23" fmla="*/ 441634 w 1342163"/>
              <a:gd name="connsiteY23" fmla="*/ 5125185 h 6858000"/>
              <a:gd name="connsiteX24" fmla="*/ 455500 w 1342163"/>
              <a:gd name="connsiteY24" fmla="*/ 5067850 h 6858000"/>
              <a:gd name="connsiteX25" fmla="*/ 458231 w 1342163"/>
              <a:gd name="connsiteY25" fmla="*/ 5060861 h 6858000"/>
              <a:gd name="connsiteX26" fmla="*/ 456489 w 1342163"/>
              <a:gd name="connsiteY26" fmla="*/ 4993030 h 6858000"/>
              <a:gd name="connsiteX27" fmla="*/ 463398 w 1342163"/>
              <a:gd name="connsiteY27" fmla="*/ 4946844 h 6858000"/>
              <a:gd name="connsiteX28" fmla="*/ 474657 w 1342163"/>
              <a:gd name="connsiteY28" fmla="*/ 4858827 h 6858000"/>
              <a:gd name="connsiteX29" fmla="*/ 480560 w 1342163"/>
              <a:gd name="connsiteY29" fmla="*/ 4821170 h 6858000"/>
              <a:gd name="connsiteX30" fmla="*/ 479873 w 1342163"/>
              <a:gd name="connsiteY30" fmla="*/ 4584173 h 6858000"/>
              <a:gd name="connsiteX31" fmla="*/ 471521 w 1342163"/>
              <a:gd name="connsiteY31" fmla="*/ 4375228 h 6858000"/>
              <a:gd name="connsiteX32" fmla="*/ 452174 w 1342163"/>
              <a:gd name="connsiteY32" fmla="*/ 4214165 h 6858000"/>
              <a:gd name="connsiteX33" fmla="*/ 453803 w 1342163"/>
              <a:gd name="connsiteY33" fmla="*/ 4076008 h 6858000"/>
              <a:gd name="connsiteX34" fmla="*/ 441503 w 1342163"/>
              <a:gd name="connsiteY34" fmla="*/ 4033999 h 6858000"/>
              <a:gd name="connsiteX35" fmla="*/ 441228 w 1342163"/>
              <a:gd name="connsiteY35" fmla="*/ 4013953 h 6858000"/>
              <a:gd name="connsiteX36" fmla="*/ 445527 w 1342163"/>
              <a:gd name="connsiteY36" fmla="*/ 3872886 h 6858000"/>
              <a:gd name="connsiteX37" fmla="*/ 455900 w 1342163"/>
              <a:gd name="connsiteY37" fmla="*/ 3813873 h 6858000"/>
              <a:gd name="connsiteX38" fmla="*/ 466796 w 1342163"/>
              <a:gd name="connsiteY38" fmla="*/ 3738082 h 6858000"/>
              <a:gd name="connsiteX39" fmla="*/ 474142 w 1342163"/>
              <a:gd name="connsiteY39" fmla="*/ 3673397 h 6858000"/>
              <a:gd name="connsiteX40" fmla="*/ 473438 w 1342163"/>
              <a:gd name="connsiteY40" fmla="*/ 3637109 h 6858000"/>
              <a:gd name="connsiteX41" fmla="*/ 476881 w 1342163"/>
              <a:gd name="connsiteY41" fmla="*/ 3536883 h 6858000"/>
              <a:gd name="connsiteX42" fmla="*/ 498311 w 1342163"/>
              <a:gd name="connsiteY42" fmla="*/ 3295862 h 6858000"/>
              <a:gd name="connsiteX43" fmla="*/ 480837 w 1342163"/>
              <a:gd name="connsiteY43" fmla="*/ 3158586 h 6858000"/>
              <a:gd name="connsiteX44" fmla="*/ 456245 w 1342163"/>
              <a:gd name="connsiteY44" fmla="*/ 3112365 h 6858000"/>
              <a:gd name="connsiteX45" fmla="*/ 441720 w 1342163"/>
              <a:gd name="connsiteY45" fmla="*/ 3072935 h 6858000"/>
              <a:gd name="connsiteX46" fmla="*/ 416894 w 1342163"/>
              <a:gd name="connsiteY46" fmla="*/ 2958185 h 6858000"/>
              <a:gd name="connsiteX47" fmla="*/ 374174 w 1342163"/>
              <a:gd name="connsiteY47" fmla="*/ 2843952 h 6858000"/>
              <a:gd name="connsiteX48" fmla="*/ 308426 w 1342163"/>
              <a:gd name="connsiteY48" fmla="*/ 2554718 h 6858000"/>
              <a:gd name="connsiteX49" fmla="*/ 279243 w 1342163"/>
              <a:gd name="connsiteY49" fmla="*/ 2447068 h 6858000"/>
              <a:gd name="connsiteX50" fmla="*/ 283313 w 1342163"/>
              <a:gd name="connsiteY50" fmla="*/ 2423438 h 6858000"/>
              <a:gd name="connsiteX51" fmla="*/ 251144 w 1342163"/>
              <a:gd name="connsiteY51" fmla="*/ 2261920 h 6858000"/>
              <a:gd name="connsiteX52" fmla="*/ 241031 w 1342163"/>
              <a:gd name="connsiteY52" fmla="*/ 2195378 h 6858000"/>
              <a:gd name="connsiteX53" fmla="*/ 225248 w 1342163"/>
              <a:gd name="connsiteY53" fmla="*/ 2155135 h 6858000"/>
              <a:gd name="connsiteX54" fmla="*/ 222706 w 1342163"/>
              <a:gd name="connsiteY54" fmla="*/ 2118008 h 6858000"/>
              <a:gd name="connsiteX55" fmla="*/ 223699 w 1342163"/>
              <a:gd name="connsiteY55" fmla="*/ 2050531 h 6858000"/>
              <a:gd name="connsiteX56" fmla="*/ 196683 w 1342163"/>
              <a:gd name="connsiteY56" fmla="*/ 1906352 h 6858000"/>
              <a:gd name="connsiteX57" fmla="*/ 173240 w 1342163"/>
              <a:gd name="connsiteY57" fmla="*/ 1861531 h 6858000"/>
              <a:gd name="connsiteX58" fmla="*/ 127039 w 1342163"/>
              <a:gd name="connsiteY58" fmla="*/ 1732919 h 6858000"/>
              <a:gd name="connsiteX59" fmla="*/ 98476 w 1342163"/>
              <a:gd name="connsiteY59" fmla="*/ 1615777 h 6858000"/>
              <a:gd name="connsiteX60" fmla="*/ 79271 w 1342163"/>
              <a:gd name="connsiteY60" fmla="*/ 1563678 h 6858000"/>
              <a:gd name="connsiteX61" fmla="*/ 85093 w 1342163"/>
              <a:gd name="connsiteY61" fmla="*/ 1477995 h 6858000"/>
              <a:gd name="connsiteX62" fmla="*/ 79485 w 1342163"/>
              <a:gd name="connsiteY62" fmla="*/ 1307086 h 6858000"/>
              <a:gd name="connsiteX63" fmla="*/ 85358 w 1342163"/>
              <a:gd name="connsiteY63" fmla="*/ 1168288 h 6858000"/>
              <a:gd name="connsiteX64" fmla="*/ 66946 w 1342163"/>
              <a:gd name="connsiteY64" fmla="*/ 1088484 h 6858000"/>
              <a:gd name="connsiteX65" fmla="*/ 55682 w 1342163"/>
              <a:gd name="connsiteY65" fmla="*/ 1016103 h 6858000"/>
              <a:gd name="connsiteX66" fmla="*/ 57138 w 1342163"/>
              <a:gd name="connsiteY66" fmla="*/ 954054 h 6858000"/>
              <a:gd name="connsiteX67" fmla="*/ 52003 w 1342163"/>
              <a:gd name="connsiteY67" fmla="*/ 896999 h 6858000"/>
              <a:gd name="connsiteX68" fmla="*/ 12141 w 1342163"/>
              <a:gd name="connsiteY68" fmla="*/ 711705 h 6858000"/>
              <a:gd name="connsiteX69" fmla="*/ 9051 w 1342163"/>
              <a:gd name="connsiteY69" fmla="*/ 619315 h 6858000"/>
              <a:gd name="connsiteX70" fmla="*/ 2707 w 1342163"/>
              <a:gd name="connsiteY70" fmla="*/ 585934 h 6858000"/>
              <a:gd name="connsiteX71" fmla="*/ 3 w 1342163"/>
              <a:gd name="connsiteY71" fmla="*/ 538948 h 6858000"/>
              <a:gd name="connsiteX72" fmla="*/ 3911 w 1342163"/>
              <a:gd name="connsiteY72" fmla="*/ 525163 h 6858000"/>
              <a:gd name="connsiteX73" fmla="*/ 29113 w 1342163"/>
              <a:gd name="connsiteY73" fmla="*/ 353137 h 6858000"/>
              <a:gd name="connsiteX74" fmla="*/ 44500 w 1342163"/>
              <a:gd name="connsiteY74" fmla="*/ 236673 h 6858000"/>
              <a:gd name="connsiteX75" fmla="*/ 43543 w 1342163"/>
              <a:gd name="connsiteY75" fmla="*/ 144983 h 6858000"/>
              <a:gd name="connsiteX76" fmla="*/ 33828 w 1342163"/>
              <a:gd name="connsiteY76" fmla="*/ 33857 h 6858000"/>
              <a:gd name="connsiteX77" fmla="*/ 15381 w 1342163"/>
              <a:gd name="connsiteY77" fmla="*/ 0 h 6858000"/>
              <a:gd name="connsiteX0" fmla="*/ 15381 w 1342163"/>
              <a:gd name="connsiteY0" fmla="*/ 0 h 6858000"/>
              <a:gd name="connsiteX1" fmla="*/ 1342163 w 1342163"/>
              <a:gd name="connsiteY1" fmla="*/ 0 h 6858000"/>
              <a:gd name="connsiteX2" fmla="*/ 1342163 w 1342163"/>
              <a:gd name="connsiteY2" fmla="*/ 6858000 h 6858000"/>
              <a:gd name="connsiteX3" fmla="*/ 78857 w 1342163"/>
              <a:gd name="connsiteY3" fmla="*/ 6857735 h 6858000"/>
              <a:gd name="connsiteX4" fmla="*/ 115450 w 1342163"/>
              <a:gd name="connsiteY4" fmla="*/ 6776847 h 6858000"/>
              <a:gd name="connsiteX5" fmla="*/ 126950 w 1342163"/>
              <a:gd name="connsiteY5" fmla="*/ 6737706 h 6858000"/>
              <a:gd name="connsiteX6" fmla="*/ 144357 w 1342163"/>
              <a:gd name="connsiteY6" fmla="*/ 6686827 h 6858000"/>
              <a:gd name="connsiteX7" fmla="*/ 155935 w 1342163"/>
              <a:gd name="connsiteY7" fmla="*/ 6633777 h 6858000"/>
              <a:gd name="connsiteX8" fmla="*/ 228778 w 1342163"/>
              <a:gd name="connsiteY8" fmla="*/ 6492130 h 6858000"/>
              <a:gd name="connsiteX9" fmla="*/ 244465 w 1342163"/>
              <a:gd name="connsiteY9" fmla="*/ 6431610 h 6858000"/>
              <a:gd name="connsiteX10" fmla="*/ 263305 w 1342163"/>
              <a:gd name="connsiteY10" fmla="*/ 6294334 h 6858000"/>
              <a:gd name="connsiteX11" fmla="*/ 251079 w 1342163"/>
              <a:gd name="connsiteY11" fmla="*/ 6231403 h 6858000"/>
              <a:gd name="connsiteX12" fmla="*/ 243737 w 1342163"/>
              <a:gd name="connsiteY12" fmla="*/ 6202459 h 6858000"/>
              <a:gd name="connsiteX13" fmla="*/ 242535 w 1342163"/>
              <a:gd name="connsiteY13" fmla="*/ 6153037 h 6858000"/>
              <a:gd name="connsiteX14" fmla="*/ 250120 w 1342163"/>
              <a:gd name="connsiteY14" fmla="*/ 5905303 h 6858000"/>
              <a:gd name="connsiteX15" fmla="*/ 280078 w 1342163"/>
              <a:gd name="connsiteY15" fmla="*/ 5712857 h 6858000"/>
              <a:gd name="connsiteX16" fmla="*/ 309876 w 1342163"/>
              <a:gd name="connsiteY16" fmla="*/ 5660491 h 6858000"/>
              <a:gd name="connsiteX17" fmla="*/ 323888 w 1342163"/>
              <a:gd name="connsiteY17" fmla="*/ 5553910 h 6858000"/>
              <a:gd name="connsiteX18" fmla="*/ 348319 w 1342163"/>
              <a:gd name="connsiteY18" fmla="*/ 5449031 h 6858000"/>
              <a:gd name="connsiteX19" fmla="*/ 385202 w 1342163"/>
              <a:gd name="connsiteY19" fmla="*/ 5341916 h 6858000"/>
              <a:gd name="connsiteX20" fmla="*/ 423583 w 1342163"/>
              <a:gd name="connsiteY20" fmla="*/ 5264214 h 6858000"/>
              <a:gd name="connsiteX21" fmla="*/ 429742 w 1342163"/>
              <a:gd name="connsiteY21" fmla="*/ 5225268 h 6858000"/>
              <a:gd name="connsiteX22" fmla="*/ 438024 w 1342163"/>
              <a:gd name="connsiteY22" fmla="*/ 5159961 h 6858000"/>
              <a:gd name="connsiteX23" fmla="*/ 441634 w 1342163"/>
              <a:gd name="connsiteY23" fmla="*/ 5125185 h 6858000"/>
              <a:gd name="connsiteX24" fmla="*/ 455500 w 1342163"/>
              <a:gd name="connsiteY24" fmla="*/ 5067850 h 6858000"/>
              <a:gd name="connsiteX25" fmla="*/ 458231 w 1342163"/>
              <a:gd name="connsiteY25" fmla="*/ 5060861 h 6858000"/>
              <a:gd name="connsiteX26" fmla="*/ 456489 w 1342163"/>
              <a:gd name="connsiteY26" fmla="*/ 4993030 h 6858000"/>
              <a:gd name="connsiteX27" fmla="*/ 463398 w 1342163"/>
              <a:gd name="connsiteY27" fmla="*/ 4946844 h 6858000"/>
              <a:gd name="connsiteX28" fmla="*/ 474657 w 1342163"/>
              <a:gd name="connsiteY28" fmla="*/ 4858827 h 6858000"/>
              <a:gd name="connsiteX29" fmla="*/ 480560 w 1342163"/>
              <a:gd name="connsiteY29" fmla="*/ 4821170 h 6858000"/>
              <a:gd name="connsiteX30" fmla="*/ 479873 w 1342163"/>
              <a:gd name="connsiteY30" fmla="*/ 4584173 h 6858000"/>
              <a:gd name="connsiteX31" fmla="*/ 471521 w 1342163"/>
              <a:gd name="connsiteY31" fmla="*/ 4375228 h 6858000"/>
              <a:gd name="connsiteX32" fmla="*/ 452174 w 1342163"/>
              <a:gd name="connsiteY32" fmla="*/ 4214165 h 6858000"/>
              <a:gd name="connsiteX33" fmla="*/ 453803 w 1342163"/>
              <a:gd name="connsiteY33" fmla="*/ 4076008 h 6858000"/>
              <a:gd name="connsiteX34" fmla="*/ 441503 w 1342163"/>
              <a:gd name="connsiteY34" fmla="*/ 4033999 h 6858000"/>
              <a:gd name="connsiteX35" fmla="*/ 441228 w 1342163"/>
              <a:gd name="connsiteY35" fmla="*/ 4013953 h 6858000"/>
              <a:gd name="connsiteX36" fmla="*/ 445527 w 1342163"/>
              <a:gd name="connsiteY36" fmla="*/ 3872886 h 6858000"/>
              <a:gd name="connsiteX37" fmla="*/ 455900 w 1342163"/>
              <a:gd name="connsiteY37" fmla="*/ 3813873 h 6858000"/>
              <a:gd name="connsiteX38" fmla="*/ 466796 w 1342163"/>
              <a:gd name="connsiteY38" fmla="*/ 3738082 h 6858000"/>
              <a:gd name="connsiteX39" fmla="*/ 474142 w 1342163"/>
              <a:gd name="connsiteY39" fmla="*/ 3673397 h 6858000"/>
              <a:gd name="connsiteX40" fmla="*/ 473438 w 1342163"/>
              <a:gd name="connsiteY40" fmla="*/ 3637109 h 6858000"/>
              <a:gd name="connsiteX41" fmla="*/ 476881 w 1342163"/>
              <a:gd name="connsiteY41" fmla="*/ 3536883 h 6858000"/>
              <a:gd name="connsiteX42" fmla="*/ 498311 w 1342163"/>
              <a:gd name="connsiteY42" fmla="*/ 3295862 h 6858000"/>
              <a:gd name="connsiteX43" fmla="*/ 480837 w 1342163"/>
              <a:gd name="connsiteY43" fmla="*/ 3158586 h 6858000"/>
              <a:gd name="connsiteX44" fmla="*/ 456245 w 1342163"/>
              <a:gd name="connsiteY44" fmla="*/ 3112365 h 6858000"/>
              <a:gd name="connsiteX45" fmla="*/ 441720 w 1342163"/>
              <a:gd name="connsiteY45" fmla="*/ 3072935 h 6858000"/>
              <a:gd name="connsiteX46" fmla="*/ 416894 w 1342163"/>
              <a:gd name="connsiteY46" fmla="*/ 2958185 h 6858000"/>
              <a:gd name="connsiteX47" fmla="*/ 374174 w 1342163"/>
              <a:gd name="connsiteY47" fmla="*/ 2843952 h 6858000"/>
              <a:gd name="connsiteX48" fmla="*/ 308426 w 1342163"/>
              <a:gd name="connsiteY48" fmla="*/ 2554718 h 6858000"/>
              <a:gd name="connsiteX49" fmla="*/ 279243 w 1342163"/>
              <a:gd name="connsiteY49" fmla="*/ 2447068 h 6858000"/>
              <a:gd name="connsiteX50" fmla="*/ 283313 w 1342163"/>
              <a:gd name="connsiteY50" fmla="*/ 2423438 h 6858000"/>
              <a:gd name="connsiteX51" fmla="*/ 251144 w 1342163"/>
              <a:gd name="connsiteY51" fmla="*/ 2261920 h 6858000"/>
              <a:gd name="connsiteX52" fmla="*/ 241031 w 1342163"/>
              <a:gd name="connsiteY52" fmla="*/ 2195378 h 6858000"/>
              <a:gd name="connsiteX53" fmla="*/ 225248 w 1342163"/>
              <a:gd name="connsiteY53" fmla="*/ 2155135 h 6858000"/>
              <a:gd name="connsiteX54" fmla="*/ 222706 w 1342163"/>
              <a:gd name="connsiteY54" fmla="*/ 2118008 h 6858000"/>
              <a:gd name="connsiteX55" fmla="*/ 223699 w 1342163"/>
              <a:gd name="connsiteY55" fmla="*/ 2050531 h 6858000"/>
              <a:gd name="connsiteX56" fmla="*/ 196683 w 1342163"/>
              <a:gd name="connsiteY56" fmla="*/ 1906352 h 6858000"/>
              <a:gd name="connsiteX57" fmla="*/ 173240 w 1342163"/>
              <a:gd name="connsiteY57" fmla="*/ 1861531 h 6858000"/>
              <a:gd name="connsiteX58" fmla="*/ 127039 w 1342163"/>
              <a:gd name="connsiteY58" fmla="*/ 1732919 h 6858000"/>
              <a:gd name="connsiteX59" fmla="*/ 98476 w 1342163"/>
              <a:gd name="connsiteY59" fmla="*/ 1615777 h 6858000"/>
              <a:gd name="connsiteX60" fmla="*/ 79271 w 1342163"/>
              <a:gd name="connsiteY60" fmla="*/ 1563678 h 6858000"/>
              <a:gd name="connsiteX61" fmla="*/ 85093 w 1342163"/>
              <a:gd name="connsiteY61" fmla="*/ 1477995 h 6858000"/>
              <a:gd name="connsiteX62" fmla="*/ 79485 w 1342163"/>
              <a:gd name="connsiteY62" fmla="*/ 1307086 h 6858000"/>
              <a:gd name="connsiteX63" fmla="*/ 85358 w 1342163"/>
              <a:gd name="connsiteY63" fmla="*/ 1168288 h 6858000"/>
              <a:gd name="connsiteX64" fmla="*/ 66946 w 1342163"/>
              <a:gd name="connsiteY64" fmla="*/ 1088484 h 6858000"/>
              <a:gd name="connsiteX65" fmla="*/ 55682 w 1342163"/>
              <a:gd name="connsiteY65" fmla="*/ 1016103 h 6858000"/>
              <a:gd name="connsiteX66" fmla="*/ 57138 w 1342163"/>
              <a:gd name="connsiteY66" fmla="*/ 954054 h 6858000"/>
              <a:gd name="connsiteX67" fmla="*/ 52003 w 1342163"/>
              <a:gd name="connsiteY67" fmla="*/ 896999 h 6858000"/>
              <a:gd name="connsiteX68" fmla="*/ 12141 w 1342163"/>
              <a:gd name="connsiteY68" fmla="*/ 711705 h 6858000"/>
              <a:gd name="connsiteX69" fmla="*/ 9051 w 1342163"/>
              <a:gd name="connsiteY69" fmla="*/ 619315 h 6858000"/>
              <a:gd name="connsiteX70" fmla="*/ 2707 w 1342163"/>
              <a:gd name="connsiteY70" fmla="*/ 585934 h 6858000"/>
              <a:gd name="connsiteX71" fmla="*/ 3 w 1342163"/>
              <a:gd name="connsiteY71" fmla="*/ 538948 h 6858000"/>
              <a:gd name="connsiteX72" fmla="*/ 3911 w 1342163"/>
              <a:gd name="connsiteY72" fmla="*/ 525163 h 6858000"/>
              <a:gd name="connsiteX73" fmla="*/ 44500 w 1342163"/>
              <a:gd name="connsiteY73" fmla="*/ 236673 h 6858000"/>
              <a:gd name="connsiteX74" fmla="*/ 43543 w 1342163"/>
              <a:gd name="connsiteY74" fmla="*/ 144983 h 6858000"/>
              <a:gd name="connsiteX75" fmla="*/ 33828 w 1342163"/>
              <a:gd name="connsiteY75" fmla="*/ 33857 h 6858000"/>
              <a:gd name="connsiteX76" fmla="*/ 15381 w 1342163"/>
              <a:gd name="connsiteY76" fmla="*/ 0 h 6858000"/>
              <a:gd name="connsiteX0" fmla="*/ 82549 w 1409331"/>
              <a:gd name="connsiteY0" fmla="*/ 0 h 6858000"/>
              <a:gd name="connsiteX1" fmla="*/ 1409331 w 1409331"/>
              <a:gd name="connsiteY1" fmla="*/ 0 h 6858000"/>
              <a:gd name="connsiteX2" fmla="*/ 1409331 w 1409331"/>
              <a:gd name="connsiteY2" fmla="*/ 6858000 h 6858000"/>
              <a:gd name="connsiteX3" fmla="*/ 146025 w 1409331"/>
              <a:gd name="connsiteY3" fmla="*/ 6857735 h 6858000"/>
              <a:gd name="connsiteX4" fmla="*/ 182618 w 1409331"/>
              <a:gd name="connsiteY4" fmla="*/ 6776847 h 6858000"/>
              <a:gd name="connsiteX5" fmla="*/ 194118 w 1409331"/>
              <a:gd name="connsiteY5" fmla="*/ 6737706 h 6858000"/>
              <a:gd name="connsiteX6" fmla="*/ 211525 w 1409331"/>
              <a:gd name="connsiteY6" fmla="*/ 6686827 h 6858000"/>
              <a:gd name="connsiteX7" fmla="*/ 223103 w 1409331"/>
              <a:gd name="connsiteY7" fmla="*/ 6633777 h 6858000"/>
              <a:gd name="connsiteX8" fmla="*/ 295946 w 1409331"/>
              <a:gd name="connsiteY8" fmla="*/ 6492130 h 6858000"/>
              <a:gd name="connsiteX9" fmla="*/ 311633 w 1409331"/>
              <a:gd name="connsiteY9" fmla="*/ 6431610 h 6858000"/>
              <a:gd name="connsiteX10" fmla="*/ 330473 w 1409331"/>
              <a:gd name="connsiteY10" fmla="*/ 6294334 h 6858000"/>
              <a:gd name="connsiteX11" fmla="*/ 318247 w 1409331"/>
              <a:gd name="connsiteY11" fmla="*/ 6231403 h 6858000"/>
              <a:gd name="connsiteX12" fmla="*/ 310905 w 1409331"/>
              <a:gd name="connsiteY12" fmla="*/ 6202459 h 6858000"/>
              <a:gd name="connsiteX13" fmla="*/ 309703 w 1409331"/>
              <a:gd name="connsiteY13" fmla="*/ 6153037 h 6858000"/>
              <a:gd name="connsiteX14" fmla="*/ 317288 w 1409331"/>
              <a:gd name="connsiteY14" fmla="*/ 5905303 h 6858000"/>
              <a:gd name="connsiteX15" fmla="*/ 347246 w 1409331"/>
              <a:gd name="connsiteY15" fmla="*/ 5712857 h 6858000"/>
              <a:gd name="connsiteX16" fmla="*/ 377044 w 1409331"/>
              <a:gd name="connsiteY16" fmla="*/ 5660491 h 6858000"/>
              <a:gd name="connsiteX17" fmla="*/ 391056 w 1409331"/>
              <a:gd name="connsiteY17" fmla="*/ 5553910 h 6858000"/>
              <a:gd name="connsiteX18" fmla="*/ 415487 w 1409331"/>
              <a:gd name="connsiteY18" fmla="*/ 5449031 h 6858000"/>
              <a:gd name="connsiteX19" fmla="*/ 452370 w 1409331"/>
              <a:gd name="connsiteY19" fmla="*/ 5341916 h 6858000"/>
              <a:gd name="connsiteX20" fmla="*/ 490751 w 1409331"/>
              <a:gd name="connsiteY20" fmla="*/ 5264214 h 6858000"/>
              <a:gd name="connsiteX21" fmla="*/ 496910 w 1409331"/>
              <a:gd name="connsiteY21" fmla="*/ 5225268 h 6858000"/>
              <a:gd name="connsiteX22" fmla="*/ 505192 w 1409331"/>
              <a:gd name="connsiteY22" fmla="*/ 5159961 h 6858000"/>
              <a:gd name="connsiteX23" fmla="*/ 508802 w 1409331"/>
              <a:gd name="connsiteY23" fmla="*/ 5125185 h 6858000"/>
              <a:gd name="connsiteX24" fmla="*/ 522668 w 1409331"/>
              <a:gd name="connsiteY24" fmla="*/ 5067850 h 6858000"/>
              <a:gd name="connsiteX25" fmla="*/ 525399 w 1409331"/>
              <a:gd name="connsiteY25" fmla="*/ 5060861 h 6858000"/>
              <a:gd name="connsiteX26" fmla="*/ 523657 w 1409331"/>
              <a:gd name="connsiteY26" fmla="*/ 4993030 h 6858000"/>
              <a:gd name="connsiteX27" fmla="*/ 530566 w 1409331"/>
              <a:gd name="connsiteY27" fmla="*/ 4946844 h 6858000"/>
              <a:gd name="connsiteX28" fmla="*/ 541825 w 1409331"/>
              <a:gd name="connsiteY28" fmla="*/ 4858827 h 6858000"/>
              <a:gd name="connsiteX29" fmla="*/ 547728 w 1409331"/>
              <a:gd name="connsiteY29" fmla="*/ 4821170 h 6858000"/>
              <a:gd name="connsiteX30" fmla="*/ 547041 w 1409331"/>
              <a:gd name="connsiteY30" fmla="*/ 4584173 h 6858000"/>
              <a:gd name="connsiteX31" fmla="*/ 538689 w 1409331"/>
              <a:gd name="connsiteY31" fmla="*/ 4375228 h 6858000"/>
              <a:gd name="connsiteX32" fmla="*/ 519342 w 1409331"/>
              <a:gd name="connsiteY32" fmla="*/ 4214165 h 6858000"/>
              <a:gd name="connsiteX33" fmla="*/ 520971 w 1409331"/>
              <a:gd name="connsiteY33" fmla="*/ 4076008 h 6858000"/>
              <a:gd name="connsiteX34" fmla="*/ 508671 w 1409331"/>
              <a:gd name="connsiteY34" fmla="*/ 4033999 h 6858000"/>
              <a:gd name="connsiteX35" fmla="*/ 508396 w 1409331"/>
              <a:gd name="connsiteY35" fmla="*/ 4013953 h 6858000"/>
              <a:gd name="connsiteX36" fmla="*/ 512695 w 1409331"/>
              <a:gd name="connsiteY36" fmla="*/ 3872886 h 6858000"/>
              <a:gd name="connsiteX37" fmla="*/ 523068 w 1409331"/>
              <a:gd name="connsiteY37" fmla="*/ 3813873 h 6858000"/>
              <a:gd name="connsiteX38" fmla="*/ 533964 w 1409331"/>
              <a:gd name="connsiteY38" fmla="*/ 3738082 h 6858000"/>
              <a:gd name="connsiteX39" fmla="*/ 541310 w 1409331"/>
              <a:gd name="connsiteY39" fmla="*/ 3673397 h 6858000"/>
              <a:gd name="connsiteX40" fmla="*/ 540606 w 1409331"/>
              <a:gd name="connsiteY40" fmla="*/ 3637109 h 6858000"/>
              <a:gd name="connsiteX41" fmla="*/ 544049 w 1409331"/>
              <a:gd name="connsiteY41" fmla="*/ 3536883 h 6858000"/>
              <a:gd name="connsiteX42" fmla="*/ 565479 w 1409331"/>
              <a:gd name="connsiteY42" fmla="*/ 3295862 h 6858000"/>
              <a:gd name="connsiteX43" fmla="*/ 548005 w 1409331"/>
              <a:gd name="connsiteY43" fmla="*/ 3158586 h 6858000"/>
              <a:gd name="connsiteX44" fmla="*/ 523413 w 1409331"/>
              <a:gd name="connsiteY44" fmla="*/ 3112365 h 6858000"/>
              <a:gd name="connsiteX45" fmla="*/ 508888 w 1409331"/>
              <a:gd name="connsiteY45" fmla="*/ 3072935 h 6858000"/>
              <a:gd name="connsiteX46" fmla="*/ 484062 w 1409331"/>
              <a:gd name="connsiteY46" fmla="*/ 2958185 h 6858000"/>
              <a:gd name="connsiteX47" fmla="*/ 441342 w 1409331"/>
              <a:gd name="connsiteY47" fmla="*/ 2843952 h 6858000"/>
              <a:gd name="connsiteX48" fmla="*/ 375594 w 1409331"/>
              <a:gd name="connsiteY48" fmla="*/ 2554718 h 6858000"/>
              <a:gd name="connsiteX49" fmla="*/ 346411 w 1409331"/>
              <a:gd name="connsiteY49" fmla="*/ 2447068 h 6858000"/>
              <a:gd name="connsiteX50" fmla="*/ 350481 w 1409331"/>
              <a:gd name="connsiteY50" fmla="*/ 2423438 h 6858000"/>
              <a:gd name="connsiteX51" fmla="*/ 318312 w 1409331"/>
              <a:gd name="connsiteY51" fmla="*/ 2261920 h 6858000"/>
              <a:gd name="connsiteX52" fmla="*/ 308199 w 1409331"/>
              <a:gd name="connsiteY52" fmla="*/ 2195378 h 6858000"/>
              <a:gd name="connsiteX53" fmla="*/ 292416 w 1409331"/>
              <a:gd name="connsiteY53" fmla="*/ 2155135 h 6858000"/>
              <a:gd name="connsiteX54" fmla="*/ 289874 w 1409331"/>
              <a:gd name="connsiteY54" fmla="*/ 2118008 h 6858000"/>
              <a:gd name="connsiteX55" fmla="*/ 290867 w 1409331"/>
              <a:gd name="connsiteY55" fmla="*/ 2050531 h 6858000"/>
              <a:gd name="connsiteX56" fmla="*/ 263851 w 1409331"/>
              <a:gd name="connsiteY56" fmla="*/ 1906352 h 6858000"/>
              <a:gd name="connsiteX57" fmla="*/ 240408 w 1409331"/>
              <a:gd name="connsiteY57" fmla="*/ 1861531 h 6858000"/>
              <a:gd name="connsiteX58" fmla="*/ 194207 w 1409331"/>
              <a:gd name="connsiteY58" fmla="*/ 1732919 h 6858000"/>
              <a:gd name="connsiteX59" fmla="*/ 165644 w 1409331"/>
              <a:gd name="connsiteY59" fmla="*/ 1615777 h 6858000"/>
              <a:gd name="connsiteX60" fmla="*/ 146439 w 1409331"/>
              <a:gd name="connsiteY60" fmla="*/ 1563678 h 6858000"/>
              <a:gd name="connsiteX61" fmla="*/ 152261 w 1409331"/>
              <a:gd name="connsiteY61" fmla="*/ 1477995 h 6858000"/>
              <a:gd name="connsiteX62" fmla="*/ 146653 w 1409331"/>
              <a:gd name="connsiteY62" fmla="*/ 1307086 h 6858000"/>
              <a:gd name="connsiteX63" fmla="*/ 152526 w 1409331"/>
              <a:gd name="connsiteY63" fmla="*/ 1168288 h 6858000"/>
              <a:gd name="connsiteX64" fmla="*/ 134114 w 1409331"/>
              <a:gd name="connsiteY64" fmla="*/ 1088484 h 6858000"/>
              <a:gd name="connsiteX65" fmla="*/ 122850 w 1409331"/>
              <a:gd name="connsiteY65" fmla="*/ 1016103 h 6858000"/>
              <a:gd name="connsiteX66" fmla="*/ 124306 w 1409331"/>
              <a:gd name="connsiteY66" fmla="*/ 954054 h 6858000"/>
              <a:gd name="connsiteX67" fmla="*/ 119171 w 1409331"/>
              <a:gd name="connsiteY67" fmla="*/ 896999 h 6858000"/>
              <a:gd name="connsiteX68" fmla="*/ 79309 w 1409331"/>
              <a:gd name="connsiteY68" fmla="*/ 711705 h 6858000"/>
              <a:gd name="connsiteX69" fmla="*/ 76219 w 1409331"/>
              <a:gd name="connsiteY69" fmla="*/ 619315 h 6858000"/>
              <a:gd name="connsiteX70" fmla="*/ 69875 w 1409331"/>
              <a:gd name="connsiteY70" fmla="*/ 585934 h 6858000"/>
              <a:gd name="connsiteX71" fmla="*/ 67171 w 1409331"/>
              <a:gd name="connsiteY71" fmla="*/ 538948 h 6858000"/>
              <a:gd name="connsiteX72" fmla="*/ 71079 w 1409331"/>
              <a:gd name="connsiteY72" fmla="*/ 525163 h 6858000"/>
              <a:gd name="connsiteX73" fmla="*/ 367 w 1409331"/>
              <a:gd name="connsiteY73" fmla="*/ 236673 h 6858000"/>
              <a:gd name="connsiteX74" fmla="*/ 110711 w 1409331"/>
              <a:gd name="connsiteY74" fmla="*/ 144983 h 6858000"/>
              <a:gd name="connsiteX75" fmla="*/ 100996 w 1409331"/>
              <a:gd name="connsiteY75" fmla="*/ 33857 h 6858000"/>
              <a:gd name="connsiteX76" fmla="*/ 82549 w 1409331"/>
              <a:gd name="connsiteY76" fmla="*/ 0 h 6858000"/>
              <a:gd name="connsiteX0" fmla="*/ 82549 w 1409331"/>
              <a:gd name="connsiteY0" fmla="*/ 0 h 6858000"/>
              <a:gd name="connsiteX1" fmla="*/ 1409331 w 1409331"/>
              <a:gd name="connsiteY1" fmla="*/ 0 h 6858000"/>
              <a:gd name="connsiteX2" fmla="*/ 1409331 w 1409331"/>
              <a:gd name="connsiteY2" fmla="*/ 6858000 h 6858000"/>
              <a:gd name="connsiteX3" fmla="*/ 146025 w 1409331"/>
              <a:gd name="connsiteY3" fmla="*/ 6857735 h 6858000"/>
              <a:gd name="connsiteX4" fmla="*/ 182618 w 1409331"/>
              <a:gd name="connsiteY4" fmla="*/ 6776847 h 6858000"/>
              <a:gd name="connsiteX5" fmla="*/ 194118 w 1409331"/>
              <a:gd name="connsiteY5" fmla="*/ 6737706 h 6858000"/>
              <a:gd name="connsiteX6" fmla="*/ 211525 w 1409331"/>
              <a:gd name="connsiteY6" fmla="*/ 6686827 h 6858000"/>
              <a:gd name="connsiteX7" fmla="*/ 223103 w 1409331"/>
              <a:gd name="connsiteY7" fmla="*/ 6633777 h 6858000"/>
              <a:gd name="connsiteX8" fmla="*/ 295946 w 1409331"/>
              <a:gd name="connsiteY8" fmla="*/ 6492130 h 6858000"/>
              <a:gd name="connsiteX9" fmla="*/ 311633 w 1409331"/>
              <a:gd name="connsiteY9" fmla="*/ 6431610 h 6858000"/>
              <a:gd name="connsiteX10" fmla="*/ 330473 w 1409331"/>
              <a:gd name="connsiteY10" fmla="*/ 6294334 h 6858000"/>
              <a:gd name="connsiteX11" fmla="*/ 318247 w 1409331"/>
              <a:gd name="connsiteY11" fmla="*/ 6231403 h 6858000"/>
              <a:gd name="connsiteX12" fmla="*/ 310905 w 1409331"/>
              <a:gd name="connsiteY12" fmla="*/ 6202459 h 6858000"/>
              <a:gd name="connsiteX13" fmla="*/ 309703 w 1409331"/>
              <a:gd name="connsiteY13" fmla="*/ 6153037 h 6858000"/>
              <a:gd name="connsiteX14" fmla="*/ 317288 w 1409331"/>
              <a:gd name="connsiteY14" fmla="*/ 5905303 h 6858000"/>
              <a:gd name="connsiteX15" fmla="*/ 347246 w 1409331"/>
              <a:gd name="connsiteY15" fmla="*/ 5712857 h 6858000"/>
              <a:gd name="connsiteX16" fmla="*/ 377044 w 1409331"/>
              <a:gd name="connsiteY16" fmla="*/ 5660491 h 6858000"/>
              <a:gd name="connsiteX17" fmla="*/ 391056 w 1409331"/>
              <a:gd name="connsiteY17" fmla="*/ 5553910 h 6858000"/>
              <a:gd name="connsiteX18" fmla="*/ 415487 w 1409331"/>
              <a:gd name="connsiteY18" fmla="*/ 5449031 h 6858000"/>
              <a:gd name="connsiteX19" fmla="*/ 452370 w 1409331"/>
              <a:gd name="connsiteY19" fmla="*/ 5341916 h 6858000"/>
              <a:gd name="connsiteX20" fmla="*/ 490751 w 1409331"/>
              <a:gd name="connsiteY20" fmla="*/ 5264214 h 6858000"/>
              <a:gd name="connsiteX21" fmla="*/ 496910 w 1409331"/>
              <a:gd name="connsiteY21" fmla="*/ 5225268 h 6858000"/>
              <a:gd name="connsiteX22" fmla="*/ 505192 w 1409331"/>
              <a:gd name="connsiteY22" fmla="*/ 5159961 h 6858000"/>
              <a:gd name="connsiteX23" fmla="*/ 508802 w 1409331"/>
              <a:gd name="connsiteY23" fmla="*/ 5125185 h 6858000"/>
              <a:gd name="connsiteX24" fmla="*/ 522668 w 1409331"/>
              <a:gd name="connsiteY24" fmla="*/ 5067850 h 6858000"/>
              <a:gd name="connsiteX25" fmla="*/ 525399 w 1409331"/>
              <a:gd name="connsiteY25" fmla="*/ 5060861 h 6858000"/>
              <a:gd name="connsiteX26" fmla="*/ 523657 w 1409331"/>
              <a:gd name="connsiteY26" fmla="*/ 4993030 h 6858000"/>
              <a:gd name="connsiteX27" fmla="*/ 530566 w 1409331"/>
              <a:gd name="connsiteY27" fmla="*/ 4946844 h 6858000"/>
              <a:gd name="connsiteX28" fmla="*/ 541825 w 1409331"/>
              <a:gd name="connsiteY28" fmla="*/ 4858827 h 6858000"/>
              <a:gd name="connsiteX29" fmla="*/ 547728 w 1409331"/>
              <a:gd name="connsiteY29" fmla="*/ 4821170 h 6858000"/>
              <a:gd name="connsiteX30" fmla="*/ 547041 w 1409331"/>
              <a:gd name="connsiteY30" fmla="*/ 4584173 h 6858000"/>
              <a:gd name="connsiteX31" fmla="*/ 538689 w 1409331"/>
              <a:gd name="connsiteY31" fmla="*/ 4375228 h 6858000"/>
              <a:gd name="connsiteX32" fmla="*/ 519342 w 1409331"/>
              <a:gd name="connsiteY32" fmla="*/ 4214165 h 6858000"/>
              <a:gd name="connsiteX33" fmla="*/ 520971 w 1409331"/>
              <a:gd name="connsiteY33" fmla="*/ 4076008 h 6858000"/>
              <a:gd name="connsiteX34" fmla="*/ 508671 w 1409331"/>
              <a:gd name="connsiteY34" fmla="*/ 4033999 h 6858000"/>
              <a:gd name="connsiteX35" fmla="*/ 508396 w 1409331"/>
              <a:gd name="connsiteY35" fmla="*/ 4013953 h 6858000"/>
              <a:gd name="connsiteX36" fmla="*/ 512695 w 1409331"/>
              <a:gd name="connsiteY36" fmla="*/ 3872886 h 6858000"/>
              <a:gd name="connsiteX37" fmla="*/ 523068 w 1409331"/>
              <a:gd name="connsiteY37" fmla="*/ 3813873 h 6858000"/>
              <a:gd name="connsiteX38" fmla="*/ 533964 w 1409331"/>
              <a:gd name="connsiteY38" fmla="*/ 3738082 h 6858000"/>
              <a:gd name="connsiteX39" fmla="*/ 541310 w 1409331"/>
              <a:gd name="connsiteY39" fmla="*/ 3673397 h 6858000"/>
              <a:gd name="connsiteX40" fmla="*/ 540606 w 1409331"/>
              <a:gd name="connsiteY40" fmla="*/ 3637109 h 6858000"/>
              <a:gd name="connsiteX41" fmla="*/ 544049 w 1409331"/>
              <a:gd name="connsiteY41" fmla="*/ 3536883 h 6858000"/>
              <a:gd name="connsiteX42" fmla="*/ 565479 w 1409331"/>
              <a:gd name="connsiteY42" fmla="*/ 3295862 h 6858000"/>
              <a:gd name="connsiteX43" fmla="*/ 548005 w 1409331"/>
              <a:gd name="connsiteY43" fmla="*/ 3158586 h 6858000"/>
              <a:gd name="connsiteX44" fmla="*/ 523413 w 1409331"/>
              <a:gd name="connsiteY44" fmla="*/ 3112365 h 6858000"/>
              <a:gd name="connsiteX45" fmla="*/ 508888 w 1409331"/>
              <a:gd name="connsiteY45" fmla="*/ 3072935 h 6858000"/>
              <a:gd name="connsiteX46" fmla="*/ 484062 w 1409331"/>
              <a:gd name="connsiteY46" fmla="*/ 2958185 h 6858000"/>
              <a:gd name="connsiteX47" fmla="*/ 441342 w 1409331"/>
              <a:gd name="connsiteY47" fmla="*/ 2843952 h 6858000"/>
              <a:gd name="connsiteX48" fmla="*/ 375594 w 1409331"/>
              <a:gd name="connsiteY48" fmla="*/ 2554718 h 6858000"/>
              <a:gd name="connsiteX49" fmla="*/ 346411 w 1409331"/>
              <a:gd name="connsiteY49" fmla="*/ 2447068 h 6858000"/>
              <a:gd name="connsiteX50" fmla="*/ 350481 w 1409331"/>
              <a:gd name="connsiteY50" fmla="*/ 2423438 h 6858000"/>
              <a:gd name="connsiteX51" fmla="*/ 318312 w 1409331"/>
              <a:gd name="connsiteY51" fmla="*/ 2261920 h 6858000"/>
              <a:gd name="connsiteX52" fmla="*/ 308199 w 1409331"/>
              <a:gd name="connsiteY52" fmla="*/ 2195378 h 6858000"/>
              <a:gd name="connsiteX53" fmla="*/ 292416 w 1409331"/>
              <a:gd name="connsiteY53" fmla="*/ 2155135 h 6858000"/>
              <a:gd name="connsiteX54" fmla="*/ 289874 w 1409331"/>
              <a:gd name="connsiteY54" fmla="*/ 2118008 h 6858000"/>
              <a:gd name="connsiteX55" fmla="*/ 290867 w 1409331"/>
              <a:gd name="connsiteY55" fmla="*/ 2050531 h 6858000"/>
              <a:gd name="connsiteX56" fmla="*/ 263851 w 1409331"/>
              <a:gd name="connsiteY56" fmla="*/ 1906352 h 6858000"/>
              <a:gd name="connsiteX57" fmla="*/ 240408 w 1409331"/>
              <a:gd name="connsiteY57" fmla="*/ 1861531 h 6858000"/>
              <a:gd name="connsiteX58" fmla="*/ 194207 w 1409331"/>
              <a:gd name="connsiteY58" fmla="*/ 1732919 h 6858000"/>
              <a:gd name="connsiteX59" fmla="*/ 165644 w 1409331"/>
              <a:gd name="connsiteY59" fmla="*/ 1615777 h 6858000"/>
              <a:gd name="connsiteX60" fmla="*/ 146439 w 1409331"/>
              <a:gd name="connsiteY60" fmla="*/ 1563678 h 6858000"/>
              <a:gd name="connsiteX61" fmla="*/ 152261 w 1409331"/>
              <a:gd name="connsiteY61" fmla="*/ 1477995 h 6858000"/>
              <a:gd name="connsiteX62" fmla="*/ 146653 w 1409331"/>
              <a:gd name="connsiteY62" fmla="*/ 1307086 h 6858000"/>
              <a:gd name="connsiteX63" fmla="*/ 152526 w 1409331"/>
              <a:gd name="connsiteY63" fmla="*/ 1168288 h 6858000"/>
              <a:gd name="connsiteX64" fmla="*/ 134114 w 1409331"/>
              <a:gd name="connsiteY64" fmla="*/ 1088484 h 6858000"/>
              <a:gd name="connsiteX65" fmla="*/ 122850 w 1409331"/>
              <a:gd name="connsiteY65" fmla="*/ 1016103 h 6858000"/>
              <a:gd name="connsiteX66" fmla="*/ 124306 w 1409331"/>
              <a:gd name="connsiteY66" fmla="*/ 954054 h 6858000"/>
              <a:gd name="connsiteX67" fmla="*/ 119171 w 1409331"/>
              <a:gd name="connsiteY67" fmla="*/ 896999 h 6858000"/>
              <a:gd name="connsiteX68" fmla="*/ 79309 w 1409331"/>
              <a:gd name="connsiteY68" fmla="*/ 711705 h 6858000"/>
              <a:gd name="connsiteX69" fmla="*/ 76219 w 1409331"/>
              <a:gd name="connsiteY69" fmla="*/ 619315 h 6858000"/>
              <a:gd name="connsiteX70" fmla="*/ 69875 w 1409331"/>
              <a:gd name="connsiteY70" fmla="*/ 585934 h 6858000"/>
              <a:gd name="connsiteX71" fmla="*/ 67171 w 1409331"/>
              <a:gd name="connsiteY71" fmla="*/ 538948 h 6858000"/>
              <a:gd name="connsiteX72" fmla="*/ 71079 w 1409331"/>
              <a:gd name="connsiteY72" fmla="*/ 525163 h 6858000"/>
              <a:gd name="connsiteX73" fmla="*/ 367 w 1409331"/>
              <a:gd name="connsiteY73" fmla="*/ 236673 h 6858000"/>
              <a:gd name="connsiteX74" fmla="*/ 100996 w 1409331"/>
              <a:gd name="connsiteY74" fmla="*/ 33857 h 6858000"/>
              <a:gd name="connsiteX75" fmla="*/ 82549 w 1409331"/>
              <a:gd name="connsiteY75" fmla="*/ 0 h 6858000"/>
              <a:gd name="connsiteX0" fmla="*/ 102722 w 1429504"/>
              <a:gd name="connsiteY0" fmla="*/ 0 h 6858000"/>
              <a:gd name="connsiteX1" fmla="*/ 1429504 w 1429504"/>
              <a:gd name="connsiteY1" fmla="*/ 0 h 6858000"/>
              <a:gd name="connsiteX2" fmla="*/ 1429504 w 1429504"/>
              <a:gd name="connsiteY2" fmla="*/ 6858000 h 6858000"/>
              <a:gd name="connsiteX3" fmla="*/ 166198 w 1429504"/>
              <a:gd name="connsiteY3" fmla="*/ 6857735 h 6858000"/>
              <a:gd name="connsiteX4" fmla="*/ 202791 w 1429504"/>
              <a:gd name="connsiteY4" fmla="*/ 6776847 h 6858000"/>
              <a:gd name="connsiteX5" fmla="*/ 214291 w 1429504"/>
              <a:gd name="connsiteY5" fmla="*/ 6737706 h 6858000"/>
              <a:gd name="connsiteX6" fmla="*/ 231698 w 1429504"/>
              <a:gd name="connsiteY6" fmla="*/ 6686827 h 6858000"/>
              <a:gd name="connsiteX7" fmla="*/ 243276 w 1429504"/>
              <a:gd name="connsiteY7" fmla="*/ 6633777 h 6858000"/>
              <a:gd name="connsiteX8" fmla="*/ 316119 w 1429504"/>
              <a:gd name="connsiteY8" fmla="*/ 6492130 h 6858000"/>
              <a:gd name="connsiteX9" fmla="*/ 331806 w 1429504"/>
              <a:gd name="connsiteY9" fmla="*/ 6431610 h 6858000"/>
              <a:gd name="connsiteX10" fmla="*/ 350646 w 1429504"/>
              <a:gd name="connsiteY10" fmla="*/ 6294334 h 6858000"/>
              <a:gd name="connsiteX11" fmla="*/ 338420 w 1429504"/>
              <a:gd name="connsiteY11" fmla="*/ 6231403 h 6858000"/>
              <a:gd name="connsiteX12" fmla="*/ 331078 w 1429504"/>
              <a:gd name="connsiteY12" fmla="*/ 6202459 h 6858000"/>
              <a:gd name="connsiteX13" fmla="*/ 329876 w 1429504"/>
              <a:gd name="connsiteY13" fmla="*/ 6153037 h 6858000"/>
              <a:gd name="connsiteX14" fmla="*/ 337461 w 1429504"/>
              <a:gd name="connsiteY14" fmla="*/ 5905303 h 6858000"/>
              <a:gd name="connsiteX15" fmla="*/ 367419 w 1429504"/>
              <a:gd name="connsiteY15" fmla="*/ 5712857 h 6858000"/>
              <a:gd name="connsiteX16" fmla="*/ 397217 w 1429504"/>
              <a:gd name="connsiteY16" fmla="*/ 5660491 h 6858000"/>
              <a:gd name="connsiteX17" fmla="*/ 411229 w 1429504"/>
              <a:gd name="connsiteY17" fmla="*/ 5553910 h 6858000"/>
              <a:gd name="connsiteX18" fmla="*/ 435660 w 1429504"/>
              <a:gd name="connsiteY18" fmla="*/ 5449031 h 6858000"/>
              <a:gd name="connsiteX19" fmla="*/ 472543 w 1429504"/>
              <a:gd name="connsiteY19" fmla="*/ 5341916 h 6858000"/>
              <a:gd name="connsiteX20" fmla="*/ 510924 w 1429504"/>
              <a:gd name="connsiteY20" fmla="*/ 5264214 h 6858000"/>
              <a:gd name="connsiteX21" fmla="*/ 517083 w 1429504"/>
              <a:gd name="connsiteY21" fmla="*/ 5225268 h 6858000"/>
              <a:gd name="connsiteX22" fmla="*/ 525365 w 1429504"/>
              <a:gd name="connsiteY22" fmla="*/ 5159961 h 6858000"/>
              <a:gd name="connsiteX23" fmla="*/ 528975 w 1429504"/>
              <a:gd name="connsiteY23" fmla="*/ 5125185 h 6858000"/>
              <a:gd name="connsiteX24" fmla="*/ 542841 w 1429504"/>
              <a:gd name="connsiteY24" fmla="*/ 5067850 h 6858000"/>
              <a:gd name="connsiteX25" fmla="*/ 545572 w 1429504"/>
              <a:gd name="connsiteY25" fmla="*/ 5060861 h 6858000"/>
              <a:gd name="connsiteX26" fmla="*/ 543830 w 1429504"/>
              <a:gd name="connsiteY26" fmla="*/ 4993030 h 6858000"/>
              <a:gd name="connsiteX27" fmla="*/ 550739 w 1429504"/>
              <a:gd name="connsiteY27" fmla="*/ 4946844 h 6858000"/>
              <a:gd name="connsiteX28" fmla="*/ 561998 w 1429504"/>
              <a:gd name="connsiteY28" fmla="*/ 4858827 h 6858000"/>
              <a:gd name="connsiteX29" fmla="*/ 567901 w 1429504"/>
              <a:gd name="connsiteY29" fmla="*/ 4821170 h 6858000"/>
              <a:gd name="connsiteX30" fmla="*/ 567214 w 1429504"/>
              <a:gd name="connsiteY30" fmla="*/ 4584173 h 6858000"/>
              <a:gd name="connsiteX31" fmla="*/ 558862 w 1429504"/>
              <a:gd name="connsiteY31" fmla="*/ 4375228 h 6858000"/>
              <a:gd name="connsiteX32" fmla="*/ 539515 w 1429504"/>
              <a:gd name="connsiteY32" fmla="*/ 4214165 h 6858000"/>
              <a:gd name="connsiteX33" fmla="*/ 541144 w 1429504"/>
              <a:gd name="connsiteY33" fmla="*/ 4076008 h 6858000"/>
              <a:gd name="connsiteX34" fmla="*/ 528844 w 1429504"/>
              <a:gd name="connsiteY34" fmla="*/ 4033999 h 6858000"/>
              <a:gd name="connsiteX35" fmla="*/ 528569 w 1429504"/>
              <a:gd name="connsiteY35" fmla="*/ 4013953 h 6858000"/>
              <a:gd name="connsiteX36" fmla="*/ 532868 w 1429504"/>
              <a:gd name="connsiteY36" fmla="*/ 3872886 h 6858000"/>
              <a:gd name="connsiteX37" fmla="*/ 543241 w 1429504"/>
              <a:gd name="connsiteY37" fmla="*/ 3813873 h 6858000"/>
              <a:gd name="connsiteX38" fmla="*/ 554137 w 1429504"/>
              <a:gd name="connsiteY38" fmla="*/ 3738082 h 6858000"/>
              <a:gd name="connsiteX39" fmla="*/ 561483 w 1429504"/>
              <a:gd name="connsiteY39" fmla="*/ 3673397 h 6858000"/>
              <a:gd name="connsiteX40" fmla="*/ 560779 w 1429504"/>
              <a:gd name="connsiteY40" fmla="*/ 3637109 h 6858000"/>
              <a:gd name="connsiteX41" fmla="*/ 564222 w 1429504"/>
              <a:gd name="connsiteY41" fmla="*/ 3536883 h 6858000"/>
              <a:gd name="connsiteX42" fmla="*/ 585652 w 1429504"/>
              <a:gd name="connsiteY42" fmla="*/ 3295862 h 6858000"/>
              <a:gd name="connsiteX43" fmla="*/ 568178 w 1429504"/>
              <a:gd name="connsiteY43" fmla="*/ 3158586 h 6858000"/>
              <a:gd name="connsiteX44" fmla="*/ 543586 w 1429504"/>
              <a:gd name="connsiteY44" fmla="*/ 3112365 h 6858000"/>
              <a:gd name="connsiteX45" fmla="*/ 529061 w 1429504"/>
              <a:gd name="connsiteY45" fmla="*/ 3072935 h 6858000"/>
              <a:gd name="connsiteX46" fmla="*/ 504235 w 1429504"/>
              <a:gd name="connsiteY46" fmla="*/ 2958185 h 6858000"/>
              <a:gd name="connsiteX47" fmla="*/ 461515 w 1429504"/>
              <a:gd name="connsiteY47" fmla="*/ 2843952 h 6858000"/>
              <a:gd name="connsiteX48" fmla="*/ 395767 w 1429504"/>
              <a:gd name="connsiteY48" fmla="*/ 2554718 h 6858000"/>
              <a:gd name="connsiteX49" fmla="*/ 366584 w 1429504"/>
              <a:gd name="connsiteY49" fmla="*/ 2447068 h 6858000"/>
              <a:gd name="connsiteX50" fmla="*/ 370654 w 1429504"/>
              <a:gd name="connsiteY50" fmla="*/ 2423438 h 6858000"/>
              <a:gd name="connsiteX51" fmla="*/ 338485 w 1429504"/>
              <a:gd name="connsiteY51" fmla="*/ 2261920 h 6858000"/>
              <a:gd name="connsiteX52" fmla="*/ 328372 w 1429504"/>
              <a:gd name="connsiteY52" fmla="*/ 2195378 h 6858000"/>
              <a:gd name="connsiteX53" fmla="*/ 312589 w 1429504"/>
              <a:gd name="connsiteY53" fmla="*/ 2155135 h 6858000"/>
              <a:gd name="connsiteX54" fmla="*/ 310047 w 1429504"/>
              <a:gd name="connsiteY54" fmla="*/ 2118008 h 6858000"/>
              <a:gd name="connsiteX55" fmla="*/ 311040 w 1429504"/>
              <a:gd name="connsiteY55" fmla="*/ 2050531 h 6858000"/>
              <a:gd name="connsiteX56" fmla="*/ 284024 w 1429504"/>
              <a:gd name="connsiteY56" fmla="*/ 1906352 h 6858000"/>
              <a:gd name="connsiteX57" fmla="*/ 260581 w 1429504"/>
              <a:gd name="connsiteY57" fmla="*/ 1861531 h 6858000"/>
              <a:gd name="connsiteX58" fmla="*/ 214380 w 1429504"/>
              <a:gd name="connsiteY58" fmla="*/ 1732919 h 6858000"/>
              <a:gd name="connsiteX59" fmla="*/ 185817 w 1429504"/>
              <a:gd name="connsiteY59" fmla="*/ 1615777 h 6858000"/>
              <a:gd name="connsiteX60" fmla="*/ 166612 w 1429504"/>
              <a:gd name="connsiteY60" fmla="*/ 1563678 h 6858000"/>
              <a:gd name="connsiteX61" fmla="*/ 172434 w 1429504"/>
              <a:gd name="connsiteY61" fmla="*/ 1477995 h 6858000"/>
              <a:gd name="connsiteX62" fmla="*/ 166826 w 1429504"/>
              <a:gd name="connsiteY62" fmla="*/ 1307086 h 6858000"/>
              <a:gd name="connsiteX63" fmla="*/ 172699 w 1429504"/>
              <a:gd name="connsiteY63" fmla="*/ 1168288 h 6858000"/>
              <a:gd name="connsiteX64" fmla="*/ 154287 w 1429504"/>
              <a:gd name="connsiteY64" fmla="*/ 1088484 h 6858000"/>
              <a:gd name="connsiteX65" fmla="*/ 143023 w 1429504"/>
              <a:gd name="connsiteY65" fmla="*/ 1016103 h 6858000"/>
              <a:gd name="connsiteX66" fmla="*/ 144479 w 1429504"/>
              <a:gd name="connsiteY66" fmla="*/ 954054 h 6858000"/>
              <a:gd name="connsiteX67" fmla="*/ 139344 w 1429504"/>
              <a:gd name="connsiteY67" fmla="*/ 896999 h 6858000"/>
              <a:gd name="connsiteX68" fmla="*/ 99482 w 1429504"/>
              <a:gd name="connsiteY68" fmla="*/ 711705 h 6858000"/>
              <a:gd name="connsiteX69" fmla="*/ 96392 w 1429504"/>
              <a:gd name="connsiteY69" fmla="*/ 619315 h 6858000"/>
              <a:gd name="connsiteX70" fmla="*/ 90048 w 1429504"/>
              <a:gd name="connsiteY70" fmla="*/ 585934 h 6858000"/>
              <a:gd name="connsiteX71" fmla="*/ 87344 w 1429504"/>
              <a:gd name="connsiteY71" fmla="*/ 538948 h 6858000"/>
              <a:gd name="connsiteX72" fmla="*/ 91252 w 1429504"/>
              <a:gd name="connsiteY72" fmla="*/ 525163 h 6858000"/>
              <a:gd name="connsiteX73" fmla="*/ 20540 w 1429504"/>
              <a:gd name="connsiteY73" fmla="*/ 236673 h 6858000"/>
              <a:gd name="connsiteX74" fmla="*/ 3122 w 1429504"/>
              <a:gd name="connsiteY74" fmla="*/ 74954 h 6858000"/>
              <a:gd name="connsiteX75" fmla="*/ 102722 w 1429504"/>
              <a:gd name="connsiteY75" fmla="*/ 0 h 6858000"/>
              <a:gd name="connsiteX0" fmla="*/ 109280 w 1436062"/>
              <a:gd name="connsiteY0" fmla="*/ 0 h 6858000"/>
              <a:gd name="connsiteX1" fmla="*/ 1436062 w 1436062"/>
              <a:gd name="connsiteY1" fmla="*/ 0 h 6858000"/>
              <a:gd name="connsiteX2" fmla="*/ 1436062 w 1436062"/>
              <a:gd name="connsiteY2" fmla="*/ 6858000 h 6858000"/>
              <a:gd name="connsiteX3" fmla="*/ 172756 w 1436062"/>
              <a:gd name="connsiteY3" fmla="*/ 6857735 h 6858000"/>
              <a:gd name="connsiteX4" fmla="*/ 209349 w 1436062"/>
              <a:gd name="connsiteY4" fmla="*/ 6776847 h 6858000"/>
              <a:gd name="connsiteX5" fmla="*/ 220849 w 1436062"/>
              <a:gd name="connsiteY5" fmla="*/ 6737706 h 6858000"/>
              <a:gd name="connsiteX6" fmla="*/ 238256 w 1436062"/>
              <a:gd name="connsiteY6" fmla="*/ 6686827 h 6858000"/>
              <a:gd name="connsiteX7" fmla="*/ 249834 w 1436062"/>
              <a:gd name="connsiteY7" fmla="*/ 6633777 h 6858000"/>
              <a:gd name="connsiteX8" fmla="*/ 322677 w 1436062"/>
              <a:gd name="connsiteY8" fmla="*/ 6492130 h 6858000"/>
              <a:gd name="connsiteX9" fmla="*/ 338364 w 1436062"/>
              <a:gd name="connsiteY9" fmla="*/ 6431610 h 6858000"/>
              <a:gd name="connsiteX10" fmla="*/ 357204 w 1436062"/>
              <a:gd name="connsiteY10" fmla="*/ 6294334 h 6858000"/>
              <a:gd name="connsiteX11" fmla="*/ 344978 w 1436062"/>
              <a:gd name="connsiteY11" fmla="*/ 6231403 h 6858000"/>
              <a:gd name="connsiteX12" fmla="*/ 337636 w 1436062"/>
              <a:gd name="connsiteY12" fmla="*/ 6202459 h 6858000"/>
              <a:gd name="connsiteX13" fmla="*/ 336434 w 1436062"/>
              <a:gd name="connsiteY13" fmla="*/ 6153037 h 6858000"/>
              <a:gd name="connsiteX14" fmla="*/ 344019 w 1436062"/>
              <a:gd name="connsiteY14" fmla="*/ 5905303 h 6858000"/>
              <a:gd name="connsiteX15" fmla="*/ 373977 w 1436062"/>
              <a:gd name="connsiteY15" fmla="*/ 5712857 h 6858000"/>
              <a:gd name="connsiteX16" fmla="*/ 403775 w 1436062"/>
              <a:gd name="connsiteY16" fmla="*/ 5660491 h 6858000"/>
              <a:gd name="connsiteX17" fmla="*/ 417787 w 1436062"/>
              <a:gd name="connsiteY17" fmla="*/ 5553910 h 6858000"/>
              <a:gd name="connsiteX18" fmla="*/ 442218 w 1436062"/>
              <a:gd name="connsiteY18" fmla="*/ 5449031 h 6858000"/>
              <a:gd name="connsiteX19" fmla="*/ 479101 w 1436062"/>
              <a:gd name="connsiteY19" fmla="*/ 5341916 h 6858000"/>
              <a:gd name="connsiteX20" fmla="*/ 517482 w 1436062"/>
              <a:gd name="connsiteY20" fmla="*/ 5264214 h 6858000"/>
              <a:gd name="connsiteX21" fmla="*/ 523641 w 1436062"/>
              <a:gd name="connsiteY21" fmla="*/ 5225268 h 6858000"/>
              <a:gd name="connsiteX22" fmla="*/ 531923 w 1436062"/>
              <a:gd name="connsiteY22" fmla="*/ 5159961 h 6858000"/>
              <a:gd name="connsiteX23" fmla="*/ 535533 w 1436062"/>
              <a:gd name="connsiteY23" fmla="*/ 5125185 h 6858000"/>
              <a:gd name="connsiteX24" fmla="*/ 549399 w 1436062"/>
              <a:gd name="connsiteY24" fmla="*/ 5067850 h 6858000"/>
              <a:gd name="connsiteX25" fmla="*/ 552130 w 1436062"/>
              <a:gd name="connsiteY25" fmla="*/ 5060861 h 6858000"/>
              <a:gd name="connsiteX26" fmla="*/ 550388 w 1436062"/>
              <a:gd name="connsiteY26" fmla="*/ 4993030 h 6858000"/>
              <a:gd name="connsiteX27" fmla="*/ 557297 w 1436062"/>
              <a:gd name="connsiteY27" fmla="*/ 4946844 h 6858000"/>
              <a:gd name="connsiteX28" fmla="*/ 568556 w 1436062"/>
              <a:gd name="connsiteY28" fmla="*/ 4858827 h 6858000"/>
              <a:gd name="connsiteX29" fmla="*/ 574459 w 1436062"/>
              <a:gd name="connsiteY29" fmla="*/ 4821170 h 6858000"/>
              <a:gd name="connsiteX30" fmla="*/ 573772 w 1436062"/>
              <a:gd name="connsiteY30" fmla="*/ 4584173 h 6858000"/>
              <a:gd name="connsiteX31" fmla="*/ 565420 w 1436062"/>
              <a:gd name="connsiteY31" fmla="*/ 4375228 h 6858000"/>
              <a:gd name="connsiteX32" fmla="*/ 546073 w 1436062"/>
              <a:gd name="connsiteY32" fmla="*/ 4214165 h 6858000"/>
              <a:gd name="connsiteX33" fmla="*/ 547702 w 1436062"/>
              <a:gd name="connsiteY33" fmla="*/ 4076008 h 6858000"/>
              <a:gd name="connsiteX34" fmla="*/ 535402 w 1436062"/>
              <a:gd name="connsiteY34" fmla="*/ 4033999 h 6858000"/>
              <a:gd name="connsiteX35" fmla="*/ 535127 w 1436062"/>
              <a:gd name="connsiteY35" fmla="*/ 4013953 h 6858000"/>
              <a:gd name="connsiteX36" fmla="*/ 539426 w 1436062"/>
              <a:gd name="connsiteY36" fmla="*/ 3872886 h 6858000"/>
              <a:gd name="connsiteX37" fmla="*/ 549799 w 1436062"/>
              <a:gd name="connsiteY37" fmla="*/ 3813873 h 6858000"/>
              <a:gd name="connsiteX38" fmla="*/ 560695 w 1436062"/>
              <a:gd name="connsiteY38" fmla="*/ 3738082 h 6858000"/>
              <a:gd name="connsiteX39" fmla="*/ 568041 w 1436062"/>
              <a:gd name="connsiteY39" fmla="*/ 3673397 h 6858000"/>
              <a:gd name="connsiteX40" fmla="*/ 567337 w 1436062"/>
              <a:gd name="connsiteY40" fmla="*/ 3637109 h 6858000"/>
              <a:gd name="connsiteX41" fmla="*/ 570780 w 1436062"/>
              <a:gd name="connsiteY41" fmla="*/ 3536883 h 6858000"/>
              <a:gd name="connsiteX42" fmla="*/ 592210 w 1436062"/>
              <a:gd name="connsiteY42" fmla="*/ 3295862 h 6858000"/>
              <a:gd name="connsiteX43" fmla="*/ 574736 w 1436062"/>
              <a:gd name="connsiteY43" fmla="*/ 3158586 h 6858000"/>
              <a:gd name="connsiteX44" fmla="*/ 550144 w 1436062"/>
              <a:gd name="connsiteY44" fmla="*/ 3112365 h 6858000"/>
              <a:gd name="connsiteX45" fmla="*/ 535619 w 1436062"/>
              <a:gd name="connsiteY45" fmla="*/ 3072935 h 6858000"/>
              <a:gd name="connsiteX46" fmla="*/ 510793 w 1436062"/>
              <a:gd name="connsiteY46" fmla="*/ 2958185 h 6858000"/>
              <a:gd name="connsiteX47" fmla="*/ 468073 w 1436062"/>
              <a:gd name="connsiteY47" fmla="*/ 2843952 h 6858000"/>
              <a:gd name="connsiteX48" fmla="*/ 402325 w 1436062"/>
              <a:gd name="connsiteY48" fmla="*/ 2554718 h 6858000"/>
              <a:gd name="connsiteX49" fmla="*/ 373142 w 1436062"/>
              <a:gd name="connsiteY49" fmla="*/ 2447068 h 6858000"/>
              <a:gd name="connsiteX50" fmla="*/ 377212 w 1436062"/>
              <a:gd name="connsiteY50" fmla="*/ 2423438 h 6858000"/>
              <a:gd name="connsiteX51" fmla="*/ 345043 w 1436062"/>
              <a:gd name="connsiteY51" fmla="*/ 2261920 h 6858000"/>
              <a:gd name="connsiteX52" fmla="*/ 334930 w 1436062"/>
              <a:gd name="connsiteY52" fmla="*/ 2195378 h 6858000"/>
              <a:gd name="connsiteX53" fmla="*/ 319147 w 1436062"/>
              <a:gd name="connsiteY53" fmla="*/ 2155135 h 6858000"/>
              <a:gd name="connsiteX54" fmla="*/ 316605 w 1436062"/>
              <a:gd name="connsiteY54" fmla="*/ 2118008 h 6858000"/>
              <a:gd name="connsiteX55" fmla="*/ 317598 w 1436062"/>
              <a:gd name="connsiteY55" fmla="*/ 2050531 h 6858000"/>
              <a:gd name="connsiteX56" fmla="*/ 290582 w 1436062"/>
              <a:gd name="connsiteY56" fmla="*/ 1906352 h 6858000"/>
              <a:gd name="connsiteX57" fmla="*/ 267139 w 1436062"/>
              <a:gd name="connsiteY57" fmla="*/ 1861531 h 6858000"/>
              <a:gd name="connsiteX58" fmla="*/ 220938 w 1436062"/>
              <a:gd name="connsiteY58" fmla="*/ 1732919 h 6858000"/>
              <a:gd name="connsiteX59" fmla="*/ 192375 w 1436062"/>
              <a:gd name="connsiteY59" fmla="*/ 1615777 h 6858000"/>
              <a:gd name="connsiteX60" fmla="*/ 173170 w 1436062"/>
              <a:gd name="connsiteY60" fmla="*/ 1563678 h 6858000"/>
              <a:gd name="connsiteX61" fmla="*/ 178992 w 1436062"/>
              <a:gd name="connsiteY61" fmla="*/ 1477995 h 6858000"/>
              <a:gd name="connsiteX62" fmla="*/ 173384 w 1436062"/>
              <a:gd name="connsiteY62" fmla="*/ 1307086 h 6858000"/>
              <a:gd name="connsiteX63" fmla="*/ 179257 w 1436062"/>
              <a:gd name="connsiteY63" fmla="*/ 1168288 h 6858000"/>
              <a:gd name="connsiteX64" fmla="*/ 160845 w 1436062"/>
              <a:gd name="connsiteY64" fmla="*/ 1088484 h 6858000"/>
              <a:gd name="connsiteX65" fmla="*/ 149581 w 1436062"/>
              <a:gd name="connsiteY65" fmla="*/ 1016103 h 6858000"/>
              <a:gd name="connsiteX66" fmla="*/ 151037 w 1436062"/>
              <a:gd name="connsiteY66" fmla="*/ 954054 h 6858000"/>
              <a:gd name="connsiteX67" fmla="*/ 145902 w 1436062"/>
              <a:gd name="connsiteY67" fmla="*/ 896999 h 6858000"/>
              <a:gd name="connsiteX68" fmla="*/ 106040 w 1436062"/>
              <a:gd name="connsiteY68" fmla="*/ 711705 h 6858000"/>
              <a:gd name="connsiteX69" fmla="*/ 102950 w 1436062"/>
              <a:gd name="connsiteY69" fmla="*/ 619315 h 6858000"/>
              <a:gd name="connsiteX70" fmla="*/ 96606 w 1436062"/>
              <a:gd name="connsiteY70" fmla="*/ 585934 h 6858000"/>
              <a:gd name="connsiteX71" fmla="*/ 93902 w 1436062"/>
              <a:gd name="connsiteY71" fmla="*/ 538948 h 6858000"/>
              <a:gd name="connsiteX72" fmla="*/ 0 w 1436062"/>
              <a:gd name="connsiteY72" fmla="*/ 455299 h 6858000"/>
              <a:gd name="connsiteX73" fmla="*/ 27098 w 1436062"/>
              <a:gd name="connsiteY73" fmla="*/ 236673 h 6858000"/>
              <a:gd name="connsiteX74" fmla="*/ 9680 w 1436062"/>
              <a:gd name="connsiteY74" fmla="*/ 74954 h 6858000"/>
              <a:gd name="connsiteX75" fmla="*/ 109280 w 1436062"/>
              <a:gd name="connsiteY75" fmla="*/ 0 h 6858000"/>
              <a:gd name="connsiteX0" fmla="*/ 12696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120633 w 1453745"/>
              <a:gd name="connsiteY69" fmla="*/ 619315 h 6858000"/>
              <a:gd name="connsiteX70" fmla="*/ 114289 w 1453745"/>
              <a:gd name="connsiteY70" fmla="*/ 585934 h 6858000"/>
              <a:gd name="connsiteX71" fmla="*/ 111585 w 1453745"/>
              <a:gd name="connsiteY71" fmla="*/ 538948 h 6858000"/>
              <a:gd name="connsiteX72" fmla="*/ 17683 w 1453745"/>
              <a:gd name="connsiteY72" fmla="*/ 455299 h 6858000"/>
              <a:gd name="connsiteX73" fmla="*/ 936 w 1453745"/>
              <a:gd name="connsiteY73" fmla="*/ 224344 h 6858000"/>
              <a:gd name="connsiteX74" fmla="*/ 27363 w 1453745"/>
              <a:gd name="connsiteY74" fmla="*/ 74954 h 6858000"/>
              <a:gd name="connsiteX75" fmla="*/ 126963 w 1453745"/>
              <a:gd name="connsiteY75" fmla="*/ 0 h 6858000"/>
              <a:gd name="connsiteX0" fmla="*/ 6625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120633 w 1453745"/>
              <a:gd name="connsiteY69" fmla="*/ 619315 h 6858000"/>
              <a:gd name="connsiteX70" fmla="*/ 114289 w 1453745"/>
              <a:gd name="connsiteY70" fmla="*/ 585934 h 6858000"/>
              <a:gd name="connsiteX71" fmla="*/ 111585 w 1453745"/>
              <a:gd name="connsiteY71" fmla="*/ 538948 h 6858000"/>
              <a:gd name="connsiteX72" fmla="*/ 17683 w 1453745"/>
              <a:gd name="connsiteY72" fmla="*/ 455299 h 6858000"/>
              <a:gd name="connsiteX73" fmla="*/ 936 w 1453745"/>
              <a:gd name="connsiteY73" fmla="*/ 224344 h 6858000"/>
              <a:gd name="connsiteX74" fmla="*/ 27363 w 1453745"/>
              <a:gd name="connsiteY74" fmla="*/ 74954 h 6858000"/>
              <a:gd name="connsiteX75" fmla="*/ 66253 w 1453745"/>
              <a:gd name="connsiteY75" fmla="*/ 0 h 6858000"/>
              <a:gd name="connsiteX0" fmla="*/ 6625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120633 w 1453745"/>
              <a:gd name="connsiteY69" fmla="*/ 619315 h 6858000"/>
              <a:gd name="connsiteX70" fmla="*/ 114289 w 1453745"/>
              <a:gd name="connsiteY70" fmla="*/ 585934 h 6858000"/>
              <a:gd name="connsiteX71" fmla="*/ 54248 w 1453745"/>
              <a:gd name="connsiteY71" fmla="*/ 538948 h 6858000"/>
              <a:gd name="connsiteX72" fmla="*/ 17683 w 1453745"/>
              <a:gd name="connsiteY72" fmla="*/ 455299 h 6858000"/>
              <a:gd name="connsiteX73" fmla="*/ 936 w 1453745"/>
              <a:gd name="connsiteY73" fmla="*/ 224344 h 6858000"/>
              <a:gd name="connsiteX74" fmla="*/ 27363 w 1453745"/>
              <a:gd name="connsiteY74" fmla="*/ 74954 h 6858000"/>
              <a:gd name="connsiteX75" fmla="*/ 66253 w 1453745"/>
              <a:gd name="connsiteY75" fmla="*/ 0 h 6858000"/>
              <a:gd name="connsiteX0" fmla="*/ 6625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120633 w 1453745"/>
              <a:gd name="connsiteY69" fmla="*/ 619315 h 6858000"/>
              <a:gd name="connsiteX70" fmla="*/ 54248 w 1453745"/>
              <a:gd name="connsiteY70" fmla="*/ 538948 h 6858000"/>
              <a:gd name="connsiteX71" fmla="*/ 17683 w 1453745"/>
              <a:gd name="connsiteY71" fmla="*/ 455299 h 6858000"/>
              <a:gd name="connsiteX72" fmla="*/ 936 w 1453745"/>
              <a:gd name="connsiteY72" fmla="*/ 224344 h 6858000"/>
              <a:gd name="connsiteX73" fmla="*/ 27363 w 1453745"/>
              <a:gd name="connsiteY73" fmla="*/ 74954 h 6858000"/>
              <a:gd name="connsiteX74" fmla="*/ 66253 w 1453745"/>
              <a:gd name="connsiteY74" fmla="*/ 0 h 6858000"/>
              <a:gd name="connsiteX0" fmla="*/ 6625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54248 w 1453745"/>
              <a:gd name="connsiteY69" fmla="*/ 538948 h 6858000"/>
              <a:gd name="connsiteX70" fmla="*/ 17683 w 1453745"/>
              <a:gd name="connsiteY70" fmla="*/ 455299 h 6858000"/>
              <a:gd name="connsiteX71" fmla="*/ 936 w 1453745"/>
              <a:gd name="connsiteY71" fmla="*/ 224344 h 6858000"/>
              <a:gd name="connsiteX72" fmla="*/ 27363 w 1453745"/>
              <a:gd name="connsiteY72" fmla="*/ 74954 h 6858000"/>
              <a:gd name="connsiteX73" fmla="*/ 66253 w 1453745"/>
              <a:gd name="connsiteY73" fmla="*/ 0 h 6858000"/>
              <a:gd name="connsiteX0" fmla="*/ 66253 w 1453745"/>
              <a:gd name="connsiteY0" fmla="*/ 0 h 6858000"/>
              <a:gd name="connsiteX1" fmla="*/ 1453745 w 1453745"/>
              <a:gd name="connsiteY1" fmla="*/ 0 h 6858000"/>
              <a:gd name="connsiteX2" fmla="*/ 1453745 w 1453745"/>
              <a:gd name="connsiteY2" fmla="*/ 6858000 h 6858000"/>
              <a:gd name="connsiteX3" fmla="*/ 190439 w 1453745"/>
              <a:gd name="connsiteY3" fmla="*/ 6857735 h 6858000"/>
              <a:gd name="connsiteX4" fmla="*/ 227032 w 1453745"/>
              <a:gd name="connsiteY4" fmla="*/ 6776847 h 6858000"/>
              <a:gd name="connsiteX5" fmla="*/ 238532 w 1453745"/>
              <a:gd name="connsiteY5" fmla="*/ 6737706 h 6858000"/>
              <a:gd name="connsiteX6" fmla="*/ 255939 w 1453745"/>
              <a:gd name="connsiteY6" fmla="*/ 6686827 h 6858000"/>
              <a:gd name="connsiteX7" fmla="*/ 267517 w 1453745"/>
              <a:gd name="connsiteY7" fmla="*/ 6633777 h 6858000"/>
              <a:gd name="connsiteX8" fmla="*/ 340360 w 1453745"/>
              <a:gd name="connsiteY8" fmla="*/ 6492130 h 6858000"/>
              <a:gd name="connsiteX9" fmla="*/ 356047 w 1453745"/>
              <a:gd name="connsiteY9" fmla="*/ 6431610 h 6858000"/>
              <a:gd name="connsiteX10" fmla="*/ 374887 w 1453745"/>
              <a:gd name="connsiteY10" fmla="*/ 6294334 h 6858000"/>
              <a:gd name="connsiteX11" fmla="*/ 362661 w 1453745"/>
              <a:gd name="connsiteY11" fmla="*/ 6231403 h 6858000"/>
              <a:gd name="connsiteX12" fmla="*/ 355319 w 1453745"/>
              <a:gd name="connsiteY12" fmla="*/ 6202459 h 6858000"/>
              <a:gd name="connsiteX13" fmla="*/ 354117 w 1453745"/>
              <a:gd name="connsiteY13" fmla="*/ 6153037 h 6858000"/>
              <a:gd name="connsiteX14" fmla="*/ 361702 w 1453745"/>
              <a:gd name="connsiteY14" fmla="*/ 5905303 h 6858000"/>
              <a:gd name="connsiteX15" fmla="*/ 391660 w 1453745"/>
              <a:gd name="connsiteY15" fmla="*/ 5712857 h 6858000"/>
              <a:gd name="connsiteX16" fmla="*/ 421458 w 1453745"/>
              <a:gd name="connsiteY16" fmla="*/ 5660491 h 6858000"/>
              <a:gd name="connsiteX17" fmla="*/ 435470 w 1453745"/>
              <a:gd name="connsiteY17" fmla="*/ 5553910 h 6858000"/>
              <a:gd name="connsiteX18" fmla="*/ 459901 w 1453745"/>
              <a:gd name="connsiteY18" fmla="*/ 5449031 h 6858000"/>
              <a:gd name="connsiteX19" fmla="*/ 496784 w 1453745"/>
              <a:gd name="connsiteY19" fmla="*/ 5341916 h 6858000"/>
              <a:gd name="connsiteX20" fmla="*/ 535165 w 1453745"/>
              <a:gd name="connsiteY20" fmla="*/ 5264214 h 6858000"/>
              <a:gd name="connsiteX21" fmla="*/ 541324 w 1453745"/>
              <a:gd name="connsiteY21" fmla="*/ 5225268 h 6858000"/>
              <a:gd name="connsiteX22" fmla="*/ 549606 w 1453745"/>
              <a:gd name="connsiteY22" fmla="*/ 5159961 h 6858000"/>
              <a:gd name="connsiteX23" fmla="*/ 553216 w 1453745"/>
              <a:gd name="connsiteY23" fmla="*/ 5125185 h 6858000"/>
              <a:gd name="connsiteX24" fmla="*/ 567082 w 1453745"/>
              <a:gd name="connsiteY24" fmla="*/ 5067850 h 6858000"/>
              <a:gd name="connsiteX25" fmla="*/ 569813 w 1453745"/>
              <a:gd name="connsiteY25" fmla="*/ 5060861 h 6858000"/>
              <a:gd name="connsiteX26" fmla="*/ 568071 w 1453745"/>
              <a:gd name="connsiteY26" fmla="*/ 4993030 h 6858000"/>
              <a:gd name="connsiteX27" fmla="*/ 574980 w 1453745"/>
              <a:gd name="connsiteY27" fmla="*/ 4946844 h 6858000"/>
              <a:gd name="connsiteX28" fmla="*/ 586239 w 1453745"/>
              <a:gd name="connsiteY28" fmla="*/ 4858827 h 6858000"/>
              <a:gd name="connsiteX29" fmla="*/ 592142 w 1453745"/>
              <a:gd name="connsiteY29" fmla="*/ 4821170 h 6858000"/>
              <a:gd name="connsiteX30" fmla="*/ 591455 w 1453745"/>
              <a:gd name="connsiteY30" fmla="*/ 4584173 h 6858000"/>
              <a:gd name="connsiteX31" fmla="*/ 583103 w 1453745"/>
              <a:gd name="connsiteY31" fmla="*/ 4375228 h 6858000"/>
              <a:gd name="connsiteX32" fmla="*/ 563756 w 1453745"/>
              <a:gd name="connsiteY32" fmla="*/ 4214165 h 6858000"/>
              <a:gd name="connsiteX33" fmla="*/ 565385 w 1453745"/>
              <a:gd name="connsiteY33" fmla="*/ 4076008 h 6858000"/>
              <a:gd name="connsiteX34" fmla="*/ 553085 w 1453745"/>
              <a:gd name="connsiteY34" fmla="*/ 4033999 h 6858000"/>
              <a:gd name="connsiteX35" fmla="*/ 552810 w 1453745"/>
              <a:gd name="connsiteY35" fmla="*/ 4013953 h 6858000"/>
              <a:gd name="connsiteX36" fmla="*/ 557109 w 1453745"/>
              <a:gd name="connsiteY36" fmla="*/ 3872886 h 6858000"/>
              <a:gd name="connsiteX37" fmla="*/ 567482 w 1453745"/>
              <a:gd name="connsiteY37" fmla="*/ 3813873 h 6858000"/>
              <a:gd name="connsiteX38" fmla="*/ 578378 w 1453745"/>
              <a:gd name="connsiteY38" fmla="*/ 3738082 h 6858000"/>
              <a:gd name="connsiteX39" fmla="*/ 585724 w 1453745"/>
              <a:gd name="connsiteY39" fmla="*/ 3673397 h 6858000"/>
              <a:gd name="connsiteX40" fmla="*/ 585020 w 1453745"/>
              <a:gd name="connsiteY40" fmla="*/ 3637109 h 6858000"/>
              <a:gd name="connsiteX41" fmla="*/ 588463 w 1453745"/>
              <a:gd name="connsiteY41" fmla="*/ 3536883 h 6858000"/>
              <a:gd name="connsiteX42" fmla="*/ 609893 w 1453745"/>
              <a:gd name="connsiteY42" fmla="*/ 3295862 h 6858000"/>
              <a:gd name="connsiteX43" fmla="*/ 592419 w 1453745"/>
              <a:gd name="connsiteY43" fmla="*/ 3158586 h 6858000"/>
              <a:gd name="connsiteX44" fmla="*/ 567827 w 1453745"/>
              <a:gd name="connsiteY44" fmla="*/ 3112365 h 6858000"/>
              <a:gd name="connsiteX45" fmla="*/ 553302 w 1453745"/>
              <a:gd name="connsiteY45" fmla="*/ 3072935 h 6858000"/>
              <a:gd name="connsiteX46" fmla="*/ 528476 w 1453745"/>
              <a:gd name="connsiteY46" fmla="*/ 2958185 h 6858000"/>
              <a:gd name="connsiteX47" fmla="*/ 485756 w 1453745"/>
              <a:gd name="connsiteY47" fmla="*/ 2843952 h 6858000"/>
              <a:gd name="connsiteX48" fmla="*/ 420008 w 1453745"/>
              <a:gd name="connsiteY48" fmla="*/ 2554718 h 6858000"/>
              <a:gd name="connsiteX49" fmla="*/ 390825 w 1453745"/>
              <a:gd name="connsiteY49" fmla="*/ 2447068 h 6858000"/>
              <a:gd name="connsiteX50" fmla="*/ 394895 w 1453745"/>
              <a:gd name="connsiteY50" fmla="*/ 2423438 h 6858000"/>
              <a:gd name="connsiteX51" fmla="*/ 362726 w 1453745"/>
              <a:gd name="connsiteY51" fmla="*/ 2261920 h 6858000"/>
              <a:gd name="connsiteX52" fmla="*/ 352613 w 1453745"/>
              <a:gd name="connsiteY52" fmla="*/ 2195378 h 6858000"/>
              <a:gd name="connsiteX53" fmla="*/ 336830 w 1453745"/>
              <a:gd name="connsiteY53" fmla="*/ 2155135 h 6858000"/>
              <a:gd name="connsiteX54" fmla="*/ 334288 w 1453745"/>
              <a:gd name="connsiteY54" fmla="*/ 2118008 h 6858000"/>
              <a:gd name="connsiteX55" fmla="*/ 335281 w 1453745"/>
              <a:gd name="connsiteY55" fmla="*/ 2050531 h 6858000"/>
              <a:gd name="connsiteX56" fmla="*/ 308265 w 1453745"/>
              <a:gd name="connsiteY56" fmla="*/ 1906352 h 6858000"/>
              <a:gd name="connsiteX57" fmla="*/ 284822 w 1453745"/>
              <a:gd name="connsiteY57" fmla="*/ 1861531 h 6858000"/>
              <a:gd name="connsiteX58" fmla="*/ 238621 w 1453745"/>
              <a:gd name="connsiteY58" fmla="*/ 1732919 h 6858000"/>
              <a:gd name="connsiteX59" fmla="*/ 210058 w 1453745"/>
              <a:gd name="connsiteY59" fmla="*/ 1615777 h 6858000"/>
              <a:gd name="connsiteX60" fmla="*/ 190853 w 1453745"/>
              <a:gd name="connsiteY60" fmla="*/ 1563678 h 6858000"/>
              <a:gd name="connsiteX61" fmla="*/ 196675 w 1453745"/>
              <a:gd name="connsiteY61" fmla="*/ 1477995 h 6858000"/>
              <a:gd name="connsiteX62" fmla="*/ 191067 w 1453745"/>
              <a:gd name="connsiteY62" fmla="*/ 1307086 h 6858000"/>
              <a:gd name="connsiteX63" fmla="*/ 196940 w 1453745"/>
              <a:gd name="connsiteY63" fmla="*/ 1168288 h 6858000"/>
              <a:gd name="connsiteX64" fmla="*/ 178528 w 1453745"/>
              <a:gd name="connsiteY64" fmla="*/ 1088484 h 6858000"/>
              <a:gd name="connsiteX65" fmla="*/ 167264 w 1453745"/>
              <a:gd name="connsiteY65" fmla="*/ 1016103 h 6858000"/>
              <a:gd name="connsiteX66" fmla="*/ 168720 w 1453745"/>
              <a:gd name="connsiteY66" fmla="*/ 954054 h 6858000"/>
              <a:gd name="connsiteX67" fmla="*/ 163585 w 1453745"/>
              <a:gd name="connsiteY67" fmla="*/ 896999 h 6858000"/>
              <a:gd name="connsiteX68" fmla="*/ 123723 w 1453745"/>
              <a:gd name="connsiteY68" fmla="*/ 711705 h 6858000"/>
              <a:gd name="connsiteX69" fmla="*/ 54248 w 1453745"/>
              <a:gd name="connsiteY69" fmla="*/ 538948 h 6858000"/>
              <a:gd name="connsiteX70" fmla="*/ 17683 w 1453745"/>
              <a:gd name="connsiteY70" fmla="*/ 455299 h 6858000"/>
              <a:gd name="connsiteX71" fmla="*/ 936 w 1453745"/>
              <a:gd name="connsiteY71" fmla="*/ 224344 h 6858000"/>
              <a:gd name="connsiteX72" fmla="*/ 27363 w 1453745"/>
              <a:gd name="connsiteY72" fmla="*/ 74954 h 6858000"/>
              <a:gd name="connsiteX73" fmla="*/ 66253 w 1453745"/>
              <a:gd name="connsiteY73" fmla="*/ 0 h 6858000"/>
              <a:gd name="connsiteX0" fmla="*/ 72846 w 1460338"/>
              <a:gd name="connsiteY0" fmla="*/ 0 h 6858000"/>
              <a:gd name="connsiteX1" fmla="*/ 1460338 w 1460338"/>
              <a:gd name="connsiteY1" fmla="*/ 0 h 6858000"/>
              <a:gd name="connsiteX2" fmla="*/ 1460338 w 1460338"/>
              <a:gd name="connsiteY2" fmla="*/ 6858000 h 6858000"/>
              <a:gd name="connsiteX3" fmla="*/ 197032 w 1460338"/>
              <a:gd name="connsiteY3" fmla="*/ 6857735 h 6858000"/>
              <a:gd name="connsiteX4" fmla="*/ 233625 w 1460338"/>
              <a:gd name="connsiteY4" fmla="*/ 6776847 h 6858000"/>
              <a:gd name="connsiteX5" fmla="*/ 245125 w 1460338"/>
              <a:gd name="connsiteY5" fmla="*/ 6737706 h 6858000"/>
              <a:gd name="connsiteX6" fmla="*/ 262532 w 1460338"/>
              <a:gd name="connsiteY6" fmla="*/ 6686827 h 6858000"/>
              <a:gd name="connsiteX7" fmla="*/ 274110 w 1460338"/>
              <a:gd name="connsiteY7" fmla="*/ 6633777 h 6858000"/>
              <a:gd name="connsiteX8" fmla="*/ 346953 w 1460338"/>
              <a:gd name="connsiteY8" fmla="*/ 6492130 h 6858000"/>
              <a:gd name="connsiteX9" fmla="*/ 362640 w 1460338"/>
              <a:gd name="connsiteY9" fmla="*/ 6431610 h 6858000"/>
              <a:gd name="connsiteX10" fmla="*/ 381480 w 1460338"/>
              <a:gd name="connsiteY10" fmla="*/ 6294334 h 6858000"/>
              <a:gd name="connsiteX11" fmla="*/ 369254 w 1460338"/>
              <a:gd name="connsiteY11" fmla="*/ 6231403 h 6858000"/>
              <a:gd name="connsiteX12" fmla="*/ 361912 w 1460338"/>
              <a:gd name="connsiteY12" fmla="*/ 6202459 h 6858000"/>
              <a:gd name="connsiteX13" fmla="*/ 360710 w 1460338"/>
              <a:gd name="connsiteY13" fmla="*/ 6153037 h 6858000"/>
              <a:gd name="connsiteX14" fmla="*/ 368295 w 1460338"/>
              <a:gd name="connsiteY14" fmla="*/ 5905303 h 6858000"/>
              <a:gd name="connsiteX15" fmla="*/ 398253 w 1460338"/>
              <a:gd name="connsiteY15" fmla="*/ 5712857 h 6858000"/>
              <a:gd name="connsiteX16" fmla="*/ 428051 w 1460338"/>
              <a:gd name="connsiteY16" fmla="*/ 5660491 h 6858000"/>
              <a:gd name="connsiteX17" fmla="*/ 442063 w 1460338"/>
              <a:gd name="connsiteY17" fmla="*/ 5553910 h 6858000"/>
              <a:gd name="connsiteX18" fmla="*/ 466494 w 1460338"/>
              <a:gd name="connsiteY18" fmla="*/ 5449031 h 6858000"/>
              <a:gd name="connsiteX19" fmla="*/ 503377 w 1460338"/>
              <a:gd name="connsiteY19" fmla="*/ 5341916 h 6858000"/>
              <a:gd name="connsiteX20" fmla="*/ 541758 w 1460338"/>
              <a:gd name="connsiteY20" fmla="*/ 5264214 h 6858000"/>
              <a:gd name="connsiteX21" fmla="*/ 547917 w 1460338"/>
              <a:gd name="connsiteY21" fmla="*/ 5225268 h 6858000"/>
              <a:gd name="connsiteX22" fmla="*/ 556199 w 1460338"/>
              <a:gd name="connsiteY22" fmla="*/ 5159961 h 6858000"/>
              <a:gd name="connsiteX23" fmla="*/ 559809 w 1460338"/>
              <a:gd name="connsiteY23" fmla="*/ 5125185 h 6858000"/>
              <a:gd name="connsiteX24" fmla="*/ 573675 w 1460338"/>
              <a:gd name="connsiteY24" fmla="*/ 5067850 h 6858000"/>
              <a:gd name="connsiteX25" fmla="*/ 576406 w 1460338"/>
              <a:gd name="connsiteY25" fmla="*/ 5060861 h 6858000"/>
              <a:gd name="connsiteX26" fmla="*/ 574664 w 1460338"/>
              <a:gd name="connsiteY26" fmla="*/ 4993030 h 6858000"/>
              <a:gd name="connsiteX27" fmla="*/ 581573 w 1460338"/>
              <a:gd name="connsiteY27" fmla="*/ 4946844 h 6858000"/>
              <a:gd name="connsiteX28" fmla="*/ 592832 w 1460338"/>
              <a:gd name="connsiteY28" fmla="*/ 4858827 h 6858000"/>
              <a:gd name="connsiteX29" fmla="*/ 598735 w 1460338"/>
              <a:gd name="connsiteY29" fmla="*/ 4821170 h 6858000"/>
              <a:gd name="connsiteX30" fmla="*/ 598048 w 1460338"/>
              <a:gd name="connsiteY30" fmla="*/ 4584173 h 6858000"/>
              <a:gd name="connsiteX31" fmla="*/ 589696 w 1460338"/>
              <a:gd name="connsiteY31" fmla="*/ 4375228 h 6858000"/>
              <a:gd name="connsiteX32" fmla="*/ 570349 w 1460338"/>
              <a:gd name="connsiteY32" fmla="*/ 4214165 h 6858000"/>
              <a:gd name="connsiteX33" fmla="*/ 571978 w 1460338"/>
              <a:gd name="connsiteY33" fmla="*/ 4076008 h 6858000"/>
              <a:gd name="connsiteX34" fmla="*/ 559678 w 1460338"/>
              <a:gd name="connsiteY34" fmla="*/ 4033999 h 6858000"/>
              <a:gd name="connsiteX35" fmla="*/ 559403 w 1460338"/>
              <a:gd name="connsiteY35" fmla="*/ 4013953 h 6858000"/>
              <a:gd name="connsiteX36" fmla="*/ 563702 w 1460338"/>
              <a:gd name="connsiteY36" fmla="*/ 3872886 h 6858000"/>
              <a:gd name="connsiteX37" fmla="*/ 574075 w 1460338"/>
              <a:gd name="connsiteY37" fmla="*/ 3813873 h 6858000"/>
              <a:gd name="connsiteX38" fmla="*/ 584971 w 1460338"/>
              <a:gd name="connsiteY38" fmla="*/ 3738082 h 6858000"/>
              <a:gd name="connsiteX39" fmla="*/ 592317 w 1460338"/>
              <a:gd name="connsiteY39" fmla="*/ 3673397 h 6858000"/>
              <a:gd name="connsiteX40" fmla="*/ 591613 w 1460338"/>
              <a:gd name="connsiteY40" fmla="*/ 3637109 h 6858000"/>
              <a:gd name="connsiteX41" fmla="*/ 595056 w 1460338"/>
              <a:gd name="connsiteY41" fmla="*/ 3536883 h 6858000"/>
              <a:gd name="connsiteX42" fmla="*/ 616486 w 1460338"/>
              <a:gd name="connsiteY42" fmla="*/ 3295862 h 6858000"/>
              <a:gd name="connsiteX43" fmla="*/ 599012 w 1460338"/>
              <a:gd name="connsiteY43" fmla="*/ 3158586 h 6858000"/>
              <a:gd name="connsiteX44" fmla="*/ 574420 w 1460338"/>
              <a:gd name="connsiteY44" fmla="*/ 3112365 h 6858000"/>
              <a:gd name="connsiteX45" fmla="*/ 559895 w 1460338"/>
              <a:gd name="connsiteY45" fmla="*/ 3072935 h 6858000"/>
              <a:gd name="connsiteX46" fmla="*/ 535069 w 1460338"/>
              <a:gd name="connsiteY46" fmla="*/ 2958185 h 6858000"/>
              <a:gd name="connsiteX47" fmla="*/ 492349 w 1460338"/>
              <a:gd name="connsiteY47" fmla="*/ 2843952 h 6858000"/>
              <a:gd name="connsiteX48" fmla="*/ 426601 w 1460338"/>
              <a:gd name="connsiteY48" fmla="*/ 2554718 h 6858000"/>
              <a:gd name="connsiteX49" fmla="*/ 397418 w 1460338"/>
              <a:gd name="connsiteY49" fmla="*/ 2447068 h 6858000"/>
              <a:gd name="connsiteX50" fmla="*/ 401488 w 1460338"/>
              <a:gd name="connsiteY50" fmla="*/ 2423438 h 6858000"/>
              <a:gd name="connsiteX51" fmla="*/ 369319 w 1460338"/>
              <a:gd name="connsiteY51" fmla="*/ 2261920 h 6858000"/>
              <a:gd name="connsiteX52" fmla="*/ 359206 w 1460338"/>
              <a:gd name="connsiteY52" fmla="*/ 2195378 h 6858000"/>
              <a:gd name="connsiteX53" fmla="*/ 343423 w 1460338"/>
              <a:gd name="connsiteY53" fmla="*/ 2155135 h 6858000"/>
              <a:gd name="connsiteX54" fmla="*/ 340881 w 1460338"/>
              <a:gd name="connsiteY54" fmla="*/ 2118008 h 6858000"/>
              <a:gd name="connsiteX55" fmla="*/ 341874 w 1460338"/>
              <a:gd name="connsiteY55" fmla="*/ 2050531 h 6858000"/>
              <a:gd name="connsiteX56" fmla="*/ 314858 w 1460338"/>
              <a:gd name="connsiteY56" fmla="*/ 1906352 h 6858000"/>
              <a:gd name="connsiteX57" fmla="*/ 291415 w 1460338"/>
              <a:gd name="connsiteY57" fmla="*/ 1861531 h 6858000"/>
              <a:gd name="connsiteX58" fmla="*/ 245214 w 1460338"/>
              <a:gd name="connsiteY58" fmla="*/ 1732919 h 6858000"/>
              <a:gd name="connsiteX59" fmla="*/ 216651 w 1460338"/>
              <a:gd name="connsiteY59" fmla="*/ 1615777 h 6858000"/>
              <a:gd name="connsiteX60" fmla="*/ 197446 w 1460338"/>
              <a:gd name="connsiteY60" fmla="*/ 1563678 h 6858000"/>
              <a:gd name="connsiteX61" fmla="*/ 203268 w 1460338"/>
              <a:gd name="connsiteY61" fmla="*/ 1477995 h 6858000"/>
              <a:gd name="connsiteX62" fmla="*/ 197660 w 1460338"/>
              <a:gd name="connsiteY62" fmla="*/ 1307086 h 6858000"/>
              <a:gd name="connsiteX63" fmla="*/ 203533 w 1460338"/>
              <a:gd name="connsiteY63" fmla="*/ 1168288 h 6858000"/>
              <a:gd name="connsiteX64" fmla="*/ 185121 w 1460338"/>
              <a:gd name="connsiteY64" fmla="*/ 1088484 h 6858000"/>
              <a:gd name="connsiteX65" fmla="*/ 173857 w 1460338"/>
              <a:gd name="connsiteY65" fmla="*/ 1016103 h 6858000"/>
              <a:gd name="connsiteX66" fmla="*/ 175313 w 1460338"/>
              <a:gd name="connsiteY66" fmla="*/ 954054 h 6858000"/>
              <a:gd name="connsiteX67" fmla="*/ 170178 w 1460338"/>
              <a:gd name="connsiteY67" fmla="*/ 896999 h 6858000"/>
              <a:gd name="connsiteX68" fmla="*/ 130316 w 1460338"/>
              <a:gd name="connsiteY68" fmla="*/ 711705 h 6858000"/>
              <a:gd name="connsiteX69" fmla="*/ 60841 w 1460338"/>
              <a:gd name="connsiteY69" fmla="*/ 538948 h 6858000"/>
              <a:gd name="connsiteX70" fmla="*/ 24276 w 1460338"/>
              <a:gd name="connsiteY70" fmla="*/ 455299 h 6858000"/>
              <a:gd name="connsiteX71" fmla="*/ 783 w 1460338"/>
              <a:gd name="connsiteY71" fmla="*/ 224344 h 6858000"/>
              <a:gd name="connsiteX72" fmla="*/ 33956 w 1460338"/>
              <a:gd name="connsiteY72" fmla="*/ 74954 h 6858000"/>
              <a:gd name="connsiteX73" fmla="*/ 72846 w 1460338"/>
              <a:gd name="connsiteY73" fmla="*/ 0 h 6858000"/>
              <a:gd name="connsiteX0" fmla="*/ 75647 w 1463139"/>
              <a:gd name="connsiteY0" fmla="*/ 0 h 6858000"/>
              <a:gd name="connsiteX1" fmla="*/ 1463139 w 1463139"/>
              <a:gd name="connsiteY1" fmla="*/ 0 h 6858000"/>
              <a:gd name="connsiteX2" fmla="*/ 1463139 w 1463139"/>
              <a:gd name="connsiteY2" fmla="*/ 6858000 h 6858000"/>
              <a:gd name="connsiteX3" fmla="*/ 199833 w 1463139"/>
              <a:gd name="connsiteY3" fmla="*/ 6857735 h 6858000"/>
              <a:gd name="connsiteX4" fmla="*/ 236426 w 1463139"/>
              <a:gd name="connsiteY4" fmla="*/ 6776847 h 6858000"/>
              <a:gd name="connsiteX5" fmla="*/ 247926 w 1463139"/>
              <a:gd name="connsiteY5" fmla="*/ 6737706 h 6858000"/>
              <a:gd name="connsiteX6" fmla="*/ 265333 w 1463139"/>
              <a:gd name="connsiteY6" fmla="*/ 6686827 h 6858000"/>
              <a:gd name="connsiteX7" fmla="*/ 276911 w 1463139"/>
              <a:gd name="connsiteY7" fmla="*/ 6633777 h 6858000"/>
              <a:gd name="connsiteX8" fmla="*/ 349754 w 1463139"/>
              <a:gd name="connsiteY8" fmla="*/ 6492130 h 6858000"/>
              <a:gd name="connsiteX9" fmla="*/ 365441 w 1463139"/>
              <a:gd name="connsiteY9" fmla="*/ 6431610 h 6858000"/>
              <a:gd name="connsiteX10" fmla="*/ 384281 w 1463139"/>
              <a:gd name="connsiteY10" fmla="*/ 6294334 h 6858000"/>
              <a:gd name="connsiteX11" fmla="*/ 372055 w 1463139"/>
              <a:gd name="connsiteY11" fmla="*/ 6231403 h 6858000"/>
              <a:gd name="connsiteX12" fmla="*/ 364713 w 1463139"/>
              <a:gd name="connsiteY12" fmla="*/ 6202459 h 6858000"/>
              <a:gd name="connsiteX13" fmla="*/ 363511 w 1463139"/>
              <a:gd name="connsiteY13" fmla="*/ 6153037 h 6858000"/>
              <a:gd name="connsiteX14" fmla="*/ 371096 w 1463139"/>
              <a:gd name="connsiteY14" fmla="*/ 5905303 h 6858000"/>
              <a:gd name="connsiteX15" fmla="*/ 401054 w 1463139"/>
              <a:gd name="connsiteY15" fmla="*/ 5712857 h 6858000"/>
              <a:gd name="connsiteX16" fmla="*/ 430852 w 1463139"/>
              <a:gd name="connsiteY16" fmla="*/ 5660491 h 6858000"/>
              <a:gd name="connsiteX17" fmla="*/ 444864 w 1463139"/>
              <a:gd name="connsiteY17" fmla="*/ 5553910 h 6858000"/>
              <a:gd name="connsiteX18" fmla="*/ 469295 w 1463139"/>
              <a:gd name="connsiteY18" fmla="*/ 5449031 h 6858000"/>
              <a:gd name="connsiteX19" fmla="*/ 506178 w 1463139"/>
              <a:gd name="connsiteY19" fmla="*/ 5341916 h 6858000"/>
              <a:gd name="connsiteX20" fmla="*/ 544559 w 1463139"/>
              <a:gd name="connsiteY20" fmla="*/ 5264214 h 6858000"/>
              <a:gd name="connsiteX21" fmla="*/ 550718 w 1463139"/>
              <a:gd name="connsiteY21" fmla="*/ 5225268 h 6858000"/>
              <a:gd name="connsiteX22" fmla="*/ 559000 w 1463139"/>
              <a:gd name="connsiteY22" fmla="*/ 5159961 h 6858000"/>
              <a:gd name="connsiteX23" fmla="*/ 562610 w 1463139"/>
              <a:gd name="connsiteY23" fmla="*/ 5125185 h 6858000"/>
              <a:gd name="connsiteX24" fmla="*/ 576476 w 1463139"/>
              <a:gd name="connsiteY24" fmla="*/ 5067850 h 6858000"/>
              <a:gd name="connsiteX25" fmla="*/ 579207 w 1463139"/>
              <a:gd name="connsiteY25" fmla="*/ 5060861 h 6858000"/>
              <a:gd name="connsiteX26" fmla="*/ 577465 w 1463139"/>
              <a:gd name="connsiteY26" fmla="*/ 4993030 h 6858000"/>
              <a:gd name="connsiteX27" fmla="*/ 584374 w 1463139"/>
              <a:gd name="connsiteY27" fmla="*/ 4946844 h 6858000"/>
              <a:gd name="connsiteX28" fmla="*/ 595633 w 1463139"/>
              <a:gd name="connsiteY28" fmla="*/ 4858827 h 6858000"/>
              <a:gd name="connsiteX29" fmla="*/ 601536 w 1463139"/>
              <a:gd name="connsiteY29" fmla="*/ 4821170 h 6858000"/>
              <a:gd name="connsiteX30" fmla="*/ 600849 w 1463139"/>
              <a:gd name="connsiteY30" fmla="*/ 4584173 h 6858000"/>
              <a:gd name="connsiteX31" fmla="*/ 592497 w 1463139"/>
              <a:gd name="connsiteY31" fmla="*/ 4375228 h 6858000"/>
              <a:gd name="connsiteX32" fmla="*/ 573150 w 1463139"/>
              <a:gd name="connsiteY32" fmla="*/ 4214165 h 6858000"/>
              <a:gd name="connsiteX33" fmla="*/ 574779 w 1463139"/>
              <a:gd name="connsiteY33" fmla="*/ 4076008 h 6858000"/>
              <a:gd name="connsiteX34" fmla="*/ 562479 w 1463139"/>
              <a:gd name="connsiteY34" fmla="*/ 4033999 h 6858000"/>
              <a:gd name="connsiteX35" fmla="*/ 562204 w 1463139"/>
              <a:gd name="connsiteY35" fmla="*/ 4013953 h 6858000"/>
              <a:gd name="connsiteX36" fmla="*/ 566503 w 1463139"/>
              <a:gd name="connsiteY36" fmla="*/ 3872886 h 6858000"/>
              <a:gd name="connsiteX37" fmla="*/ 576876 w 1463139"/>
              <a:gd name="connsiteY37" fmla="*/ 3813873 h 6858000"/>
              <a:gd name="connsiteX38" fmla="*/ 587772 w 1463139"/>
              <a:gd name="connsiteY38" fmla="*/ 3738082 h 6858000"/>
              <a:gd name="connsiteX39" fmla="*/ 595118 w 1463139"/>
              <a:gd name="connsiteY39" fmla="*/ 3673397 h 6858000"/>
              <a:gd name="connsiteX40" fmla="*/ 594414 w 1463139"/>
              <a:gd name="connsiteY40" fmla="*/ 3637109 h 6858000"/>
              <a:gd name="connsiteX41" fmla="*/ 597857 w 1463139"/>
              <a:gd name="connsiteY41" fmla="*/ 3536883 h 6858000"/>
              <a:gd name="connsiteX42" fmla="*/ 619287 w 1463139"/>
              <a:gd name="connsiteY42" fmla="*/ 3295862 h 6858000"/>
              <a:gd name="connsiteX43" fmla="*/ 601813 w 1463139"/>
              <a:gd name="connsiteY43" fmla="*/ 3158586 h 6858000"/>
              <a:gd name="connsiteX44" fmla="*/ 577221 w 1463139"/>
              <a:gd name="connsiteY44" fmla="*/ 3112365 h 6858000"/>
              <a:gd name="connsiteX45" fmla="*/ 562696 w 1463139"/>
              <a:gd name="connsiteY45" fmla="*/ 3072935 h 6858000"/>
              <a:gd name="connsiteX46" fmla="*/ 537870 w 1463139"/>
              <a:gd name="connsiteY46" fmla="*/ 2958185 h 6858000"/>
              <a:gd name="connsiteX47" fmla="*/ 495150 w 1463139"/>
              <a:gd name="connsiteY47" fmla="*/ 2843952 h 6858000"/>
              <a:gd name="connsiteX48" fmla="*/ 429402 w 1463139"/>
              <a:gd name="connsiteY48" fmla="*/ 2554718 h 6858000"/>
              <a:gd name="connsiteX49" fmla="*/ 400219 w 1463139"/>
              <a:gd name="connsiteY49" fmla="*/ 2447068 h 6858000"/>
              <a:gd name="connsiteX50" fmla="*/ 404289 w 1463139"/>
              <a:gd name="connsiteY50" fmla="*/ 2423438 h 6858000"/>
              <a:gd name="connsiteX51" fmla="*/ 372120 w 1463139"/>
              <a:gd name="connsiteY51" fmla="*/ 2261920 h 6858000"/>
              <a:gd name="connsiteX52" fmla="*/ 362007 w 1463139"/>
              <a:gd name="connsiteY52" fmla="*/ 2195378 h 6858000"/>
              <a:gd name="connsiteX53" fmla="*/ 346224 w 1463139"/>
              <a:gd name="connsiteY53" fmla="*/ 2155135 h 6858000"/>
              <a:gd name="connsiteX54" fmla="*/ 343682 w 1463139"/>
              <a:gd name="connsiteY54" fmla="*/ 2118008 h 6858000"/>
              <a:gd name="connsiteX55" fmla="*/ 344675 w 1463139"/>
              <a:gd name="connsiteY55" fmla="*/ 2050531 h 6858000"/>
              <a:gd name="connsiteX56" fmla="*/ 317659 w 1463139"/>
              <a:gd name="connsiteY56" fmla="*/ 1906352 h 6858000"/>
              <a:gd name="connsiteX57" fmla="*/ 294216 w 1463139"/>
              <a:gd name="connsiteY57" fmla="*/ 1861531 h 6858000"/>
              <a:gd name="connsiteX58" fmla="*/ 248015 w 1463139"/>
              <a:gd name="connsiteY58" fmla="*/ 1732919 h 6858000"/>
              <a:gd name="connsiteX59" fmla="*/ 219452 w 1463139"/>
              <a:gd name="connsiteY59" fmla="*/ 1615777 h 6858000"/>
              <a:gd name="connsiteX60" fmla="*/ 200247 w 1463139"/>
              <a:gd name="connsiteY60" fmla="*/ 1563678 h 6858000"/>
              <a:gd name="connsiteX61" fmla="*/ 206069 w 1463139"/>
              <a:gd name="connsiteY61" fmla="*/ 1477995 h 6858000"/>
              <a:gd name="connsiteX62" fmla="*/ 200461 w 1463139"/>
              <a:gd name="connsiteY62" fmla="*/ 1307086 h 6858000"/>
              <a:gd name="connsiteX63" fmla="*/ 206334 w 1463139"/>
              <a:gd name="connsiteY63" fmla="*/ 1168288 h 6858000"/>
              <a:gd name="connsiteX64" fmla="*/ 187922 w 1463139"/>
              <a:gd name="connsiteY64" fmla="*/ 1088484 h 6858000"/>
              <a:gd name="connsiteX65" fmla="*/ 176658 w 1463139"/>
              <a:gd name="connsiteY65" fmla="*/ 1016103 h 6858000"/>
              <a:gd name="connsiteX66" fmla="*/ 178114 w 1463139"/>
              <a:gd name="connsiteY66" fmla="*/ 954054 h 6858000"/>
              <a:gd name="connsiteX67" fmla="*/ 172979 w 1463139"/>
              <a:gd name="connsiteY67" fmla="*/ 896999 h 6858000"/>
              <a:gd name="connsiteX68" fmla="*/ 133117 w 1463139"/>
              <a:gd name="connsiteY68" fmla="*/ 711705 h 6858000"/>
              <a:gd name="connsiteX69" fmla="*/ 63642 w 1463139"/>
              <a:gd name="connsiteY69" fmla="*/ 538948 h 6858000"/>
              <a:gd name="connsiteX70" fmla="*/ 27077 w 1463139"/>
              <a:gd name="connsiteY70" fmla="*/ 455299 h 6858000"/>
              <a:gd name="connsiteX71" fmla="*/ 3584 w 1463139"/>
              <a:gd name="connsiteY71" fmla="*/ 224344 h 6858000"/>
              <a:gd name="connsiteX72" fmla="*/ 36757 w 1463139"/>
              <a:gd name="connsiteY72" fmla="*/ 74954 h 6858000"/>
              <a:gd name="connsiteX73" fmla="*/ 75647 w 1463139"/>
              <a:gd name="connsiteY73" fmla="*/ 0 h 6858000"/>
              <a:gd name="connsiteX0" fmla="*/ 75647 w 1463139"/>
              <a:gd name="connsiteY0" fmla="*/ 0 h 6858000"/>
              <a:gd name="connsiteX1" fmla="*/ 1463139 w 1463139"/>
              <a:gd name="connsiteY1" fmla="*/ 0 h 6858000"/>
              <a:gd name="connsiteX2" fmla="*/ 1463139 w 1463139"/>
              <a:gd name="connsiteY2" fmla="*/ 6858000 h 6858000"/>
              <a:gd name="connsiteX3" fmla="*/ 199833 w 1463139"/>
              <a:gd name="connsiteY3" fmla="*/ 6857735 h 6858000"/>
              <a:gd name="connsiteX4" fmla="*/ 236426 w 1463139"/>
              <a:gd name="connsiteY4" fmla="*/ 6776847 h 6858000"/>
              <a:gd name="connsiteX5" fmla="*/ 247926 w 1463139"/>
              <a:gd name="connsiteY5" fmla="*/ 6737706 h 6858000"/>
              <a:gd name="connsiteX6" fmla="*/ 265333 w 1463139"/>
              <a:gd name="connsiteY6" fmla="*/ 6686827 h 6858000"/>
              <a:gd name="connsiteX7" fmla="*/ 276911 w 1463139"/>
              <a:gd name="connsiteY7" fmla="*/ 6633777 h 6858000"/>
              <a:gd name="connsiteX8" fmla="*/ 349754 w 1463139"/>
              <a:gd name="connsiteY8" fmla="*/ 6492130 h 6858000"/>
              <a:gd name="connsiteX9" fmla="*/ 365441 w 1463139"/>
              <a:gd name="connsiteY9" fmla="*/ 6431610 h 6858000"/>
              <a:gd name="connsiteX10" fmla="*/ 384281 w 1463139"/>
              <a:gd name="connsiteY10" fmla="*/ 6294334 h 6858000"/>
              <a:gd name="connsiteX11" fmla="*/ 372055 w 1463139"/>
              <a:gd name="connsiteY11" fmla="*/ 6231403 h 6858000"/>
              <a:gd name="connsiteX12" fmla="*/ 364713 w 1463139"/>
              <a:gd name="connsiteY12" fmla="*/ 6202459 h 6858000"/>
              <a:gd name="connsiteX13" fmla="*/ 363511 w 1463139"/>
              <a:gd name="connsiteY13" fmla="*/ 6153037 h 6858000"/>
              <a:gd name="connsiteX14" fmla="*/ 371096 w 1463139"/>
              <a:gd name="connsiteY14" fmla="*/ 5905303 h 6858000"/>
              <a:gd name="connsiteX15" fmla="*/ 401054 w 1463139"/>
              <a:gd name="connsiteY15" fmla="*/ 5712857 h 6858000"/>
              <a:gd name="connsiteX16" fmla="*/ 430852 w 1463139"/>
              <a:gd name="connsiteY16" fmla="*/ 5660491 h 6858000"/>
              <a:gd name="connsiteX17" fmla="*/ 444864 w 1463139"/>
              <a:gd name="connsiteY17" fmla="*/ 5553910 h 6858000"/>
              <a:gd name="connsiteX18" fmla="*/ 469295 w 1463139"/>
              <a:gd name="connsiteY18" fmla="*/ 5449031 h 6858000"/>
              <a:gd name="connsiteX19" fmla="*/ 506178 w 1463139"/>
              <a:gd name="connsiteY19" fmla="*/ 5341916 h 6858000"/>
              <a:gd name="connsiteX20" fmla="*/ 544559 w 1463139"/>
              <a:gd name="connsiteY20" fmla="*/ 5264214 h 6858000"/>
              <a:gd name="connsiteX21" fmla="*/ 550718 w 1463139"/>
              <a:gd name="connsiteY21" fmla="*/ 5225268 h 6858000"/>
              <a:gd name="connsiteX22" fmla="*/ 559000 w 1463139"/>
              <a:gd name="connsiteY22" fmla="*/ 5159961 h 6858000"/>
              <a:gd name="connsiteX23" fmla="*/ 562610 w 1463139"/>
              <a:gd name="connsiteY23" fmla="*/ 5125185 h 6858000"/>
              <a:gd name="connsiteX24" fmla="*/ 576476 w 1463139"/>
              <a:gd name="connsiteY24" fmla="*/ 5067850 h 6858000"/>
              <a:gd name="connsiteX25" fmla="*/ 579207 w 1463139"/>
              <a:gd name="connsiteY25" fmla="*/ 5060861 h 6858000"/>
              <a:gd name="connsiteX26" fmla="*/ 577465 w 1463139"/>
              <a:gd name="connsiteY26" fmla="*/ 4993030 h 6858000"/>
              <a:gd name="connsiteX27" fmla="*/ 584374 w 1463139"/>
              <a:gd name="connsiteY27" fmla="*/ 4946844 h 6858000"/>
              <a:gd name="connsiteX28" fmla="*/ 595633 w 1463139"/>
              <a:gd name="connsiteY28" fmla="*/ 4858827 h 6858000"/>
              <a:gd name="connsiteX29" fmla="*/ 601536 w 1463139"/>
              <a:gd name="connsiteY29" fmla="*/ 4821170 h 6858000"/>
              <a:gd name="connsiteX30" fmla="*/ 600849 w 1463139"/>
              <a:gd name="connsiteY30" fmla="*/ 4584173 h 6858000"/>
              <a:gd name="connsiteX31" fmla="*/ 592497 w 1463139"/>
              <a:gd name="connsiteY31" fmla="*/ 4375228 h 6858000"/>
              <a:gd name="connsiteX32" fmla="*/ 573150 w 1463139"/>
              <a:gd name="connsiteY32" fmla="*/ 4214165 h 6858000"/>
              <a:gd name="connsiteX33" fmla="*/ 574779 w 1463139"/>
              <a:gd name="connsiteY33" fmla="*/ 4076008 h 6858000"/>
              <a:gd name="connsiteX34" fmla="*/ 562479 w 1463139"/>
              <a:gd name="connsiteY34" fmla="*/ 4033999 h 6858000"/>
              <a:gd name="connsiteX35" fmla="*/ 562204 w 1463139"/>
              <a:gd name="connsiteY35" fmla="*/ 4013953 h 6858000"/>
              <a:gd name="connsiteX36" fmla="*/ 566503 w 1463139"/>
              <a:gd name="connsiteY36" fmla="*/ 3872886 h 6858000"/>
              <a:gd name="connsiteX37" fmla="*/ 576876 w 1463139"/>
              <a:gd name="connsiteY37" fmla="*/ 3813873 h 6858000"/>
              <a:gd name="connsiteX38" fmla="*/ 587772 w 1463139"/>
              <a:gd name="connsiteY38" fmla="*/ 3738082 h 6858000"/>
              <a:gd name="connsiteX39" fmla="*/ 595118 w 1463139"/>
              <a:gd name="connsiteY39" fmla="*/ 3673397 h 6858000"/>
              <a:gd name="connsiteX40" fmla="*/ 594414 w 1463139"/>
              <a:gd name="connsiteY40" fmla="*/ 3637109 h 6858000"/>
              <a:gd name="connsiteX41" fmla="*/ 597857 w 1463139"/>
              <a:gd name="connsiteY41" fmla="*/ 3536883 h 6858000"/>
              <a:gd name="connsiteX42" fmla="*/ 619287 w 1463139"/>
              <a:gd name="connsiteY42" fmla="*/ 3295862 h 6858000"/>
              <a:gd name="connsiteX43" fmla="*/ 601813 w 1463139"/>
              <a:gd name="connsiteY43" fmla="*/ 3158586 h 6858000"/>
              <a:gd name="connsiteX44" fmla="*/ 577221 w 1463139"/>
              <a:gd name="connsiteY44" fmla="*/ 3112365 h 6858000"/>
              <a:gd name="connsiteX45" fmla="*/ 562696 w 1463139"/>
              <a:gd name="connsiteY45" fmla="*/ 3072935 h 6858000"/>
              <a:gd name="connsiteX46" fmla="*/ 537870 w 1463139"/>
              <a:gd name="connsiteY46" fmla="*/ 2958185 h 6858000"/>
              <a:gd name="connsiteX47" fmla="*/ 495150 w 1463139"/>
              <a:gd name="connsiteY47" fmla="*/ 2843952 h 6858000"/>
              <a:gd name="connsiteX48" fmla="*/ 429402 w 1463139"/>
              <a:gd name="connsiteY48" fmla="*/ 2554718 h 6858000"/>
              <a:gd name="connsiteX49" fmla="*/ 400219 w 1463139"/>
              <a:gd name="connsiteY49" fmla="*/ 2447068 h 6858000"/>
              <a:gd name="connsiteX50" fmla="*/ 404289 w 1463139"/>
              <a:gd name="connsiteY50" fmla="*/ 2423438 h 6858000"/>
              <a:gd name="connsiteX51" fmla="*/ 372120 w 1463139"/>
              <a:gd name="connsiteY51" fmla="*/ 2261920 h 6858000"/>
              <a:gd name="connsiteX52" fmla="*/ 362007 w 1463139"/>
              <a:gd name="connsiteY52" fmla="*/ 2195378 h 6858000"/>
              <a:gd name="connsiteX53" fmla="*/ 346224 w 1463139"/>
              <a:gd name="connsiteY53" fmla="*/ 2155135 h 6858000"/>
              <a:gd name="connsiteX54" fmla="*/ 343682 w 1463139"/>
              <a:gd name="connsiteY54" fmla="*/ 2118008 h 6858000"/>
              <a:gd name="connsiteX55" fmla="*/ 344675 w 1463139"/>
              <a:gd name="connsiteY55" fmla="*/ 2050531 h 6858000"/>
              <a:gd name="connsiteX56" fmla="*/ 317659 w 1463139"/>
              <a:gd name="connsiteY56" fmla="*/ 1906352 h 6858000"/>
              <a:gd name="connsiteX57" fmla="*/ 294216 w 1463139"/>
              <a:gd name="connsiteY57" fmla="*/ 1861531 h 6858000"/>
              <a:gd name="connsiteX58" fmla="*/ 248015 w 1463139"/>
              <a:gd name="connsiteY58" fmla="*/ 1732919 h 6858000"/>
              <a:gd name="connsiteX59" fmla="*/ 219452 w 1463139"/>
              <a:gd name="connsiteY59" fmla="*/ 1615777 h 6858000"/>
              <a:gd name="connsiteX60" fmla="*/ 200247 w 1463139"/>
              <a:gd name="connsiteY60" fmla="*/ 1563678 h 6858000"/>
              <a:gd name="connsiteX61" fmla="*/ 206069 w 1463139"/>
              <a:gd name="connsiteY61" fmla="*/ 1477995 h 6858000"/>
              <a:gd name="connsiteX62" fmla="*/ 200461 w 1463139"/>
              <a:gd name="connsiteY62" fmla="*/ 1307086 h 6858000"/>
              <a:gd name="connsiteX63" fmla="*/ 206334 w 1463139"/>
              <a:gd name="connsiteY63" fmla="*/ 1168288 h 6858000"/>
              <a:gd name="connsiteX64" fmla="*/ 187922 w 1463139"/>
              <a:gd name="connsiteY64" fmla="*/ 1088484 h 6858000"/>
              <a:gd name="connsiteX65" fmla="*/ 176658 w 1463139"/>
              <a:gd name="connsiteY65" fmla="*/ 1016103 h 6858000"/>
              <a:gd name="connsiteX66" fmla="*/ 178114 w 1463139"/>
              <a:gd name="connsiteY66" fmla="*/ 954054 h 6858000"/>
              <a:gd name="connsiteX67" fmla="*/ 172979 w 1463139"/>
              <a:gd name="connsiteY67" fmla="*/ 896999 h 6858000"/>
              <a:gd name="connsiteX68" fmla="*/ 133117 w 1463139"/>
              <a:gd name="connsiteY68" fmla="*/ 711705 h 6858000"/>
              <a:gd name="connsiteX69" fmla="*/ 60269 w 1463139"/>
              <a:gd name="connsiteY69" fmla="*/ 604703 h 6858000"/>
              <a:gd name="connsiteX70" fmla="*/ 27077 w 1463139"/>
              <a:gd name="connsiteY70" fmla="*/ 455299 h 6858000"/>
              <a:gd name="connsiteX71" fmla="*/ 3584 w 1463139"/>
              <a:gd name="connsiteY71" fmla="*/ 224344 h 6858000"/>
              <a:gd name="connsiteX72" fmla="*/ 36757 w 1463139"/>
              <a:gd name="connsiteY72" fmla="*/ 74954 h 6858000"/>
              <a:gd name="connsiteX73" fmla="*/ 75647 w 1463139"/>
              <a:gd name="connsiteY73" fmla="*/ 0 h 6858000"/>
              <a:gd name="connsiteX0" fmla="*/ 75647 w 1463139"/>
              <a:gd name="connsiteY0" fmla="*/ 0 h 6858000"/>
              <a:gd name="connsiteX1" fmla="*/ 1463139 w 1463139"/>
              <a:gd name="connsiteY1" fmla="*/ 0 h 6858000"/>
              <a:gd name="connsiteX2" fmla="*/ 1463139 w 1463139"/>
              <a:gd name="connsiteY2" fmla="*/ 6858000 h 6858000"/>
              <a:gd name="connsiteX3" fmla="*/ 199833 w 1463139"/>
              <a:gd name="connsiteY3" fmla="*/ 6857735 h 6858000"/>
              <a:gd name="connsiteX4" fmla="*/ 236426 w 1463139"/>
              <a:gd name="connsiteY4" fmla="*/ 6776847 h 6858000"/>
              <a:gd name="connsiteX5" fmla="*/ 247926 w 1463139"/>
              <a:gd name="connsiteY5" fmla="*/ 6737706 h 6858000"/>
              <a:gd name="connsiteX6" fmla="*/ 265333 w 1463139"/>
              <a:gd name="connsiteY6" fmla="*/ 6686827 h 6858000"/>
              <a:gd name="connsiteX7" fmla="*/ 276911 w 1463139"/>
              <a:gd name="connsiteY7" fmla="*/ 6633777 h 6858000"/>
              <a:gd name="connsiteX8" fmla="*/ 349754 w 1463139"/>
              <a:gd name="connsiteY8" fmla="*/ 6492130 h 6858000"/>
              <a:gd name="connsiteX9" fmla="*/ 365441 w 1463139"/>
              <a:gd name="connsiteY9" fmla="*/ 6431610 h 6858000"/>
              <a:gd name="connsiteX10" fmla="*/ 384281 w 1463139"/>
              <a:gd name="connsiteY10" fmla="*/ 6294334 h 6858000"/>
              <a:gd name="connsiteX11" fmla="*/ 372055 w 1463139"/>
              <a:gd name="connsiteY11" fmla="*/ 6231403 h 6858000"/>
              <a:gd name="connsiteX12" fmla="*/ 364713 w 1463139"/>
              <a:gd name="connsiteY12" fmla="*/ 6202459 h 6858000"/>
              <a:gd name="connsiteX13" fmla="*/ 363511 w 1463139"/>
              <a:gd name="connsiteY13" fmla="*/ 6153037 h 6858000"/>
              <a:gd name="connsiteX14" fmla="*/ 371096 w 1463139"/>
              <a:gd name="connsiteY14" fmla="*/ 5905303 h 6858000"/>
              <a:gd name="connsiteX15" fmla="*/ 401054 w 1463139"/>
              <a:gd name="connsiteY15" fmla="*/ 5712857 h 6858000"/>
              <a:gd name="connsiteX16" fmla="*/ 430852 w 1463139"/>
              <a:gd name="connsiteY16" fmla="*/ 5660491 h 6858000"/>
              <a:gd name="connsiteX17" fmla="*/ 444864 w 1463139"/>
              <a:gd name="connsiteY17" fmla="*/ 5553910 h 6858000"/>
              <a:gd name="connsiteX18" fmla="*/ 469295 w 1463139"/>
              <a:gd name="connsiteY18" fmla="*/ 5449031 h 6858000"/>
              <a:gd name="connsiteX19" fmla="*/ 506178 w 1463139"/>
              <a:gd name="connsiteY19" fmla="*/ 5341916 h 6858000"/>
              <a:gd name="connsiteX20" fmla="*/ 544559 w 1463139"/>
              <a:gd name="connsiteY20" fmla="*/ 5264214 h 6858000"/>
              <a:gd name="connsiteX21" fmla="*/ 550718 w 1463139"/>
              <a:gd name="connsiteY21" fmla="*/ 5225268 h 6858000"/>
              <a:gd name="connsiteX22" fmla="*/ 559000 w 1463139"/>
              <a:gd name="connsiteY22" fmla="*/ 5159961 h 6858000"/>
              <a:gd name="connsiteX23" fmla="*/ 562610 w 1463139"/>
              <a:gd name="connsiteY23" fmla="*/ 5125185 h 6858000"/>
              <a:gd name="connsiteX24" fmla="*/ 576476 w 1463139"/>
              <a:gd name="connsiteY24" fmla="*/ 5067850 h 6858000"/>
              <a:gd name="connsiteX25" fmla="*/ 579207 w 1463139"/>
              <a:gd name="connsiteY25" fmla="*/ 5060861 h 6858000"/>
              <a:gd name="connsiteX26" fmla="*/ 577465 w 1463139"/>
              <a:gd name="connsiteY26" fmla="*/ 4993030 h 6858000"/>
              <a:gd name="connsiteX27" fmla="*/ 584374 w 1463139"/>
              <a:gd name="connsiteY27" fmla="*/ 4946844 h 6858000"/>
              <a:gd name="connsiteX28" fmla="*/ 595633 w 1463139"/>
              <a:gd name="connsiteY28" fmla="*/ 4858827 h 6858000"/>
              <a:gd name="connsiteX29" fmla="*/ 601536 w 1463139"/>
              <a:gd name="connsiteY29" fmla="*/ 4821170 h 6858000"/>
              <a:gd name="connsiteX30" fmla="*/ 600849 w 1463139"/>
              <a:gd name="connsiteY30" fmla="*/ 4584173 h 6858000"/>
              <a:gd name="connsiteX31" fmla="*/ 592497 w 1463139"/>
              <a:gd name="connsiteY31" fmla="*/ 4375228 h 6858000"/>
              <a:gd name="connsiteX32" fmla="*/ 573150 w 1463139"/>
              <a:gd name="connsiteY32" fmla="*/ 4214165 h 6858000"/>
              <a:gd name="connsiteX33" fmla="*/ 574779 w 1463139"/>
              <a:gd name="connsiteY33" fmla="*/ 4076008 h 6858000"/>
              <a:gd name="connsiteX34" fmla="*/ 562479 w 1463139"/>
              <a:gd name="connsiteY34" fmla="*/ 4033999 h 6858000"/>
              <a:gd name="connsiteX35" fmla="*/ 562204 w 1463139"/>
              <a:gd name="connsiteY35" fmla="*/ 4013953 h 6858000"/>
              <a:gd name="connsiteX36" fmla="*/ 566503 w 1463139"/>
              <a:gd name="connsiteY36" fmla="*/ 3872886 h 6858000"/>
              <a:gd name="connsiteX37" fmla="*/ 576876 w 1463139"/>
              <a:gd name="connsiteY37" fmla="*/ 3813873 h 6858000"/>
              <a:gd name="connsiteX38" fmla="*/ 587772 w 1463139"/>
              <a:gd name="connsiteY38" fmla="*/ 3738082 h 6858000"/>
              <a:gd name="connsiteX39" fmla="*/ 595118 w 1463139"/>
              <a:gd name="connsiteY39" fmla="*/ 3673397 h 6858000"/>
              <a:gd name="connsiteX40" fmla="*/ 594414 w 1463139"/>
              <a:gd name="connsiteY40" fmla="*/ 3637109 h 6858000"/>
              <a:gd name="connsiteX41" fmla="*/ 597857 w 1463139"/>
              <a:gd name="connsiteY41" fmla="*/ 3536883 h 6858000"/>
              <a:gd name="connsiteX42" fmla="*/ 619287 w 1463139"/>
              <a:gd name="connsiteY42" fmla="*/ 3295862 h 6858000"/>
              <a:gd name="connsiteX43" fmla="*/ 601813 w 1463139"/>
              <a:gd name="connsiteY43" fmla="*/ 3158586 h 6858000"/>
              <a:gd name="connsiteX44" fmla="*/ 577221 w 1463139"/>
              <a:gd name="connsiteY44" fmla="*/ 3112365 h 6858000"/>
              <a:gd name="connsiteX45" fmla="*/ 562696 w 1463139"/>
              <a:gd name="connsiteY45" fmla="*/ 3072935 h 6858000"/>
              <a:gd name="connsiteX46" fmla="*/ 537870 w 1463139"/>
              <a:gd name="connsiteY46" fmla="*/ 2958185 h 6858000"/>
              <a:gd name="connsiteX47" fmla="*/ 495150 w 1463139"/>
              <a:gd name="connsiteY47" fmla="*/ 2843952 h 6858000"/>
              <a:gd name="connsiteX48" fmla="*/ 429402 w 1463139"/>
              <a:gd name="connsiteY48" fmla="*/ 2554718 h 6858000"/>
              <a:gd name="connsiteX49" fmla="*/ 400219 w 1463139"/>
              <a:gd name="connsiteY49" fmla="*/ 2447068 h 6858000"/>
              <a:gd name="connsiteX50" fmla="*/ 404289 w 1463139"/>
              <a:gd name="connsiteY50" fmla="*/ 2423438 h 6858000"/>
              <a:gd name="connsiteX51" fmla="*/ 372120 w 1463139"/>
              <a:gd name="connsiteY51" fmla="*/ 2261920 h 6858000"/>
              <a:gd name="connsiteX52" fmla="*/ 362007 w 1463139"/>
              <a:gd name="connsiteY52" fmla="*/ 2195378 h 6858000"/>
              <a:gd name="connsiteX53" fmla="*/ 346224 w 1463139"/>
              <a:gd name="connsiteY53" fmla="*/ 2155135 h 6858000"/>
              <a:gd name="connsiteX54" fmla="*/ 343682 w 1463139"/>
              <a:gd name="connsiteY54" fmla="*/ 2118008 h 6858000"/>
              <a:gd name="connsiteX55" fmla="*/ 344675 w 1463139"/>
              <a:gd name="connsiteY55" fmla="*/ 2050531 h 6858000"/>
              <a:gd name="connsiteX56" fmla="*/ 317659 w 1463139"/>
              <a:gd name="connsiteY56" fmla="*/ 1906352 h 6858000"/>
              <a:gd name="connsiteX57" fmla="*/ 294216 w 1463139"/>
              <a:gd name="connsiteY57" fmla="*/ 1861531 h 6858000"/>
              <a:gd name="connsiteX58" fmla="*/ 248015 w 1463139"/>
              <a:gd name="connsiteY58" fmla="*/ 1732919 h 6858000"/>
              <a:gd name="connsiteX59" fmla="*/ 219452 w 1463139"/>
              <a:gd name="connsiteY59" fmla="*/ 1615777 h 6858000"/>
              <a:gd name="connsiteX60" fmla="*/ 200247 w 1463139"/>
              <a:gd name="connsiteY60" fmla="*/ 1563678 h 6858000"/>
              <a:gd name="connsiteX61" fmla="*/ 206069 w 1463139"/>
              <a:gd name="connsiteY61" fmla="*/ 1477995 h 6858000"/>
              <a:gd name="connsiteX62" fmla="*/ 200461 w 1463139"/>
              <a:gd name="connsiteY62" fmla="*/ 1307086 h 6858000"/>
              <a:gd name="connsiteX63" fmla="*/ 206334 w 1463139"/>
              <a:gd name="connsiteY63" fmla="*/ 1168288 h 6858000"/>
              <a:gd name="connsiteX64" fmla="*/ 187922 w 1463139"/>
              <a:gd name="connsiteY64" fmla="*/ 1088484 h 6858000"/>
              <a:gd name="connsiteX65" fmla="*/ 176658 w 1463139"/>
              <a:gd name="connsiteY65" fmla="*/ 1016103 h 6858000"/>
              <a:gd name="connsiteX66" fmla="*/ 172979 w 1463139"/>
              <a:gd name="connsiteY66" fmla="*/ 896999 h 6858000"/>
              <a:gd name="connsiteX67" fmla="*/ 133117 w 1463139"/>
              <a:gd name="connsiteY67" fmla="*/ 711705 h 6858000"/>
              <a:gd name="connsiteX68" fmla="*/ 60269 w 1463139"/>
              <a:gd name="connsiteY68" fmla="*/ 604703 h 6858000"/>
              <a:gd name="connsiteX69" fmla="*/ 27077 w 1463139"/>
              <a:gd name="connsiteY69" fmla="*/ 455299 h 6858000"/>
              <a:gd name="connsiteX70" fmla="*/ 3584 w 1463139"/>
              <a:gd name="connsiteY70" fmla="*/ 224344 h 6858000"/>
              <a:gd name="connsiteX71" fmla="*/ 36757 w 1463139"/>
              <a:gd name="connsiteY71" fmla="*/ 74954 h 6858000"/>
              <a:gd name="connsiteX72" fmla="*/ 75647 w 1463139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137049 w 1596604"/>
              <a:gd name="connsiteY70" fmla="*/ 224344 h 6858000"/>
              <a:gd name="connsiteX71" fmla="*/ 170222 w 1596604"/>
              <a:gd name="connsiteY71" fmla="*/ 74954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137049 w 1596604"/>
              <a:gd name="connsiteY70" fmla="*/ 224344 h 6858000"/>
              <a:gd name="connsiteX71" fmla="*/ 65666 w 1596604"/>
              <a:gd name="connsiteY71" fmla="*/ 79063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106694 w 1596604"/>
              <a:gd name="connsiteY70" fmla="*/ 232564 h 6858000"/>
              <a:gd name="connsiteX71" fmla="*/ 65666 w 1596604"/>
              <a:gd name="connsiteY71" fmla="*/ 79063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106694 w 1596604"/>
              <a:gd name="connsiteY70" fmla="*/ 232564 h 6858000"/>
              <a:gd name="connsiteX71" fmla="*/ 21820 w 1596604"/>
              <a:gd name="connsiteY71" fmla="*/ 79063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106694 w 1596604"/>
              <a:gd name="connsiteY70" fmla="*/ 232564 h 6858000"/>
              <a:gd name="connsiteX71" fmla="*/ 21820 w 1596604"/>
              <a:gd name="connsiteY71" fmla="*/ 79063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60542 w 1596604"/>
              <a:gd name="connsiteY69" fmla="*/ 455299 h 6858000"/>
              <a:gd name="connsiteX70" fmla="*/ 83085 w 1596604"/>
              <a:gd name="connsiteY70" fmla="*/ 232564 h 6858000"/>
              <a:gd name="connsiteX71" fmla="*/ 21820 w 1596604"/>
              <a:gd name="connsiteY71" fmla="*/ 79063 h 6858000"/>
              <a:gd name="connsiteX72" fmla="*/ 0 w 1596604"/>
              <a:gd name="connsiteY72" fmla="*/ 0 h 6858000"/>
              <a:gd name="connsiteX0" fmla="*/ 0 w 1596604"/>
              <a:gd name="connsiteY0" fmla="*/ 0 h 6858000"/>
              <a:gd name="connsiteX1" fmla="*/ 1596604 w 1596604"/>
              <a:gd name="connsiteY1" fmla="*/ 0 h 6858000"/>
              <a:gd name="connsiteX2" fmla="*/ 1596604 w 1596604"/>
              <a:gd name="connsiteY2" fmla="*/ 6858000 h 6858000"/>
              <a:gd name="connsiteX3" fmla="*/ 333298 w 1596604"/>
              <a:gd name="connsiteY3" fmla="*/ 6857735 h 6858000"/>
              <a:gd name="connsiteX4" fmla="*/ 369891 w 1596604"/>
              <a:gd name="connsiteY4" fmla="*/ 6776847 h 6858000"/>
              <a:gd name="connsiteX5" fmla="*/ 381391 w 1596604"/>
              <a:gd name="connsiteY5" fmla="*/ 6737706 h 6858000"/>
              <a:gd name="connsiteX6" fmla="*/ 398798 w 1596604"/>
              <a:gd name="connsiteY6" fmla="*/ 6686827 h 6858000"/>
              <a:gd name="connsiteX7" fmla="*/ 410376 w 1596604"/>
              <a:gd name="connsiteY7" fmla="*/ 6633777 h 6858000"/>
              <a:gd name="connsiteX8" fmla="*/ 483219 w 1596604"/>
              <a:gd name="connsiteY8" fmla="*/ 6492130 h 6858000"/>
              <a:gd name="connsiteX9" fmla="*/ 498906 w 1596604"/>
              <a:gd name="connsiteY9" fmla="*/ 6431610 h 6858000"/>
              <a:gd name="connsiteX10" fmla="*/ 517746 w 1596604"/>
              <a:gd name="connsiteY10" fmla="*/ 6294334 h 6858000"/>
              <a:gd name="connsiteX11" fmla="*/ 505520 w 1596604"/>
              <a:gd name="connsiteY11" fmla="*/ 6231403 h 6858000"/>
              <a:gd name="connsiteX12" fmla="*/ 498178 w 1596604"/>
              <a:gd name="connsiteY12" fmla="*/ 6202459 h 6858000"/>
              <a:gd name="connsiteX13" fmla="*/ 496976 w 1596604"/>
              <a:gd name="connsiteY13" fmla="*/ 6153037 h 6858000"/>
              <a:gd name="connsiteX14" fmla="*/ 504561 w 1596604"/>
              <a:gd name="connsiteY14" fmla="*/ 5905303 h 6858000"/>
              <a:gd name="connsiteX15" fmla="*/ 534519 w 1596604"/>
              <a:gd name="connsiteY15" fmla="*/ 5712857 h 6858000"/>
              <a:gd name="connsiteX16" fmla="*/ 564317 w 1596604"/>
              <a:gd name="connsiteY16" fmla="*/ 5660491 h 6858000"/>
              <a:gd name="connsiteX17" fmla="*/ 578329 w 1596604"/>
              <a:gd name="connsiteY17" fmla="*/ 5553910 h 6858000"/>
              <a:gd name="connsiteX18" fmla="*/ 602760 w 1596604"/>
              <a:gd name="connsiteY18" fmla="*/ 5449031 h 6858000"/>
              <a:gd name="connsiteX19" fmla="*/ 639643 w 1596604"/>
              <a:gd name="connsiteY19" fmla="*/ 5341916 h 6858000"/>
              <a:gd name="connsiteX20" fmla="*/ 678024 w 1596604"/>
              <a:gd name="connsiteY20" fmla="*/ 5264214 h 6858000"/>
              <a:gd name="connsiteX21" fmla="*/ 684183 w 1596604"/>
              <a:gd name="connsiteY21" fmla="*/ 5225268 h 6858000"/>
              <a:gd name="connsiteX22" fmla="*/ 692465 w 1596604"/>
              <a:gd name="connsiteY22" fmla="*/ 5159961 h 6858000"/>
              <a:gd name="connsiteX23" fmla="*/ 696075 w 1596604"/>
              <a:gd name="connsiteY23" fmla="*/ 5125185 h 6858000"/>
              <a:gd name="connsiteX24" fmla="*/ 709941 w 1596604"/>
              <a:gd name="connsiteY24" fmla="*/ 5067850 h 6858000"/>
              <a:gd name="connsiteX25" fmla="*/ 712672 w 1596604"/>
              <a:gd name="connsiteY25" fmla="*/ 5060861 h 6858000"/>
              <a:gd name="connsiteX26" fmla="*/ 710930 w 1596604"/>
              <a:gd name="connsiteY26" fmla="*/ 4993030 h 6858000"/>
              <a:gd name="connsiteX27" fmla="*/ 717839 w 1596604"/>
              <a:gd name="connsiteY27" fmla="*/ 4946844 h 6858000"/>
              <a:gd name="connsiteX28" fmla="*/ 729098 w 1596604"/>
              <a:gd name="connsiteY28" fmla="*/ 4858827 h 6858000"/>
              <a:gd name="connsiteX29" fmla="*/ 735001 w 1596604"/>
              <a:gd name="connsiteY29" fmla="*/ 4821170 h 6858000"/>
              <a:gd name="connsiteX30" fmla="*/ 734314 w 1596604"/>
              <a:gd name="connsiteY30" fmla="*/ 4584173 h 6858000"/>
              <a:gd name="connsiteX31" fmla="*/ 725962 w 1596604"/>
              <a:gd name="connsiteY31" fmla="*/ 4375228 h 6858000"/>
              <a:gd name="connsiteX32" fmla="*/ 706615 w 1596604"/>
              <a:gd name="connsiteY32" fmla="*/ 4214165 h 6858000"/>
              <a:gd name="connsiteX33" fmla="*/ 708244 w 1596604"/>
              <a:gd name="connsiteY33" fmla="*/ 4076008 h 6858000"/>
              <a:gd name="connsiteX34" fmla="*/ 695944 w 1596604"/>
              <a:gd name="connsiteY34" fmla="*/ 4033999 h 6858000"/>
              <a:gd name="connsiteX35" fmla="*/ 695669 w 1596604"/>
              <a:gd name="connsiteY35" fmla="*/ 4013953 h 6858000"/>
              <a:gd name="connsiteX36" fmla="*/ 699968 w 1596604"/>
              <a:gd name="connsiteY36" fmla="*/ 3872886 h 6858000"/>
              <a:gd name="connsiteX37" fmla="*/ 710341 w 1596604"/>
              <a:gd name="connsiteY37" fmla="*/ 3813873 h 6858000"/>
              <a:gd name="connsiteX38" fmla="*/ 721237 w 1596604"/>
              <a:gd name="connsiteY38" fmla="*/ 3738082 h 6858000"/>
              <a:gd name="connsiteX39" fmla="*/ 728583 w 1596604"/>
              <a:gd name="connsiteY39" fmla="*/ 3673397 h 6858000"/>
              <a:gd name="connsiteX40" fmla="*/ 727879 w 1596604"/>
              <a:gd name="connsiteY40" fmla="*/ 3637109 h 6858000"/>
              <a:gd name="connsiteX41" fmla="*/ 731322 w 1596604"/>
              <a:gd name="connsiteY41" fmla="*/ 3536883 h 6858000"/>
              <a:gd name="connsiteX42" fmla="*/ 752752 w 1596604"/>
              <a:gd name="connsiteY42" fmla="*/ 3295862 h 6858000"/>
              <a:gd name="connsiteX43" fmla="*/ 735278 w 1596604"/>
              <a:gd name="connsiteY43" fmla="*/ 3158586 h 6858000"/>
              <a:gd name="connsiteX44" fmla="*/ 710686 w 1596604"/>
              <a:gd name="connsiteY44" fmla="*/ 3112365 h 6858000"/>
              <a:gd name="connsiteX45" fmla="*/ 696161 w 1596604"/>
              <a:gd name="connsiteY45" fmla="*/ 3072935 h 6858000"/>
              <a:gd name="connsiteX46" fmla="*/ 671335 w 1596604"/>
              <a:gd name="connsiteY46" fmla="*/ 2958185 h 6858000"/>
              <a:gd name="connsiteX47" fmla="*/ 628615 w 1596604"/>
              <a:gd name="connsiteY47" fmla="*/ 2843952 h 6858000"/>
              <a:gd name="connsiteX48" fmla="*/ 562867 w 1596604"/>
              <a:gd name="connsiteY48" fmla="*/ 2554718 h 6858000"/>
              <a:gd name="connsiteX49" fmla="*/ 533684 w 1596604"/>
              <a:gd name="connsiteY49" fmla="*/ 2447068 h 6858000"/>
              <a:gd name="connsiteX50" fmla="*/ 537754 w 1596604"/>
              <a:gd name="connsiteY50" fmla="*/ 2423438 h 6858000"/>
              <a:gd name="connsiteX51" fmla="*/ 505585 w 1596604"/>
              <a:gd name="connsiteY51" fmla="*/ 2261920 h 6858000"/>
              <a:gd name="connsiteX52" fmla="*/ 495472 w 1596604"/>
              <a:gd name="connsiteY52" fmla="*/ 2195378 h 6858000"/>
              <a:gd name="connsiteX53" fmla="*/ 479689 w 1596604"/>
              <a:gd name="connsiteY53" fmla="*/ 2155135 h 6858000"/>
              <a:gd name="connsiteX54" fmla="*/ 477147 w 1596604"/>
              <a:gd name="connsiteY54" fmla="*/ 2118008 h 6858000"/>
              <a:gd name="connsiteX55" fmla="*/ 478140 w 1596604"/>
              <a:gd name="connsiteY55" fmla="*/ 2050531 h 6858000"/>
              <a:gd name="connsiteX56" fmla="*/ 451124 w 1596604"/>
              <a:gd name="connsiteY56" fmla="*/ 1906352 h 6858000"/>
              <a:gd name="connsiteX57" fmla="*/ 427681 w 1596604"/>
              <a:gd name="connsiteY57" fmla="*/ 1861531 h 6858000"/>
              <a:gd name="connsiteX58" fmla="*/ 381480 w 1596604"/>
              <a:gd name="connsiteY58" fmla="*/ 1732919 h 6858000"/>
              <a:gd name="connsiteX59" fmla="*/ 352917 w 1596604"/>
              <a:gd name="connsiteY59" fmla="*/ 1615777 h 6858000"/>
              <a:gd name="connsiteX60" fmla="*/ 333712 w 1596604"/>
              <a:gd name="connsiteY60" fmla="*/ 1563678 h 6858000"/>
              <a:gd name="connsiteX61" fmla="*/ 339534 w 1596604"/>
              <a:gd name="connsiteY61" fmla="*/ 1477995 h 6858000"/>
              <a:gd name="connsiteX62" fmla="*/ 333926 w 1596604"/>
              <a:gd name="connsiteY62" fmla="*/ 1307086 h 6858000"/>
              <a:gd name="connsiteX63" fmla="*/ 339799 w 1596604"/>
              <a:gd name="connsiteY63" fmla="*/ 1168288 h 6858000"/>
              <a:gd name="connsiteX64" fmla="*/ 321387 w 1596604"/>
              <a:gd name="connsiteY64" fmla="*/ 1088484 h 6858000"/>
              <a:gd name="connsiteX65" fmla="*/ 310123 w 1596604"/>
              <a:gd name="connsiteY65" fmla="*/ 1016103 h 6858000"/>
              <a:gd name="connsiteX66" fmla="*/ 306444 w 1596604"/>
              <a:gd name="connsiteY66" fmla="*/ 896999 h 6858000"/>
              <a:gd name="connsiteX67" fmla="*/ 266582 w 1596604"/>
              <a:gd name="connsiteY67" fmla="*/ 711705 h 6858000"/>
              <a:gd name="connsiteX68" fmla="*/ 193734 w 1596604"/>
              <a:gd name="connsiteY68" fmla="*/ 604703 h 6858000"/>
              <a:gd name="connsiteX69" fmla="*/ 157169 w 1596604"/>
              <a:gd name="connsiteY69" fmla="*/ 479957 h 6858000"/>
              <a:gd name="connsiteX70" fmla="*/ 83085 w 1596604"/>
              <a:gd name="connsiteY70" fmla="*/ 232564 h 6858000"/>
              <a:gd name="connsiteX71" fmla="*/ 21820 w 1596604"/>
              <a:gd name="connsiteY71" fmla="*/ 79063 h 6858000"/>
              <a:gd name="connsiteX72" fmla="*/ 0 w 1596604"/>
              <a:gd name="connsiteY7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596604" h="6858000">
                <a:moveTo>
                  <a:pt x="0" y="0"/>
                </a:moveTo>
                <a:lnTo>
                  <a:pt x="1596604" y="0"/>
                </a:lnTo>
                <a:lnTo>
                  <a:pt x="1596604" y="6858000"/>
                </a:lnTo>
                <a:lnTo>
                  <a:pt x="333298" y="6857735"/>
                </a:lnTo>
                <a:cubicBezTo>
                  <a:pt x="347555" y="6839114"/>
                  <a:pt x="374580" y="6806441"/>
                  <a:pt x="369891" y="6776847"/>
                </a:cubicBezTo>
                <a:cubicBezTo>
                  <a:pt x="380610" y="6767643"/>
                  <a:pt x="388566" y="6753187"/>
                  <a:pt x="381391" y="6737706"/>
                </a:cubicBezTo>
                <a:cubicBezTo>
                  <a:pt x="387431" y="6708183"/>
                  <a:pt x="395812" y="6708238"/>
                  <a:pt x="398798" y="6686827"/>
                </a:cubicBezTo>
                <a:cubicBezTo>
                  <a:pt x="398911" y="6684856"/>
                  <a:pt x="410263" y="6635748"/>
                  <a:pt x="410376" y="6633777"/>
                </a:cubicBezTo>
                <a:cubicBezTo>
                  <a:pt x="436668" y="6560846"/>
                  <a:pt x="466427" y="6530190"/>
                  <a:pt x="483219" y="6492130"/>
                </a:cubicBezTo>
                <a:cubicBezTo>
                  <a:pt x="484502" y="6486906"/>
                  <a:pt x="495591" y="6432771"/>
                  <a:pt x="498906" y="6431610"/>
                </a:cubicBezTo>
                <a:cubicBezTo>
                  <a:pt x="504661" y="6398644"/>
                  <a:pt x="516644" y="6327702"/>
                  <a:pt x="517746" y="6294334"/>
                </a:cubicBezTo>
                <a:cubicBezTo>
                  <a:pt x="516805" y="6280685"/>
                  <a:pt x="507559" y="6244334"/>
                  <a:pt x="505520" y="6231403"/>
                </a:cubicBezTo>
                <a:lnTo>
                  <a:pt x="498178" y="6202459"/>
                </a:lnTo>
                <a:cubicBezTo>
                  <a:pt x="496958" y="6196814"/>
                  <a:pt x="500278" y="6158095"/>
                  <a:pt x="496976" y="6153037"/>
                </a:cubicBezTo>
                <a:cubicBezTo>
                  <a:pt x="517595" y="5948729"/>
                  <a:pt x="498304" y="5978666"/>
                  <a:pt x="504561" y="5905303"/>
                </a:cubicBezTo>
                <a:cubicBezTo>
                  <a:pt x="510818" y="5831940"/>
                  <a:pt x="525091" y="5774445"/>
                  <a:pt x="534519" y="5712857"/>
                </a:cubicBezTo>
                <a:cubicBezTo>
                  <a:pt x="542444" y="5688518"/>
                  <a:pt x="560422" y="5675288"/>
                  <a:pt x="564317" y="5660491"/>
                </a:cubicBezTo>
                <a:cubicBezTo>
                  <a:pt x="577968" y="5622696"/>
                  <a:pt x="582039" y="5586262"/>
                  <a:pt x="578329" y="5553910"/>
                </a:cubicBezTo>
                <a:cubicBezTo>
                  <a:pt x="572820" y="5528136"/>
                  <a:pt x="593801" y="5491134"/>
                  <a:pt x="602760" y="5449031"/>
                </a:cubicBezTo>
                <a:cubicBezTo>
                  <a:pt x="634978" y="5399411"/>
                  <a:pt x="627099" y="5372719"/>
                  <a:pt x="639643" y="5341916"/>
                </a:cubicBezTo>
                <a:cubicBezTo>
                  <a:pt x="650333" y="5319908"/>
                  <a:pt x="667062" y="5282101"/>
                  <a:pt x="678024" y="5264214"/>
                </a:cubicBezTo>
                <a:cubicBezTo>
                  <a:pt x="687077" y="5246757"/>
                  <a:pt x="679319" y="5238662"/>
                  <a:pt x="684183" y="5225268"/>
                </a:cubicBezTo>
                <a:lnTo>
                  <a:pt x="692465" y="5159961"/>
                </a:lnTo>
                <a:lnTo>
                  <a:pt x="696075" y="5125185"/>
                </a:lnTo>
                <a:cubicBezTo>
                  <a:pt x="698988" y="5109833"/>
                  <a:pt x="707175" y="5078571"/>
                  <a:pt x="709941" y="5067850"/>
                </a:cubicBezTo>
                <a:lnTo>
                  <a:pt x="712672" y="5060861"/>
                </a:lnTo>
                <a:cubicBezTo>
                  <a:pt x="712091" y="5038251"/>
                  <a:pt x="711511" y="5015640"/>
                  <a:pt x="710930" y="4993030"/>
                </a:cubicBezTo>
                <a:lnTo>
                  <a:pt x="717839" y="4946844"/>
                </a:lnTo>
                <a:lnTo>
                  <a:pt x="729098" y="4858827"/>
                </a:lnTo>
                <a:lnTo>
                  <a:pt x="735001" y="4821170"/>
                </a:lnTo>
                <a:cubicBezTo>
                  <a:pt x="754327" y="4637396"/>
                  <a:pt x="734543" y="4663172"/>
                  <a:pt x="734314" y="4584173"/>
                </a:cubicBezTo>
                <a:cubicBezTo>
                  <a:pt x="719947" y="4510155"/>
                  <a:pt x="730579" y="4436896"/>
                  <a:pt x="725962" y="4375228"/>
                </a:cubicBezTo>
                <a:cubicBezTo>
                  <a:pt x="723612" y="4334791"/>
                  <a:pt x="712780" y="4270639"/>
                  <a:pt x="706615" y="4214165"/>
                </a:cubicBezTo>
                <a:cubicBezTo>
                  <a:pt x="697483" y="4170832"/>
                  <a:pt x="710022" y="4106036"/>
                  <a:pt x="708244" y="4076008"/>
                </a:cubicBezTo>
                <a:lnTo>
                  <a:pt x="695944" y="4033999"/>
                </a:lnTo>
                <a:cubicBezTo>
                  <a:pt x="695852" y="4027317"/>
                  <a:pt x="695761" y="4020635"/>
                  <a:pt x="695669" y="4013953"/>
                </a:cubicBezTo>
                <a:lnTo>
                  <a:pt x="699968" y="3872886"/>
                </a:lnTo>
                <a:cubicBezTo>
                  <a:pt x="704580" y="3854851"/>
                  <a:pt x="706671" y="3829756"/>
                  <a:pt x="710341" y="3813873"/>
                </a:cubicBezTo>
                <a:cubicBezTo>
                  <a:pt x="715923" y="3786643"/>
                  <a:pt x="718197" y="3761495"/>
                  <a:pt x="721237" y="3738082"/>
                </a:cubicBezTo>
                <a:cubicBezTo>
                  <a:pt x="708606" y="3716230"/>
                  <a:pt x="724800" y="3707883"/>
                  <a:pt x="728583" y="3673397"/>
                </a:cubicBezTo>
                <a:cubicBezTo>
                  <a:pt x="734356" y="3659407"/>
                  <a:pt x="720303" y="3649813"/>
                  <a:pt x="727879" y="3637109"/>
                </a:cubicBezTo>
                <a:cubicBezTo>
                  <a:pt x="721013" y="3605834"/>
                  <a:pt x="730751" y="3573837"/>
                  <a:pt x="731322" y="3536883"/>
                </a:cubicBezTo>
                <a:cubicBezTo>
                  <a:pt x="730579" y="3353802"/>
                  <a:pt x="752093" y="3358911"/>
                  <a:pt x="752752" y="3295862"/>
                </a:cubicBezTo>
                <a:cubicBezTo>
                  <a:pt x="752155" y="3249684"/>
                  <a:pt x="742289" y="3189169"/>
                  <a:pt x="735278" y="3158586"/>
                </a:cubicBezTo>
                <a:lnTo>
                  <a:pt x="710686" y="3112365"/>
                </a:lnTo>
                <a:lnTo>
                  <a:pt x="696161" y="3072935"/>
                </a:lnTo>
                <a:cubicBezTo>
                  <a:pt x="709099" y="3016612"/>
                  <a:pt x="679177" y="3011906"/>
                  <a:pt x="671335" y="2958185"/>
                </a:cubicBezTo>
                <a:cubicBezTo>
                  <a:pt x="655659" y="2895670"/>
                  <a:pt x="649468" y="2913847"/>
                  <a:pt x="628615" y="2843952"/>
                </a:cubicBezTo>
                <a:cubicBezTo>
                  <a:pt x="587356" y="2799104"/>
                  <a:pt x="590061" y="2611979"/>
                  <a:pt x="562867" y="2554718"/>
                </a:cubicBezTo>
                <a:cubicBezTo>
                  <a:pt x="549490" y="2502065"/>
                  <a:pt x="540721" y="2468551"/>
                  <a:pt x="533684" y="2447068"/>
                </a:cubicBezTo>
                <a:cubicBezTo>
                  <a:pt x="534357" y="2440064"/>
                  <a:pt x="535797" y="2430607"/>
                  <a:pt x="537754" y="2423438"/>
                </a:cubicBezTo>
                <a:cubicBezTo>
                  <a:pt x="529476" y="2329118"/>
                  <a:pt x="516308" y="2315759"/>
                  <a:pt x="505585" y="2261920"/>
                </a:cubicBezTo>
                <a:cubicBezTo>
                  <a:pt x="496675" y="2250852"/>
                  <a:pt x="488593" y="2208397"/>
                  <a:pt x="495472" y="2195378"/>
                </a:cubicBezTo>
                <a:cubicBezTo>
                  <a:pt x="494783" y="2185499"/>
                  <a:pt x="470939" y="2164596"/>
                  <a:pt x="479689" y="2155135"/>
                </a:cubicBezTo>
                <a:cubicBezTo>
                  <a:pt x="489660" y="2141929"/>
                  <a:pt x="461592" y="2121310"/>
                  <a:pt x="477147" y="2118008"/>
                </a:cubicBezTo>
                <a:cubicBezTo>
                  <a:pt x="482123" y="2086447"/>
                  <a:pt x="477559" y="2072196"/>
                  <a:pt x="478140" y="2050531"/>
                </a:cubicBezTo>
                <a:cubicBezTo>
                  <a:pt x="473803" y="2015255"/>
                  <a:pt x="459534" y="1937852"/>
                  <a:pt x="451124" y="1906352"/>
                </a:cubicBezTo>
                <a:cubicBezTo>
                  <a:pt x="444080" y="1889396"/>
                  <a:pt x="436393" y="1891128"/>
                  <a:pt x="427681" y="1861531"/>
                </a:cubicBezTo>
                <a:cubicBezTo>
                  <a:pt x="384942" y="1820122"/>
                  <a:pt x="399383" y="1775736"/>
                  <a:pt x="381480" y="1732919"/>
                </a:cubicBezTo>
                <a:cubicBezTo>
                  <a:pt x="361686" y="1665766"/>
                  <a:pt x="360878" y="1643984"/>
                  <a:pt x="352917" y="1615777"/>
                </a:cubicBezTo>
                <a:cubicBezTo>
                  <a:pt x="345510" y="1591298"/>
                  <a:pt x="340636" y="1582061"/>
                  <a:pt x="333712" y="1563678"/>
                </a:cubicBezTo>
                <a:cubicBezTo>
                  <a:pt x="331482" y="1540714"/>
                  <a:pt x="340883" y="1509646"/>
                  <a:pt x="339534" y="1477995"/>
                </a:cubicBezTo>
                <a:cubicBezTo>
                  <a:pt x="346903" y="1404274"/>
                  <a:pt x="333882" y="1358704"/>
                  <a:pt x="333926" y="1307086"/>
                </a:cubicBezTo>
                <a:cubicBezTo>
                  <a:pt x="343622" y="1258551"/>
                  <a:pt x="330328" y="1217137"/>
                  <a:pt x="339799" y="1168288"/>
                </a:cubicBezTo>
                <a:cubicBezTo>
                  <a:pt x="337709" y="1131854"/>
                  <a:pt x="326333" y="1113848"/>
                  <a:pt x="321387" y="1088484"/>
                </a:cubicBezTo>
                <a:lnTo>
                  <a:pt x="310123" y="1016103"/>
                </a:lnTo>
                <a:cubicBezTo>
                  <a:pt x="307633" y="984189"/>
                  <a:pt x="313701" y="947732"/>
                  <a:pt x="306444" y="896999"/>
                </a:cubicBezTo>
                <a:cubicBezTo>
                  <a:pt x="279390" y="830415"/>
                  <a:pt x="273741" y="757986"/>
                  <a:pt x="266582" y="711705"/>
                </a:cubicBezTo>
                <a:lnTo>
                  <a:pt x="193734" y="604703"/>
                </a:lnTo>
                <a:cubicBezTo>
                  <a:pt x="193628" y="597458"/>
                  <a:pt x="157275" y="487202"/>
                  <a:pt x="157169" y="479957"/>
                </a:cubicBezTo>
                <a:cubicBezTo>
                  <a:pt x="164585" y="429578"/>
                  <a:pt x="66362" y="357572"/>
                  <a:pt x="83085" y="232564"/>
                </a:cubicBezTo>
                <a:cubicBezTo>
                  <a:pt x="71208" y="154789"/>
                  <a:pt x="31733" y="159605"/>
                  <a:pt x="21820" y="79063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5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D5F728-88DC-96AC-85E4-76137722A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9470" y="3447660"/>
            <a:ext cx="7314826" cy="1309275"/>
          </a:xfrm>
        </p:spPr>
        <p:txBody>
          <a:bodyPr anchor="b">
            <a:normAutofit/>
          </a:bodyPr>
          <a:lstStyle/>
          <a:p>
            <a:pPr algn="r"/>
            <a:r>
              <a:rPr lang="de-DE" sz="4000" dirty="0"/>
              <a:t>Schummeln in der Schule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94D9A90-93B9-AC81-9312-2802D35EF1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72729"/>
            <a:ext cx="5142155" cy="792092"/>
          </a:xfrm>
        </p:spPr>
        <p:txBody>
          <a:bodyPr anchor="t">
            <a:normAutofit fontScale="77500" lnSpcReduction="20000"/>
          </a:bodyPr>
          <a:lstStyle/>
          <a:p>
            <a:r>
              <a:rPr lang="de-DE" dirty="0">
                <a:solidFill>
                  <a:srgbClr val="FFFFFF"/>
                </a:solidFill>
              </a:rPr>
              <a:t>Karolin Toledo-Flores</a:t>
            </a:r>
          </a:p>
          <a:p>
            <a:r>
              <a:rPr lang="de-DE" dirty="0">
                <a:solidFill>
                  <a:srgbClr val="FFFFFF"/>
                </a:solidFill>
              </a:rPr>
              <a:t>DAAD-Lektorin am Germanistischen Institut der AMU </a:t>
            </a:r>
            <a:r>
              <a:rPr lang="de-DE" dirty="0" err="1">
                <a:solidFill>
                  <a:srgbClr val="FFFFFF"/>
                </a:solidFill>
              </a:rPr>
              <a:t>Poznan</a:t>
            </a:r>
            <a:r>
              <a:rPr lang="de-DE" dirty="0">
                <a:solidFill>
                  <a:srgbClr val="FFFFFF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6009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248AA-94B9-B4FD-F519-DF93DCBD1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Argumente für und gegen das Schummeln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367B3-6852-AC94-DBEA-84E63D1C1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sz="2400" dirty="0"/>
              <a:t>Arbeitet zu zweit:</a:t>
            </a:r>
          </a:p>
          <a:p>
            <a:r>
              <a:rPr lang="de-DE" sz="2400" dirty="0"/>
              <a:t>Notiert euch </a:t>
            </a:r>
          </a:p>
          <a:p>
            <a:pPr lvl="1"/>
            <a:r>
              <a:rPr lang="de-DE" sz="2000" dirty="0"/>
              <a:t>Argumente gegen Schummeln </a:t>
            </a:r>
          </a:p>
          <a:p>
            <a:pPr lvl="2"/>
            <a:r>
              <a:rPr lang="de-DE" sz="2000" dirty="0"/>
              <a:t>(aus der Perspektive des (britischen) Lehrers)</a:t>
            </a:r>
          </a:p>
          <a:p>
            <a:pPr lvl="1"/>
            <a:r>
              <a:rPr lang="de-DE" sz="2000" dirty="0"/>
              <a:t>Argument für eine tolerantere Einstellung zum Schummeln </a:t>
            </a:r>
          </a:p>
          <a:p>
            <a:pPr lvl="2"/>
            <a:r>
              <a:rPr lang="de-DE" sz="2000" dirty="0"/>
              <a:t>(aus der Perspektive der polnischen SchülerInnen und Lehrkräfte)</a:t>
            </a:r>
          </a:p>
          <a:p>
            <a:pPr lvl="2"/>
            <a:endParaRPr lang="de-DE" sz="2000" dirty="0"/>
          </a:p>
          <a:p>
            <a:pPr lvl="2"/>
            <a:r>
              <a:rPr lang="de-DE" sz="2000" dirty="0"/>
              <a:t>8 min Zeit</a:t>
            </a:r>
          </a:p>
        </p:txBody>
      </p:sp>
    </p:spTree>
    <p:extLst>
      <p:ext uri="{BB962C8B-B14F-4D97-AF65-F5344CB8AC3E}">
        <p14:creationId xmlns:p14="http://schemas.microsoft.com/office/powerpoint/2010/main" val="278391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923AB-1983-C876-872F-F45B6BF84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wäre das bei euch?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5C3F49-8144-ED75-DBEE-31CC5A4D4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Hätte Herr </a:t>
            </a:r>
            <a:r>
              <a:rPr lang="de-DE" sz="2000" dirty="0" err="1"/>
              <a:t>Zamoyski</a:t>
            </a:r>
            <a:r>
              <a:rPr lang="de-DE" sz="2000" dirty="0"/>
              <a:t> evtl. in eurer Klasse ähnliche Probleme? </a:t>
            </a:r>
          </a:p>
          <a:p>
            <a:r>
              <a:rPr lang="de-DE" sz="2000" dirty="0"/>
              <a:t>Seht ihr einen interkulturellen Hintergrund für solche Konflikte? </a:t>
            </a:r>
          </a:p>
          <a:p>
            <a:r>
              <a:rPr lang="de-DE" sz="2000" dirty="0"/>
              <a:t>Steht hier im Vordergrund das Interesse eines Schülers/ einer Schülerin oder der ganzen Klasse?</a:t>
            </a:r>
          </a:p>
          <a:p>
            <a:endParaRPr lang="de-DE" sz="2000" dirty="0"/>
          </a:p>
          <a:p>
            <a:r>
              <a:rPr lang="de-DE" sz="2000" dirty="0"/>
              <a:t>Habt ihr Ideen für eine Kompromisslösung? Wie könnte man das Problem lösen?</a:t>
            </a:r>
          </a:p>
        </p:txBody>
      </p:sp>
    </p:spTree>
    <p:extLst>
      <p:ext uri="{BB962C8B-B14F-4D97-AF65-F5344CB8AC3E}">
        <p14:creationId xmlns:p14="http://schemas.microsoft.com/office/powerpoint/2010/main" val="308897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441B98B-6E41-475D-97DA-426952893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A119FD1-CC9A-4061-B4E1-53D932D5A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843166"/>
            <a:ext cx="10575509" cy="2014833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46439 w 9288370"/>
              <a:gd name="connsiteY6" fmla="*/ 1440261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152279" y="1741572"/>
                  <a:pt x="370426" y="1702965"/>
                </a:cubicBezTo>
                <a:cubicBezTo>
                  <a:pt x="508969" y="1649765"/>
                  <a:pt x="558470" y="1603899"/>
                  <a:pt x="766051" y="1569826"/>
                </a:cubicBezTo>
                <a:cubicBezTo>
                  <a:pt x="812488" y="1564422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339078" y="1494730"/>
                </a:lnTo>
                <a:lnTo>
                  <a:pt x="1492452" y="1519061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751303" y="824906"/>
                  <a:pt x="6844288" y="800250"/>
                  <a:pt x="6886312" y="781877"/>
                </a:cubicBezTo>
                <a:cubicBezTo>
                  <a:pt x="6904346" y="796722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46060" y="516035"/>
                  <a:pt x="7588368" y="531129"/>
                </a:cubicBezTo>
                <a:cubicBezTo>
                  <a:pt x="7589802" y="511039"/>
                  <a:pt x="7775022" y="480542"/>
                  <a:pt x="7782741" y="455936"/>
                </a:cubicBezTo>
                <a:cubicBezTo>
                  <a:pt x="7843362" y="435631"/>
                  <a:pt x="7954547" y="420575"/>
                  <a:pt x="7952094" y="409302"/>
                </a:cubicBezTo>
                <a:cubicBezTo>
                  <a:pt x="7949641" y="398029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lnTo>
                  <a:pt x="0" y="1858154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68235-2421-4F79-205E-8A8F89A1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5452766"/>
            <a:ext cx="9753599" cy="1329035"/>
          </a:xfrm>
        </p:spPr>
        <p:txBody>
          <a:bodyPr anchor="ctr">
            <a:normAutofit/>
          </a:bodyPr>
          <a:lstStyle/>
          <a:p>
            <a:r>
              <a:rPr lang="de-DE" dirty="0"/>
              <a:t>Einen Vertrag konzipieren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EC0132C2-82D4-84EE-C7A2-5E08C5B3AF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327877"/>
              </p:ext>
            </p:extLst>
          </p:nvPr>
        </p:nvGraphicFramePr>
        <p:xfrm>
          <a:off x="417871" y="609602"/>
          <a:ext cx="11356257" cy="4766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5490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571F2694-AE24-4893-BEF3-43FE324DF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6D69FA61-5492-4236-8378-D67E60D78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1046" y="500156"/>
            <a:ext cx="7480954" cy="6357844"/>
          </a:xfrm>
          <a:custGeom>
            <a:avLst/>
            <a:gdLst>
              <a:gd name="connsiteX0" fmla="*/ 278673 w 7480954"/>
              <a:gd name="connsiteY0" fmla="*/ 0 h 6357844"/>
              <a:gd name="connsiteX1" fmla="*/ 7480954 w 7480954"/>
              <a:gd name="connsiteY1" fmla="*/ 272747 h 6357844"/>
              <a:gd name="connsiteX2" fmla="*/ 7480954 w 7480954"/>
              <a:gd name="connsiteY2" fmla="*/ 6357844 h 6357844"/>
              <a:gd name="connsiteX3" fmla="*/ 3461131 w 7480954"/>
              <a:gd name="connsiteY3" fmla="*/ 6357844 h 6357844"/>
              <a:gd name="connsiteX4" fmla="*/ 0 w 7480954"/>
              <a:gd name="connsiteY4" fmla="*/ 6222887 h 635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0954" h="6357844">
                <a:moveTo>
                  <a:pt x="278673" y="0"/>
                </a:moveTo>
                <a:lnTo>
                  <a:pt x="7480954" y="272747"/>
                </a:lnTo>
                <a:lnTo>
                  <a:pt x="7480954" y="6357844"/>
                </a:lnTo>
                <a:lnTo>
                  <a:pt x="3461131" y="6357844"/>
                </a:lnTo>
                <a:lnTo>
                  <a:pt x="0" y="6222887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635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4" descr="Farbige Dreiecke erstellen ein nahtloses Design">
            <a:extLst>
              <a:ext uri="{FF2B5EF4-FFF2-40B4-BE49-F238E27FC236}">
                <a16:creationId xmlns:a16="http://schemas.microsoft.com/office/drawing/2014/main" id="{8375CA67-3C92-1500-4B7B-7C31CAB16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6" r="6817"/>
          <a:stretch/>
        </p:blipFill>
        <p:spPr>
          <a:xfrm>
            <a:off x="4847442" y="607819"/>
            <a:ext cx="7344558" cy="6250183"/>
          </a:xfrm>
          <a:custGeom>
            <a:avLst/>
            <a:gdLst/>
            <a:ahLst/>
            <a:cxnLst/>
            <a:rect l="l" t="t" r="r" b="b"/>
            <a:pathLst>
              <a:path w="7344558" h="6250183">
                <a:moveTo>
                  <a:pt x="293255" y="12"/>
                </a:moveTo>
                <a:lnTo>
                  <a:pt x="5010383" y="178647"/>
                </a:lnTo>
                <a:lnTo>
                  <a:pt x="5011465" y="178437"/>
                </a:lnTo>
                <a:cubicBezTo>
                  <a:pt x="5054106" y="173641"/>
                  <a:pt x="5171573" y="176792"/>
                  <a:pt x="5165603" y="184356"/>
                </a:cubicBezTo>
                <a:lnTo>
                  <a:pt x="5190960" y="185486"/>
                </a:lnTo>
                <a:lnTo>
                  <a:pt x="5508389" y="197507"/>
                </a:lnTo>
                <a:lnTo>
                  <a:pt x="5990319" y="215757"/>
                </a:lnTo>
                <a:lnTo>
                  <a:pt x="6547813" y="236869"/>
                </a:lnTo>
                <a:lnTo>
                  <a:pt x="6561233" y="235680"/>
                </a:lnTo>
                <a:lnTo>
                  <a:pt x="6613675" y="227162"/>
                </a:lnTo>
                <a:lnTo>
                  <a:pt x="6625038" y="221701"/>
                </a:lnTo>
                <a:lnTo>
                  <a:pt x="6637769" y="227215"/>
                </a:lnTo>
                <a:cubicBezTo>
                  <a:pt x="6639297" y="228756"/>
                  <a:pt x="6640519" y="230467"/>
                  <a:pt x="6641402" y="232289"/>
                </a:cubicBezTo>
                <a:lnTo>
                  <a:pt x="6683183" y="224070"/>
                </a:lnTo>
                <a:lnTo>
                  <a:pt x="6688193" y="223985"/>
                </a:lnTo>
                <a:lnTo>
                  <a:pt x="6722595" y="226674"/>
                </a:lnTo>
                <a:lnTo>
                  <a:pt x="6773536" y="235765"/>
                </a:lnTo>
                <a:lnTo>
                  <a:pt x="6789561" y="246023"/>
                </a:lnTo>
                <a:lnTo>
                  <a:pt x="6981517" y="253293"/>
                </a:lnTo>
                <a:lnTo>
                  <a:pt x="6986824" y="252001"/>
                </a:lnTo>
                <a:cubicBezTo>
                  <a:pt x="6989470" y="250084"/>
                  <a:pt x="6990985" y="246869"/>
                  <a:pt x="6990588" y="241626"/>
                </a:cubicBezTo>
                <a:cubicBezTo>
                  <a:pt x="6996528" y="242374"/>
                  <a:pt x="7002348" y="243980"/>
                  <a:pt x="7008208" y="245802"/>
                </a:cubicBezTo>
                <a:lnTo>
                  <a:pt x="7011277" y="246742"/>
                </a:lnTo>
                <a:lnTo>
                  <a:pt x="7022893" y="245722"/>
                </a:lnTo>
                <a:lnTo>
                  <a:pt x="7027000" y="251414"/>
                </a:lnTo>
                <a:lnTo>
                  <a:pt x="7066230" y="250612"/>
                </a:lnTo>
                <a:cubicBezTo>
                  <a:pt x="7083618" y="236219"/>
                  <a:pt x="7114939" y="244302"/>
                  <a:pt x="7141458" y="238654"/>
                </a:cubicBezTo>
                <a:lnTo>
                  <a:pt x="7153218" y="233040"/>
                </a:lnTo>
                <a:lnTo>
                  <a:pt x="7229682" y="226260"/>
                </a:lnTo>
                <a:lnTo>
                  <a:pt x="7282126" y="217743"/>
                </a:lnTo>
                <a:lnTo>
                  <a:pt x="7293487" y="212281"/>
                </a:lnTo>
                <a:lnTo>
                  <a:pt x="7306220" y="217795"/>
                </a:lnTo>
                <a:cubicBezTo>
                  <a:pt x="7307744" y="219336"/>
                  <a:pt x="7308968" y="221046"/>
                  <a:pt x="7309853" y="222869"/>
                </a:cubicBezTo>
                <a:lnTo>
                  <a:pt x="7344558" y="216041"/>
                </a:lnTo>
                <a:lnTo>
                  <a:pt x="7344558" y="6250183"/>
                </a:lnTo>
                <a:lnTo>
                  <a:pt x="6299708" y="6250183"/>
                </a:lnTo>
                <a:lnTo>
                  <a:pt x="2946685" y="6119754"/>
                </a:lnTo>
                <a:lnTo>
                  <a:pt x="2890409" y="6126736"/>
                </a:lnTo>
                <a:cubicBezTo>
                  <a:pt x="2889464" y="6126757"/>
                  <a:pt x="2866647" y="6125338"/>
                  <a:pt x="2865459" y="6125958"/>
                </a:cubicBezTo>
                <a:lnTo>
                  <a:pt x="2849650" y="6124598"/>
                </a:lnTo>
                <a:lnTo>
                  <a:pt x="2844642" y="6115722"/>
                </a:lnTo>
                <a:cubicBezTo>
                  <a:pt x="2832228" y="6111709"/>
                  <a:pt x="2794354" y="6111126"/>
                  <a:pt x="2772543" y="6109760"/>
                </a:cubicBezTo>
                <a:lnTo>
                  <a:pt x="2706438" y="6111061"/>
                </a:lnTo>
                <a:lnTo>
                  <a:pt x="2696814" y="6106893"/>
                </a:lnTo>
                <a:lnTo>
                  <a:pt x="2629247" y="6107127"/>
                </a:lnTo>
                <a:lnTo>
                  <a:pt x="2609381" y="6103582"/>
                </a:lnTo>
                <a:lnTo>
                  <a:pt x="2338391" y="6093320"/>
                </a:lnTo>
                <a:lnTo>
                  <a:pt x="2330294" y="6095512"/>
                </a:lnTo>
                <a:lnTo>
                  <a:pt x="2288518" y="6102090"/>
                </a:lnTo>
                <a:lnTo>
                  <a:pt x="2228015" y="6107455"/>
                </a:lnTo>
                <a:lnTo>
                  <a:pt x="2186520" y="6114195"/>
                </a:lnTo>
                <a:cubicBezTo>
                  <a:pt x="2175947" y="6114641"/>
                  <a:pt x="2173747" y="6109730"/>
                  <a:pt x="2164581" y="6110137"/>
                </a:cubicBezTo>
                <a:lnTo>
                  <a:pt x="2131523" y="6116642"/>
                </a:lnTo>
                <a:lnTo>
                  <a:pt x="2100339" y="6114580"/>
                </a:lnTo>
                <a:lnTo>
                  <a:pt x="2060032" y="6107388"/>
                </a:lnTo>
                <a:cubicBezTo>
                  <a:pt x="2046810" y="6102506"/>
                  <a:pt x="2035495" y="6084148"/>
                  <a:pt x="2018526" y="6092674"/>
                </a:cubicBezTo>
                <a:lnTo>
                  <a:pt x="1977869" y="6079666"/>
                </a:lnTo>
                <a:lnTo>
                  <a:pt x="1904165" y="6076875"/>
                </a:lnTo>
                <a:lnTo>
                  <a:pt x="1348899" y="6055847"/>
                </a:lnTo>
                <a:cubicBezTo>
                  <a:pt x="1334850" y="6058902"/>
                  <a:pt x="1329510" y="6065400"/>
                  <a:pt x="1306752" y="6065012"/>
                </a:cubicBezTo>
                <a:lnTo>
                  <a:pt x="1266722" y="6052736"/>
                </a:lnTo>
                <a:lnTo>
                  <a:pt x="25653" y="6005737"/>
                </a:lnTo>
                <a:cubicBezTo>
                  <a:pt x="10621" y="6005112"/>
                  <a:pt x="-808" y="5987609"/>
                  <a:pt x="45" y="5966529"/>
                </a:cubicBezTo>
                <a:lnTo>
                  <a:pt x="264242" y="37262"/>
                </a:lnTo>
                <a:cubicBezTo>
                  <a:pt x="265220" y="16144"/>
                  <a:pt x="278186" y="-499"/>
                  <a:pt x="293255" y="12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21728A6-68A9-7131-5934-1661BE2BD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9" y="702566"/>
            <a:ext cx="5412041" cy="1725632"/>
          </a:xfrm>
        </p:spPr>
        <p:txBody>
          <a:bodyPr anchor="ctr">
            <a:normAutofit/>
          </a:bodyPr>
          <a:lstStyle/>
          <a:p>
            <a:r>
              <a:rPr lang="de-DE" dirty="0"/>
              <a:t>Ein Vertrags-Poster gestalten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C2CD4A-9C23-132A-E574-92014BF5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59" y="2816897"/>
            <a:ext cx="3462874" cy="3507704"/>
          </a:xfrm>
        </p:spPr>
        <p:txBody>
          <a:bodyPr anchor="ctr">
            <a:normAutofit/>
          </a:bodyPr>
          <a:lstStyle/>
          <a:p>
            <a:r>
              <a:rPr lang="de-DE" sz="2400" dirty="0"/>
              <a:t>Erstellt ein Poster zu eurem Vertrag.</a:t>
            </a:r>
          </a:p>
          <a:p>
            <a:pPr lvl="1"/>
            <a:r>
              <a:rPr lang="de-DE" sz="2000" dirty="0"/>
              <a:t>Seid kreativ.</a:t>
            </a:r>
          </a:p>
          <a:p>
            <a:pPr lvl="1"/>
            <a:r>
              <a:rPr lang="de-DE" sz="2000" dirty="0"/>
              <a:t>Notiert eure Vertragspunkte darauf.</a:t>
            </a:r>
          </a:p>
        </p:txBody>
      </p:sp>
    </p:spTree>
    <p:extLst>
      <p:ext uri="{BB962C8B-B14F-4D97-AF65-F5344CB8AC3E}">
        <p14:creationId xmlns:p14="http://schemas.microsoft.com/office/powerpoint/2010/main" val="1338385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6AD51EB-971C-4722-9A98-42EB5ABCA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94A7A4-3F4E-414B-97FB-E4C862AD1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663" y="0"/>
            <a:ext cx="8606754" cy="1542197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46439 w 9288370"/>
              <a:gd name="connsiteY6" fmla="*/ 1440261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766051 w 9288370"/>
              <a:gd name="connsiteY3" fmla="*/ 1569826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339078 w 9288370"/>
              <a:gd name="connsiteY6" fmla="*/ 1494730 h 1858154"/>
              <a:gd name="connsiteX7" fmla="*/ 1492452 w 9288370"/>
              <a:gd name="connsiteY7" fmla="*/ 1519061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782741 w 9288370"/>
              <a:gd name="connsiteY51" fmla="*/ 455936 h 1858154"/>
              <a:gd name="connsiteX52" fmla="*/ 7952094 w 9288370"/>
              <a:gd name="connsiteY52" fmla="*/ 409302 h 1858154"/>
              <a:gd name="connsiteX53" fmla="*/ 8231938 w 9288370"/>
              <a:gd name="connsiteY53" fmla="*/ 259259 h 1858154"/>
              <a:gd name="connsiteX54" fmla="*/ 8428864 w 9288370"/>
              <a:gd name="connsiteY54" fmla="*/ 208471 h 1858154"/>
              <a:gd name="connsiteX55" fmla="*/ 8616510 w 9288370"/>
              <a:gd name="connsiteY55" fmla="*/ 161973 h 1858154"/>
              <a:gd name="connsiteX56" fmla="*/ 8826766 w 9288370"/>
              <a:gd name="connsiteY56" fmla="*/ 152111 h 1858154"/>
              <a:gd name="connsiteX57" fmla="*/ 8917647 w 9288370"/>
              <a:gd name="connsiteY57" fmla="*/ 112232 h 1858154"/>
              <a:gd name="connsiteX58" fmla="*/ 9182272 w 9288370"/>
              <a:gd name="connsiteY58" fmla="*/ 37171 h 1858154"/>
              <a:gd name="connsiteX59" fmla="*/ 9232990 w 9288370"/>
              <a:gd name="connsiteY59" fmla="*/ 24074 h 1858154"/>
              <a:gd name="connsiteX60" fmla="*/ 9288370 w 9288370"/>
              <a:gd name="connsiteY60" fmla="*/ 0 h 1858154"/>
              <a:gd name="connsiteX61" fmla="*/ 0 w 9288370"/>
              <a:gd name="connsiteY61" fmla="*/ 0 h 1858154"/>
              <a:gd name="connsiteX62" fmla="*/ 0 w 9288370"/>
              <a:gd name="connsiteY62" fmla="*/ 1858154 h 1858154"/>
              <a:gd name="connsiteX0" fmla="*/ 44869 w 9288370"/>
              <a:gd name="connsiteY0" fmla="*/ 1742117 h 1857909"/>
              <a:gd name="connsiteX1" fmla="*/ 1049 w 9288370"/>
              <a:gd name="connsiteY1" fmla="*/ 1857909 h 1857909"/>
              <a:gd name="connsiteX2" fmla="*/ 370426 w 9288370"/>
              <a:gd name="connsiteY2" fmla="*/ 1702965 h 1857909"/>
              <a:gd name="connsiteX3" fmla="*/ 766051 w 9288370"/>
              <a:gd name="connsiteY3" fmla="*/ 1569826 h 1857909"/>
              <a:gd name="connsiteX4" fmla="*/ 971617 w 9288370"/>
              <a:gd name="connsiteY4" fmla="*/ 1522494 h 1857909"/>
              <a:gd name="connsiteX5" fmla="*/ 1186668 w 9288370"/>
              <a:gd name="connsiteY5" fmla="*/ 1521861 h 1857909"/>
              <a:gd name="connsiteX6" fmla="*/ 1339078 w 9288370"/>
              <a:gd name="connsiteY6" fmla="*/ 1494730 h 1857909"/>
              <a:gd name="connsiteX7" fmla="*/ 1492452 w 9288370"/>
              <a:gd name="connsiteY7" fmla="*/ 1519061 h 1857909"/>
              <a:gd name="connsiteX8" fmla="*/ 1604999 w 9288370"/>
              <a:gd name="connsiteY8" fmla="*/ 1513599 h 1857909"/>
              <a:gd name="connsiteX9" fmla="*/ 1717911 w 9288370"/>
              <a:gd name="connsiteY9" fmla="*/ 1497764 h 1857909"/>
              <a:gd name="connsiteX10" fmla="*/ 1794234 w 9288370"/>
              <a:gd name="connsiteY10" fmla="*/ 1464331 h 1857909"/>
              <a:gd name="connsiteX11" fmla="*/ 2101780 w 9288370"/>
              <a:gd name="connsiteY11" fmla="*/ 1409907 h 1857909"/>
              <a:gd name="connsiteX12" fmla="*/ 2244830 w 9288370"/>
              <a:gd name="connsiteY12" fmla="*/ 1388540 h 1857909"/>
              <a:gd name="connsiteX13" fmla="*/ 2428648 w 9288370"/>
              <a:gd name="connsiteY13" fmla="*/ 1372736 h 1857909"/>
              <a:gd name="connsiteX14" fmla="*/ 2645882 w 9288370"/>
              <a:gd name="connsiteY14" fmla="*/ 1341971 h 1857909"/>
              <a:gd name="connsiteX15" fmla="*/ 2707413 w 9288370"/>
              <a:gd name="connsiteY15" fmla="*/ 1347156 h 1857909"/>
              <a:gd name="connsiteX16" fmla="*/ 2843134 w 9288370"/>
              <a:gd name="connsiteY16" fmla="*/ 1323561 h 1857909"/>
              <a:gd name="connsiteX17" fmla="*/ 2923804 w 9288370"/>
              <a:gd name="connsiteY17" fmla="*/ 1314224 h 1857909"/>
              <a:gd name="connsiteX18" fmla="*/ 2953618 w 9288370"/>
              <a:gd name="connsiteY18" fmla="*/ 1318186 h 1857909"/>
              <a:gd name="connsiteX19" fmla="*/ 2995816 w 9288370"/>
              <a:gd name="connsiteY19" fmla="*/ 1318670 h 1857909"/>
              <a:gd name="connsiteX20" fmla="*/ 3352700 w 9288370"/>
              <a:gd name="connsiteY20" fmla="*/ 1264183 h 1857909"/>
              <a:gd name="connsiteX21" fmla="*/ 3444611 w 9288370"/>
              <a:gd name="connsiteY21" fmla="*/ 1236739 h 1857909"/>
              <a:gd name="connsiteX22" fmla="*/ 3650072 w 9288370"/>
              <a:gd name="connsiteY22" fmla="*/ 1217421 h 1857909"/>
              <a:gd name="connsiteX23" fmla="*/ 3707853 w 9288370"/>
              <a:gd name="connsiteY23" fmla="*/ 1241722 h 1857909"/>
              <a:gd name="connsiteX24" fmla="*/ 3925616 w 9288370"/>
              <a:gd name="connsiteY24" fmla="*/ 1253751 h 1857909"/>
              <a:gd name="connsiteX25" fmla="*/ 3954387 w 9288370"/>
              <a:gd name="connsiteY25" fmla="*/ 1263789 h 1857909"/>
              <a:gd name="connsiteX26" fmla="*/ 3995849 w 9288370"/>
              <a:gd name="connsiteY26" fmla="*/ 1272939 h 1857909"/>
              <a:gd name="connsiteX27" fmla="*/ 4067546 w 9288370"/>
              <a:gd name="connsiteY27" fmla="*/ 1294697 h 1857909"/>
              <a:gd name="connsiteX28" fmla="*/ 4190310 w 9288370"/>
              <a:gd name="connsiteY28" fmla="*/ 1307786 h 1857909"/>
              <a:gd name="connsiteX29" fmla="*/ 4230008 w 9288370"/>
              <a:gd name="connsiteY29" fmla="*/ 1303546 h 1857909"/>
              <a:gd name="connsiteX30" fmla="*/ 4575478 w 9288370"/>
              <a:gd name="connsiteY30" fmla="*/ 1261726 h 1857909"/>
              <a:gd name="connsiteX31" fmla="*/ 4650026 w 9288370"/>
              <a:gd name="connsiteY31" fmla="*/ 1265798 h 1857909"/>
              <a:gd name="connsiteX32" fmla="*/ 4792008 w 9288370"/>
              <a:gd name="connsiteY32" fmla="*/ 1243899 h 1857909"/>
              <a:gd name="connsiteX33" fmla="*/ 4954126 w 9288370"/>
              <a:gd name="connsiteY33" fmla="*/ 1204617 h 1857909"/>
              <a:gd name="connsiteX34" fmla="*/ 5309678 w 9288370"/>
              <a:gd name="connsiteY34" fmla="*/ 1128278 h 1857909"/>
              <a:gd name="connsiteX35" fmla="*/ 5474724 w 9288370"/>
              <a:gd name="connsiteY35" fmla="*/ 1091167 h 1857909"/>
              <a:gd name="connsiteX36" fmla="*/ 5612132 w 9288370"/>
              <a:gd name="connsiteY36" fmla="*/ 1051509 h 1857909"/>
              <a:gd name="connsiteX37" fmla="*/ 5776618 w 9288370"/>
              <a:gd name="connsiteY37" fmla="*/ 1053037 h 1857909"/>
              <a:gd name="connsiteX38" fmla="*/ 5785786 w 9288370"/>
              <a:gd name="connsiteY38" fmla="*/ 1051213 h 1857909"/>
              <a:gd name="connsiteX39" fmla="*/ 5829381 w 9288370"/>
              <a:gd name="connsiteY39" fmla="*/ 1046878 h 1857909"/>
              <a:gd name="connsiteX40" fmla="*/ 5943596 w 9288370"/>
              <a:gd name="connsiteY40" fmla="*/ 1043237 h 1857909"/>
              <a:gd name="connsiteX41" fmla="*/ 5985730 w 9288370"/>
              <a:gd name="connsiteY41" fmla="*/ 1035396 h 1857909"/>
              <a:gd name="connsiteX42" fmla="*/ 6103109 w 9288370"/>
              <a:gd name="connsiteY42" fmla="*/ 1019019 h 1857909"/>
              <a:gd name="connsiteX43" fmla="*/ 6222406 w 9288370"/>
              <a:gd name="connsiteY43" fmla="*/ 985341 h 1857909"/>
              <a:gd name="connsiteX44" fmla="*/ 6598672 w 9288370"/>
              <a:gd name="connsiteY44" fmla="*/ 902062 h 1857909"/>
              <a:gd name="connsiteX45" fmla="*/ 6766149 w 9288370"/>
              <a:gd name="connsiteY45" fmla="*/ 846132 h 1857909"/>
              <a:gd name="connsiteX46" fmla="*/ 6886312 w 9288370"/>
              <a:gd name="connsiteY46" fmla="*/ 781877 h 1857909"/>
              <a:gd name="connsiteX47" fmla="*/ 7006457 w 9288370"/>
              <a:gd name="connsiteY47" fmla="*/ 699758 h 1857909"/>
              <a:gd name="connsiteX48" fmla="*/ 7231643 w 9288370"/>
              <a:gd name="connsiteY48" fmla="*/ 640778 h 1857909"/>
              <a:gd name="connsiteX49" fmla="*/ 7363123 w 9288370"/>
              <a:gd name="connsiteY49" fmla="*/ 593682 h 1857909"/>
              <a:gd name="connsiteX50" fmla="*/ 7588368 w 9288370"/>
              <a:gd name="connsiteY50" fmla="*/ 531129 h 1857909"/>
              <a:gd name="connsiteX51" fmla="*/ 7782741 w 9288370"/>
              <a:gd name="connsiteY51" fmla="*/ 455936 h 1857909"/>
              <a:gd name="connsiteX52" fmla="*/ 7952094 w 9288370"/>
              <a:gd name="connsiteY52" fmla="*/ 409302 h 1857909"/>
              <a:gd name="connsiteX53" fmla="*/ 8231938 w 9288370"/>
              <a:gd name="connsiteY53" fmla="*/ 259259 h 1857909"/>
              <a:gd name="connsiteX54" fmla="*/ 8428864 w 9288370"/>
              <a:gd name="connsiteY54" fmla="*/ 208471 h 1857909"/>
              <a:gd name="connsiteX55" fmla="*/ 8616510 w 9288370"/>
              <a:gd name="connsiteY55" fmla="*/ 161973 h 1857909"/>
              <a:gd name="connsiteX56" fmla="*/ 8826766 w 9288370"/>
              <a:gd name="connsiteY56" fmla="*/ 152111 h 1857909"/>
              <a:gd name="connsiteX57" fmla="*/ 8917647 w 9288370"/>
              <a:gd name="connsiteY57" fmla="*/ 112232 h 1857909"/>
              <a:gd name="connsiteX58" fmla="*/ 9182272 w 9288370"/>
              <a:gd name="connsiteY58" fmla="*/ 37171 h 1857909"/>
              <a:gd name="connsiteX59" fmla="*/ 9232990 w 9288370"/>
              <a:gd name="connsiteY59" fmla="*/ 24074 h 1857909"/>
              <a:gd name="connsiteX60" fmla="*/ 9288370 w 9288370"/>
              <a:gd name="connsiteY60" fmla="*/ 0 h 1857909"/>
              <a:gd name="connsiteX61" fmla="*/ 0 w 9288370"/>
              <a:gd name="connsiteY61" fmla="*/ 0 h 1857909"/>
              <a:gd name="connsiteX62" fmla="*/ 44869 w 9288370"/>
              <a:gd name="connsiteY62" fmla="*/ 1742117 h 1857909"/>
              <a:gd name="connsiteX0" fmla="*/ 8158 w 9288370"/>
              <a:gd name="connsiteY0" fmla="*/ 1671666 h 1857909"/>
              <a:gd name="connsiteX1" fmla="*/ 1049 w 9288370"/>
              <a:gd name="connsiteY1" fmla="*/ 1857909 h 1857909"/>
              <a:gd name="connsiteX2" fmla="*/ 370426 w 9288370"/>
              <a:gd name="connsiteY2" fmla="*/ 1702965 h 1857909"/>
              <a:gd name="connsiteX3" fmla="*/ 766051 w 9288370"/>
              <a:gd name="connsiteY3" fmla="*/ 1569826 h 1857909"/>
              <a:gd name="connsiteX4" fmla="*/ 971617 w 9288370"/>
              <a:gd name="connsiteY4" fmla="*/ 1522494 h 1857909"/>
              <a:gd name="connsiteX5" fmla="*/ 1186668 w 9288370"/>
              <a:gd name="connsiteY5" fmla="*/ 1521861 h 1857909"/>
              <a:gd name="connsiteX6" fmla="*/ 1339078 w 9288370"/>
              <a:gd name="connsiteY6" fmla="*/ 1494730 h 1857909"/>
              <a:gd name="connsiteX7" fmla="*/ 1492452 w 9288370"/>
              <a:gd name="connsiteY7" fmla="*/ 1519061 h 1857909"/>
              <a:gd name="connsiteX8" fmla="*/ 1604999 w 9288370"/>
              <a:gd name="connsiteY8" fmla="*/ 1513599 h 1857909"/>
              <a:gd name="connsiteX9" fmla="*/ 1717911 w 9288370"/>
              <a:gd name="connsiteY9" fmla="*/ 1497764 h 1857909"/>
              <a:gd name="connsiteX10" fmla="*/ 1794234 w 9288370"/>
              <a:gd name="connsiteY10" fmla="*/ 1464331 h 1857909"/>
              <a:gd name="connsiteX11" fmla="*/ 2101780 w 9288370"/>
              <a:gd name="connsiteY11" fmla="*/ 1409907 h 1857909"/>
              <a:gd name="connsiteX12" fmla="*/ 2244830 w 9288370"/>
              <a:gd name="connsiteY12" fmla="*/ 1388540 h 1857909"/>
              <a:gd name="connsiteX13" fmla="*/ 2428648 w 9288370"/>
              <a:gd name="connsiteY13" fmla="*/ 1372736 h 1857909"/>
              <a:gd name="connsiteX14" fmla="*/ 2645882 w 9288370"/>
              <a:gd name="connsiteY14" fmla="*/ 1341971 h 1857909"/>
              <a:gd name="connsiteX15" fmla="*/ 2707413 w 9288370"/>
              <a:gd name="connsiteY15" fmla="*/ 1347156 h 1857909"/>
              <a:gd name="connsiteX16" fmla="*/ 2843134 w 9288370"/>
              <a:gd name="connsiteY16" fmla="*/ 1323561 h 1857909"/>
              <a:gd name="connsiteX17" fmla="*/ 2923804 w 9288370"/>
              <a:gd name="connsiteY17" fmla="*/ 1314224 h 1857909"/>
              <a:gd name="connsiteX18" fmla="*/ 2953618 w 9288370"/>
              <a:gd name="connsiteY18" fmla="*/ 1318186 h 1857909"/>
              <a:gd name="connsiteX19" fmla="*/ 2995816 w 9288370"/>
              <a:gd name="connsiteY19" fmla="*/ 1318670 h 1857909"/>
              <a:gd name="connsiteX20" fmla="*/ 3352700 w 9288370"/>
              <a:gd name="connsiteY20" fmla="*/ 1264183 h 1857909"/>
              <a:gd name="connsiteX21" fmla="*/ 3444611 w 9288370"/>
              <a:gd name="connsiteY21" fmla="*/ 1236739 h 1857909"/>
              <a:gd name="connsiteX22" fmla="*/ 3650072 w 9288370"/>
              <a:gd name="connsiteY22" fmla="*/ 1217421 h 1857909"/>
              <a:gd name="connsiteX23" fmla="*/ 3707853 w 9288370"/>
              <a:gd name="connsiteY23" fmla="*/ 1241722 h 1857909"/>
              <a:gd name="connsiteX24" fmla="*/ 3925616 w 9288370"/>
              <a:gd name="connsiteY24" fmla="*/ 1253751 h 1857909"/>
              <a:gd name="connsiteX25" fmla="*/ 3954387 w 9288370"/>
              <a:gd name="connsiteY25" fmla="*/ 1263789 h 1857909"/>
              <a:gd name="connsiteX26" fmla="*/ 3995849 w 9288370"/>
              <a:gd name="connsiteY26" fmla="*/ 1272939 h 1857909"/>
              <a:gd name="connsiteX27" fmla="*/ 4067546 w 9288370"/>
              <a:gd name="connsiteY27" fmla="*/ 1294697 h 1857909"/>
              <a:gd name="connsiteX28" fmla="*/ 4190310 w 9288370"/>
              <a:gd name="connsiteY28" fmla="*/ 1307786 h 1857909"/>
              <a:gd name="connsiteX29" fmla="*/ 4230008 w 9288370"/>
              <a:gd name="connsiteY29" fmla="*/ 1303546 h 1857909"/>
              <a:gd name="connsiteX30" fmla="*/ 4575478 w 9288370"/>
              <a:gd name="connsiteY30" fmla="*/ 1261726 h 1857909"/>
              <a:gd name="connsiteX31" fmla="*/ 4650026 w 9288370"/>
              <a:gd name="connsiteY31" fmla="*/ 1265798 h 1857909"/>
              <a:gd name="connsiteX32" fmla="*/ 4792008 w 9288370"/>
              <a:gd name="connsiteY32" fmla="*/ 1243899 h 1857909"/>
              <a:gd name="connsiteX33" fmla="*/ 4954126 w 9288370"/>
              <a:gd name="connsiteY33" fmla="*/ 1204617 h 1857909"/>
              <a:gd name="connsiteX34" fmla="*/ 5309678 w 9288370"/>
              <a:gd name="connsiteY34" fmla="*/ 1128278 h 1857909"/>
              <a:gd name="connsiteX35" fmla="*/ 5474724 w 9288370"/>
              <a:gd name="connsiteY35" fmla="*/ 1091167 h 1857909"/>
              <a:gd name="connsiteX36" fmla="*/ 5612132 w 9288370"/>
              <a:gd name="connsiteY36" fmla="*/ 1051509 h 1857909"/>
              <a:gd name="connsiteX37" fmla="*/ 5776618 w 9288370"/>
              <a:gd name="connsiteY37" fmla="*/ 1053037 h 1857909"/>
              <a:gd name="connsiteX38" fmla="*/ 5785786 w 9288370"/>
              <a:gd name="connsiteY38" fmla="*/ 1051213 h 1857909"/>
              <a:gd name="connsiteX39" fmla="*/ 5829381 w 9288370"/>
              <a:gd name="connsiteY39" fmla="*/ 1046878 h 1857909"/>
              <a:gd name="connsiteX40" fmla="*/ 5943596 w 9288370"/>
              <a:gd name="connsiteY40" fmla="*/ 1043237 h 1857909"/>
              <a:gd name="connsiteX41" fmla="*/ 5985730 w 9288370"/>
              <a:gd name="connsiteY41" fmla="*/ 1035396 h 1857909"/>
              <a:gd name="connsiteX42" fmla="*/ 6103109 w 9288370"/>
              <a:gd name="connsiteY42" fmla="*/ 1019019 h 1857909"/>
              <a:gd name="connsiteX43" fmla="*/ 6222406 w 9288370"/>
              <a:gd name="connsiteY43" fmla="*/ 985341 h 1857909"/>
              <a:gd name="connsiteX44" fmla="*/ 6598672 w 9288370"/>
              <a:gd name="connsiteY44" fmla="*/ 902062 h 1857909"/>
              <a:gd name="connsiteX45" fmla="*/ 6766149 w 9288370"/>
              <a:gd name="connsiteY45" fmla="*/ 846132 h 1857909"/>
              <a:gd name="connsiteX46" fmla="*/ 6886312 w 9288370"/>
              <a:gd name="connsiteY46" fmla="*/ 781877 h 1857909"/>
              <a:gd name="connsiteX47" fmla="*/ 7006457 w 9288370"/>
              <a:gd name="connsiteY47" fmla="*/ 699758 h 1857909"/>
              <a:gd name="connsiteX48" fmla="*/ 7231643 w 9288370"/>
              <a:gd name="connsiteY48" fmla="*/ 640778 h 1857909"/>
              <a:gd name="connsiteX49" fmla="*/ 7363123 w 9288370"/>
              <a:gd name="connsiteY49" fmla="*/ 593682 h 1857909"/>
              <a:gd name="connsiteX50" fmla="*/ 7588368 w 9288370"/>
              <a:gd name="connsiteY50" fmla="*/ 531129 h 1857909"/>
              <a:gd name="connsiteX51" fmla="*/ 7782741 w 9288370"/>
              <a:gd name="connsiteY51" fmla="*/ 455936 h 1857909"/>
              <a:gd name="connsiteX52" fmla="*/ 7952094 w 9288370"/>
              <a:gd name="connsiteY52" fmla="*/ 409302 h 1857909"/>
              <a:gd name="connsiteX53" fmla="*/ 8231938 w 9288370"/>
              <a:gd name="connsiteY53" fmla="*/ 259259 h 1857909"/>
              <a:gd name="connsiteX54" fmla="*/ 8428864 w 9288370"/>
              <a:gd name="connsiteY54" fmla="*/ 208471 h 1857909"/>
              <a:gd name="connsiteX55" fmla="*/ 8616510 w 9288370"/>
              <a:gd name="connsiteY55" fmla="*/ 161973 h 1857909"/>
              <a:gd name="connsiteX56" fmla="*/ 8826766 w 9288370"/>
              <a:gd name="connsiteY56" fmla="*/ 152111 h 1857909"/>
              <a:gd name="connsiteX57" fmla="*/ 8917647 w 9288370"/>
              <a:gd name="connsiteY57" fmla="*/ 112232 h 1857909"/>
              <a:gd name="connsiteX58" fmla="*/ 9182272 w 9288370"/>
              <a:gd name="connsiteY58" fmla="*/ 37171 h 1857909"/>
              <a:gd name="connsiteX59" fmla="*/ 9232990 w 9288370"/>
              <a:gd name="connsiteY59" fmla="*/ 24074 h 1857909"/>
              <a:gd name="connsiteX60" fmla="*/ 9288370 w 9288370"/>
              <a:gd name="connsiteY60" fmla="*/ 0 h 1857909"/>
              <a:gd name="connsiteX61" fmla="*/ 0 w 9288370"/>
              <a:gd name="connsiteY61" fmla="*/ 0 h 1857909"/>
              <a:gd name="connsiteX62" fmla="*/ 8158 w 9288370"/>
              <a:gd name="connsiteY62" fmla="*/ 1671666 h 1857909"/>
              <a:gd name="connsiteX0" fmla="*/ 8158 w 9288370"/>
              <a:gd name="connsiteY0" fmla="*/ 1671666 h 1721151"/>
              <a:gd name="connsiteX1" fmla="*/ 66313 w 9288370"/>
              <a:gd name="connsiteY1" fmla="*/ 1721151 h 1721151"/>
              <a:gd name="connsiteX2" fmla="*/ 370426 w 9288370"/>
              <a:gd name="connsiteY2" fmla="*/ 1702965 h 1721151"/>
              <a:gd name="connsiteX3" fmla="*/ 766051 w 9288370"/>
              <a:gd name="connsiteY3" fmla="*/ 1569826 h 1721151"/>
              <a:gd name="connsiteX4" fmla="*/ 971617 w 9288370"/>
              <a:gd name="connsiteY4" fmla="*/ 1522494 h 1721151"/>
              <a:gd name="connsiteX5" fmla="*/ 1186668 w 9288370"/>
              <a:gd name="connsiteY5" fmla="*/ 1521861 h 1721151"/>
              <a:gd name="connsiteX6" fmla="*/ 1339078 w 9288370"/>
              <a:gd name="connsiteY6" fmla="*/ 1494730 h 1721151"/>
              <a:gd name="connsiteX7" fmla="*/ 1492452 w 9288370"/>
              <a:gd name="connsiteY7" fmla="*/ 1519061 h 1721151"/>
              <a:gd name="connsiteX8" fmla="*/ 1604999 w 9288370"/>
              <a:gd name="connsiteY8" fmla="*/ 1513599 h 1721151"/>
              <a:gd name="connsiteX9" fmla="*/ 1717911 w 9288370"/>
              <a:gd name="connsiteY9" fmla="*/ 1497764 h 1721151"/>
              <a:gd name="connsiteX10" fmla="*/ 1794234 w 9288370"/>
              <a:gd name="connsiteY10" fmla="*/ 1464331 h 1721151"/>
              <a:gd name="connsiteX11" fmla="*/ 2101780 w 9288370"/>
              <a:gd name="connsiteY11" fmla="*/ 1409907 h 1721151"/>
              <a:gd name="connsiteX12" fmla="*/ 2244830 w 9288370"/>
              <a:gd name="connsiteY12" fmla="*/ 1388540 h 1721151"/>
              <a:gd name="connsiteX13" fmla="*/ 2428648 w 9288370"/>
              <a:gd name="connsiteY13" fmla="*/ 1372736 h 1721151"/>
              <a:gd name="connsiteX14" fmla="*/ 2645882 w 9288370"/>
              <a:gd name="connsiteY14" fmla="*/ 1341971 h 1721151"/>
              <a:gd name="connsiteX15" fmla="*/ 2707413 w 9288370"/>
              <a:gd name="connsiteY15" fmla="*/ 1347156 h 1721151"/>
              <a:gd name="connsiteX16" fmla="*/ 2843134 w 9288370"/>
              <a:gd name="connsiteY16" fmla="*/ 1323561 h 1721151"/>
              <a:gd name="connsiteX17" fmla="*/ 2923804 w 9288370"/>
              <a:gd name="connsiteY17" fmla="*/ 1314224 h 1721151"/>
              <a:gd name="connsiteX18" fmla="*/ 2953618 w 9288370"/>
              <a:gd name="connsiteY18" fmla="*/ 1318186 h 1721151"/>
              <a:gd name="connsiteX19" fmla="*/ 2995816 w 9288370"/>
              <a:gd name="connsiteY19" fmla="*/ 1318670 h 1721151"/>
              <a:gd name="connsiteX20" fmla="*/ 3352700 w 9288370"/>
              <a:gd name="connsiteY20" fmla="*/ 1264183 h 1721151"/>
              <a:gd name="connsiteX21" fmla="*/ 3444611 w 9288370"/>
              <a:gd name="connsiteY21" fmla="*/ 1236739 h 1721151"/>
              <a:gd name="connsiteX22" fmla="*/ 3650072 w 9288370"/>
              <a:gd name="connsiteY22" fmla="*/ 1217421 h 1721151"/>
              <a:gd name="connsiteX23" fmla="*/ 3707853 w 9288370"/>
              <a:gd name="connsiteY23" fmla="*/ 1241722 h 1721151"/>
              <a:gd name="connsiteX24" fmla="*/ 3925616 w 9288370"/>
              <a:gd name="connsiteY24" fmla="*/ 1253751 h 1721151"/>
              <a:gd name="connsiteX25" fmla="*/ 3954387 w 9288370"/>
              <a:gd name="connsiteY25" fmla="*/ 1263789 h 1721151"/>
              <a:gd name="connsiteX26" fmla="*/ 3995849 w 9288370"/>
              <a:gd name="connsiteY26" fmla="*/ 1272939 h 1721151"/>
              <a:gd name="connsiteX27" fmla="*/ 4067546 w 9288370"/>
              <a:gd name="connsiteY27" fmla="*/ 1294697 h 1721151"/>
              <a:gd name="connsiteX28" fmla="*/ 4190310 w 9288370"/>
              <a:gd name="connsiteY28" fmla="*/ 1307786 h 1721151"/>
              <a:gd name="connsiteX29" fmla="*/ 4230008 w 9288370"/>
              <a:gd name="connsiteY29" fmla="*/ 1303546 h 1721151"/>
              <a:gd name="connsiteX30" fmla="*/ 4575478 w 9288370"/>
              <a:gd name="connsiteY30" fmla="*/ 1261726 h 1721151"/>
              <a:gd name="connsiteX31" fmla="*/ 4650026 w 9288370"/>
              <a:gd name="connsiteY31" fmla="*/ 1265798 h 1721151"/>
              <a:gd name="connsiteX32" fmla="*/ 4792008 w 9288370"/>
              <a:gd name="connsiteY32" fmla="*/ 1243899 h 1721151"/>
              <a:gd name="connsiteX33" fmla="*/ 4954126 w 9288370"/>
              <a:gd name="connsiteY33" fmla="*/ 1204617 h 1721151"/>
              <a:gd name="connsiteX34" fmla="*/ 5309678 w 9288370"/>
              <a:gd name="connsiteY34" fmla="*/ 1128278 h 1721151"/>
              <a:gd name="connsiteX35" fmla="*/ 5474724 w 9288370"/>
              <a:gd name="connsiteY35" fmla="*/ 1091167 h 1721151"/>
              <a:gd name="connsiteX36" fmla="*/ 5612132 w 9288370"/>
              <a:gd name="connsiteY36" fmla="*/ 1051509 h 1721151"/>
              <a:gd name="connsiteX37" fmla="*/ 5776618 w 9288370"/>
              <a:gd name="connsiteY37" fmla="*/ 1053037 h 1721151"/>
              <a:gd name="connsiteX38" fmla="*/ 5785786 w 9288370"/>
              <a:gd name="connsiteY38" fmla="*/ 1051213 h 1721151"/>
              <a:gd name="connsiteX39" fmla="*/ 5829381 w 9288370"/>
              <a:gd name="connsiteY39" fmla="*/ 1046878 h 1721151"/>
              <a:gd name="connsiteX40" fmla="*/ 5943596 w 9288370"/>
              <a:gd name="connsiteY40" fmla="*/ 1043237 h 1721151"/>
              <a:gd name="connsiteX41" fmla="*/ 5985730 w 9288370"/>
              <a:gd name="connsiteY41" fmla="*/ 1035396 h 1721151"/>
              <a:gd name="connsiteX42" fmla="*/ 6103109 w 9288370"/>
              <a:gd name="connsiteY42" fmla="*/ 1019019 h 1721151"/>
              <a:gd name="connsiteX43" fmla="*/ 6222406 w 9288370"/>
              <a:gd name="connsiteY43" fmla="*/ 985341 h 1721151"/>
              <a:gd name="connsiteX44" fmla="*/ 6598672 w 9288370"/>
              <a:gd name="connsiteY44" fmla="*/ 902062 h 1721151"/>
              <a:gd name="connsiteX45" fmla="*/ 6766149 w 9288370"/>
              <a:gd name="connsiteY45" fmla="*/ 846132 h 1721151"/>
              <a:gd name="connsiteX46" fmla="*/ 6886312 w 9288370"/>
              <a:gd name="connsiteY46" fmla="*/ 781877 h 1721151"/>
              <a:gd name="connsiteX47" fmla="*/ 7006457 w 9288370"/>
              <a:gd name="connsiteY47" fmla="*/ 699758 h 1721151"/>
              <a:gd name="connsiteX48" fmla="*/ 7231643 w 9288370"/>
              <a:gd name="connsiteY48" fmla="*/ 640778 h 1721151"/>
              <a:gd name="connsiteX49" fmla="*/ 7363123 w 9288370"/>
              <a:gd name="connsiteY49" fmla="*/ 593682 h 1721151"/>
              <a:gd name="connsiteX50" fmla="*/ 7588368 w 9288370"/>
              <a:gd name="connsiteY50" fmla="*/ 531129 h 1721151"/>
              <a:gd name="connsiteX51" fmla="*/ 7782741 w 9288370"/>
              <a:gd name="connsiteY51" fmla="*/ 455936 h 1721151"/>
              <a:gd name="connsiteX52" fmla="*/ 7952094 w 9288370"/>
              <a:gd name="connsiteY52" fmla="*/ 409302 h 1721151"/>
              <a:gd name="connsiteX53" fmla="*/ 8231938 w 9288370"/>
              <a:gd name="connsiteY53" fmla="*/ 259259 h 1721151"/>
              <a:gd name="connsiteX54" fmla="*/ 8428864 w 9288370"/>
              <a:gd name="connsiteY54" fmla="*/ 208471 h 1721151"/>
              <a:gd name="connsiteX55" fmla="*/ 8616510 w 9288370"/>
              <a:gd name="connsiteY55" fmla="*/ 161973 h 1721151"/>
              <a:gd name="connsiteX56" fmla="*/ 8826766 w 9288370"/>
              <a:gd name="connsiteY56" fmla="*/ 152111 h 1721151"/>
              <a:gd name="connsiteX57" fmla="*/ 8917647 w 9288370"/>
              <a:gd name="connsiteY57" fmla="*/ 112232 h 1721151"/>
              <a:gd name="connsiteX58" fmla="*/ 9182272 w 9288370"/>
              <a:gd name="connsiteY58" fmla="*/ 37171 h 1721151"/>
              <a:gd name="connsiteX59" fmla="*/ 9232990 w 9288370"/>
              <a:gd name="connsiteY59" fmla="*/ 24074 h 1721151"/>
              <a:gd name="connsiteX60" fmla="*/ 9288370 w 9288370"/>
              <a:gd name="connsiteY60" fmla="*/ 0 h 1721151"/>
              <a:gd name="connsiteX61" fmla="*/ 0 w 9288370"/>
              <a:gd name="connsiteY61" fmla="*/ 0 h 1721151"/>
              <a:gd name="connsiteX62" fmla="*/ 8158 w 9288370"/>
              <a:gd name="connsiteY62" fmla="*/ 1671666 h 1721151"/>
              <a:gd name="connsiteX0" fmla="*/ 8158 w 9288370"/>
              <a:gd name="connsiteY0" fmla="*/ 1671666 h 1721151"/>
              <a:gd name="connsiteX1" fmla="*/ 66313 w 9288370"/>
              <a:gd name="connsiteY1" fmla="*/ 1721151 h 1721151"/>
              <a:gd name="connsiteX2" fmla="*/ 313320 w 9288370"/>
              <a:gd name="connsiteY2" fmla="*/ 1690533 h 1721151"/>
              <a:gd name="connsiteX3" fmla="*/ 766051 w 9288370"/>
              <a:gd name="connsiteY3" fmla="*/ 1569826 h 1721151"/>
              <a:gd name="connsiteX4" fmla="*/ 971617 w 9288370"/>
              <a:gd name="connsiteY4" fmla="*/ 1522494 h 1721151"/>
              <a:gd name="connsiteX5" fmla="*/ 1186668 w 9288370"/>
              <a:gd name="connsiteY5" fmla="*/ 1521861 h 1721151"/>
              <a:gd name="connsiteX6" fmla="*/ 1339078 w 9288370"/>
              <a:gd name="connsiteY6" fmla="*/ 1494730 h 1721151"/>
              <a:gd name="connsiteX7" fmla="*/ 1492452 w 9288370"/>
              <a:gd name="connsiteY7" fmla="*/ 1519061 h 1721151"/>
              <a:gd name="connsiteX8" fmla="*/ 1604999 w 9288370"/>
              <a:gd name="connsiteY8" fmla="*/ 1513599 h 1721151"/>
              <a:gd name="connsiteX9" fmla="*/ 1717911 w 9288370"/>
              <a:gd name="connsiteY9" fmla="*/ 1497764 h 1721151"/>
              <a:gd name="connsiteX10" fmla="*/ 1794234 w 9288370"/>
              <a:gd name="connsiteY10" fmla="*/ 1464331 h 1721151"/>
              <a:gd name="connsiteX11" fmla="*/ 2101780 w 9288370"/>
              <a:gd name="connsiteY11" fmla="*/ 1409907 h 1721151"/>
              <a:gd name="connsiteX12" fmla="*/ 2244830 w 9288370"/>
              <a:gd name="connsiteY12" fmla="*/ 1388540 h 1721151"/>
              <a:gd name="connsiteX13" fmla="*/ 2428648 w 9288370"/>
              <a:gd name="connsiteY13" fmla="*/ 1372736 h 1721151"/>
              <a:gd name="connsiteX14" fmla="*/ 2645882 w 9288370"/>
              <a:gd name="connsiteY14" fmla="*/ 1341971 h 1721151"/>
              <a:gd name="connsiteX15" fmla="*/ 2707413 w 9288370"/>
              <a:gd name="connsiteY15" fmla="*/ 1347156 h 1721151"/>
              <a:gd name="connsiteX16" fmla="*/ 2843134 w 9288370"/>
              <a:gd name="connsiteY16" fmla="*/ 1323561 h 1721151"/>
              <a:gd name="connsiteX17" fmla="*/ 2923804 w 9288370"/>
              <a:gd name="connsiteY17" fmla="*/ 1314224 h 1721151"/>
              <a:gd name="connsiteX18" fmla="*/ 2953618 w 9288370"/>
              <a:gd name="connsiteY18" fmla="*/ 1318186 h 1721151"/>
              <a:gd name="connsiteX19" fmla="*/ 2995816 w 9288370"/>
              <a:gd name="connsiteY19" fmla="*/ 1318670 h 1721151"/>
              <a:gd name="connsiteX20" fmla="*/ 3352700 w 9288370"/>
              <a:gd name="connsiteY20" fmla="*/ 1264183 h 1721151"/>
              <a:gd name="connsiteX21" fmla="*/ 3444611 w 9288370"/>
              <a:gd name="connsiteY21" fmla="*/ 1236739 h 1721151"/>
              <a:gd name="connsiteX22" fmla="*/ 3650072 w 9288370"/>
              <a:gd name="connsiteY22" fmla="*/ 1217421 h 1721151"/>
              <a:gd name="connsiteX23" fmla="*/ 3707853 w 9288370"/>
              <a:gd name="connsiteY23" fmla="*/ 1241722 h 1721151"/>
              <a:gd name="connsiteX24" fmla="*/ 3925616 w 9288370"/>
              <a:gd name="connsiteY24" fmla="*/ 1253751 h 1721151"/>
              <a:gd name="connsiteX25" fmla="*/ 3954387 w 9288370"/>
              <a:gd name="connsiteY25" fmla="*/ 1263789 h 1721151"/>
              <a:gd name="connsiteX26" fmla="*/ 3995849 w 9288370"/>
              <a:gd name="connsiteY26" fmla="*/ 1272939 h 1721151"/>
              <a:gd name="connsiteX27" fmla="*/ 4067546 w 9288370"/>
              <a:gd name="connsiteY27" fmla="*/ 1294697 h 1721151"/>
              <a:gd name="connsiteX28" fmla="*/ 4190310 w 9288370"/>
              <a:gd name="connsiteY28" fmla="*/ 1307786 h 1721151"/>
              <a:gd name="connsiteX29" fmla="*/ 4230008 w 9288370"/>
              <a:gd name="connsiteY29" fmla="*/ 1303546 h 1721151"/>
              <a:gd name="connsiteX30" fmla="*/ 4575478 w 9288370"/>
              <a:gd name="connsiteY30" fmla="*/ 1261726 h 1721151"/>
              <a:gd name="connsiteX31" fmla="*/ 4650026 w 9288370"/>
              <a:gd name="connsiteY31" fmla="*/ 1265798 h 1721151"/>
              <a:gd name="connsiteX32" fmla="*/ 4792008 w 9288370"/>
              <a:gd name="connsiteY32" fmla="*/ 1243899 h 1721151"/>
              <a:gd name="connsiteX33" fmla="*/ 4954126 w 9288370"/>
              <a:gd name="connsiteY33" fmla="*/ 1204617 h 1721151"/>
              <a:gd name="connsiteX34" fmla="*/ 5309678 w 9288370"/>
              <a:gd name="connsiteY34" fmla="*/ 1128278 h 1721151"/>
              <a:gd name="connsiteX35" fmla="*/ 5474724 w 9288370"/>
              <a:gd name="connsiteY35" fmla="*/ 1091167 h 1721151"/>
              <a:gd name="connsiteX36" fmla="*/ 5612132 w 9288370"/>
              <a:gd name="connsiteY36" fmla="*/ 1051509 h 1721151"/>
              <a:gd name="connsiteX37" fmla="*/ 5776618 w 9288370"/>
              <a:gd name="connsiteY37" fmla="*/ 1053037 h 1721151"/>
              <a:gd name="connsiteX38" fmla="*/ 5785786 w 9288370"/>
              <a:gd name="connsiteY38" fmla="*/ 1051213 h 1721151"/>
              <a:gd name="connsiteX39" fmla="*/ 5829381 w 9288370"/>
              <a:gd name="connsiteY39" fmla="*/ 1046878 h 1721151"/>
              <a:gd name="connsiteX40" fmla="*/ 5943596 w 9288370"/>
              <a:gd name="connsiteY40" fmla="*/ 1043237 h 1721151"/>
              <a:gd name="connsiteX41" fmla="*/ 5985730 w 9288370"/>
              <a:gd name="connsiteY41" fmla="*/ 1035396 h 1721151"/>
              <a:gd name="connsiteX42" fmla="*/ 6103109 w 9288370"/>
              <a:gd name="connsiteY42" fmla="*/ 1019019 h 1721151"/>
              <a:gd name="connsiteX43" fmla="*/ 6222406 w 9288370"/>
              <a:gd name="connsiteY43" fmla="*/ 985341 h 1721151"/>
              <a:gd name="connsiteX44" fmla="*/ 6598672 w 9288370"/>
              <a:gd name="connsiteY44" fmla="*/ 902062 h 1721151"/>
              <a:gd name="connsiteX45" fmla="*/ 6766149 w 9288370"/>
              <a:gd name="connsiteY45" fmla="*/ 846132 h 1721151"/>
              <a:gd name="connsiteX46" fmla="*/ 6886312 w 9288370"/>
              <a:gd name="connsiteY46" fmla="*/ 781877 h 1721151"/>
              <a:gd name="connsiteX47" fmla="*/ 7006457 w 9288370"/>
              <a:gd name="connsiteY47" fmla="*/ 699758 h 1721151"/>
              <a:gd name="connsiteX48" fmla="*/ 7231643 w 9288370"/>
              <a:gd name="connsiteY48" fmla="*/ 640778 h 1721151"/>
              <a:gd name="connsiteX49" fmla="*/ 7363123 w 9288370"/>
              <a:gd name="connsiteY49" fmla="*/ 593682 h 1721151"/>
              <a:gd name="connsiteX50" fmla="*/ 7588368 w 9288370"/>
              <a:gd name="connsiteY50" fmla="*/ 531129 h 1721151"/>
              <a:gd name="connsiteX51" fmla="*/ 7782741 w 9288370"/>
              <a:gd name="connsiteY51" fmla="*/ 455936 h 1721151"/>
              <a:gd name="connsiteX52" fmla="*/ 7952094 w 9288370"/>
              <a:gd name="connsiteY52" fmla="*/ 409302 h 1721151"/>
              <a:gd name="connsiteX53" fmla="*/ 8231938 w 9288370"/>
              <a:gd name="connsiteY53" fmla="*/ 259259 h 1721151"/>
              <a:gd name="connsiteX54" fmla="*/ 8428864 w 9288370"/>
              <a:gd name="connsiteY54" fmla="*/ 208471 h 1721151"/>
              <a:gd name="connsiteX55" fmla="*/ 8616510 w 9288370"/>
              <a:gd name="connsiteY55" fmla="*/ 161973 h 1721151"/>
              <a:gd name="connsiteX56" fmla="*/ 8826766 w 9288370"/>
              <a:gd name="connsiteY56" fmla="*/ 152111 h 1721151"/>
              <a:gd name="connsiteX57" fmla="*/ 8917647 w 9288370"/>
              <a:gd name="connsiteY57" fmla="*/ 112232 h 1721151"/>
              <a:gd name="connsiteX58" fmla="*/ 9182272 w 9288370"/>
              <a:gd name="connsiteY58" fmla="*/ 37171 h 1721151"/>
              <a:gd name="connsiteX59" fmla="*/ 9232990 w 9288370"/>
              <a:gd name="connsiteY59" fmla="*/ 24074 h 1721151"/>
              <a:gd name="connsiteX60" fmla="*/ 9288370 w 9288370"/>
              <a:gd name="connsiteY60" fmla="*/ 0 h 1721151"/>
              <a:gd name="connsiteX61" fmla="*/ 0 w 9288370"/>
              <a:gd name="connsiteY61" fmla="*/ 0 h 1721151"/>
              <a:gd name="connsiteX62" fmla="*/ 8158 w 9288370"/>
              <a:gd name="connsiteY62" fmla="*/ 1671666 h 1721151"/>
              <a:gd name="connsiteX0" fmla="*/ 8158 w 9288370"/>
              <a:gd name="connsiteY0" fmla="*/ 1671666 h 1721151"/>
              <a:gd name="connsiteX1" fmla="*/ 66313 w 9288370"/>
              <a:gd name="connsiteY1" fmla="*/ 1721151 h 1721151"/>
              <a:gd name="connsiteX2" fmla="*/ 313320 w 9288370"/>
              <a:gd name="connsiteY2" fmla="*/ 1690533 h 1721151"/>
              <a:gd name="connsiteX3" fmla="*/ 766051 w 9288370"/>
              <a:gd name="connsiteY3" fmla="*/ 1569826 h 1721151"/>
              <a:gd name="connsiteX4" fmla="*/ 971617 w 9288370"/>
              <a:gd name="connsiteY4" fmla="*/ 1522494 h 1721151"/>
              <a:gd name="connsiteX5" fmla="*/ 1186668 w 9288370"/>
              <a:gd name="connsiteY5" fmla="*/ 1521861 h 1721151"/>
              <a:gd name="connsiteX6" fmla="*/ 1339078 w 9288370"/>
              <a:gd name="connsiteY6" fmla="*/ 1494730 h 1721151"/>
              <a:gd name="connsiteX7" fmla="*/ 1492452 w 9288370"/>
              <a:gd name="connsiteY7" fmla="*/ 1519061 h 1721151"/>
              <a:gd name="connsiteX8" fmla="*/ 1604999 w 9288370"/>
              <a:gd name="connsiteY8" fmla="*/ 1513599 h 1721151"/>
              <a:gd name="connsiteX9" fmla="*/ 1717911 w 9288370"/>
              <a:gd name="connsiteY9" fmla="*/ 1497764 h 1721151"/>
              <a:gd name="connsiteX10" fmla="*/ 1794234 w 9288370"/>
              <a:gd name="connsiteY10" fmla="*/ 1464331 h 1721151"/>
              <a:gd name="connsiteX11" fmla="*/ 2101780 w 9288370"/>
              <a:gd name="connsiteY11" fmla="*/ 1409907 h 1721151"/>
              <a:gd name="connsiteX12" fmla="*/ 2244830 w 9288370"/>
              <a:gd name="connsiteY12" fmla="*/ 1388540 h 1721151"/>
              <a:gd name="connsiteX13" fmla="*/ 2428648 w 9288370"/>
              <a:gd name="connsiteY13" fmla="*/ 1372736 h 1721151"/>
              <a:gd name="connsiteX14" fmla="*/ 2645882 w 9288370"/>
              <a:gd name="connsiteY14" fmla="*/ 1341971 h 1721151"/>
              <a:gd name="connsiteX15" fmla="*/ 2707413 w 9288370"/>
              <a:gd name="connsiteY15" fmla="*/ 1347156 h 1721151"/>
              <a:gd name="connsiteX16" fmla="*/ 2843134 w 9288370"/>
              <a:gd name="connsiteY16" fmla="*/ 1323561 h 1721151"/>
              <a:gd name="connsiteX17" fmla="*/ 2923804 w 9288370"/>
              <a:gd name="connsiteY17" fmla="*/ 1314224 h 1721151"/>
              <a:gd name="connsiteX18" fmla="*/ 2953618 w 9288370"/>
              <a:gd name="connsiteY18" fmla="*/ 1318186 h 1721151"/>
              <a:gd name="connsiteX19" fmla="*/ 2995816 w 9288370"/>
              <a:gd name="connsiteY19" fmla="*/ 1318670 h 1721151"/>
              <a:gd name="connsiteX20" fmla="*/ 3352700 w 9288370"/>
              <a:gd name="connsiteY20" fmla="*/ 1264183 h 1721151"/>
              <a:gd name="connsiteX21" fmla="*/ 3444611 w 9288370"/>
              <a:gd name="connsiteY21" fmla="*/ 1236739 h 1721151"/>
              <a:gd name="connsiteX22" fmla="*/ 3650072 w 9288370"/>
              <a:gd name="connsiteY22" fmla="*/ 1217421 h 1721151"/>
              <a:gd name="connsiteX23" fmla="*/ 3707853 w 9288370"/>
              <a:gd name="connsiteY23" fmla="*/ 1241722 h 1721151"/>
              <a:gd name="connsiteX24" fmla="*/ 3925616 w 9288370"/>
              <a:gd name="connsiteY24" fmla="*/ 1253751 h 1721151"/>
              <a:gd name="connsiteX25" fmla="*/ 3954387 w 9288370"/>
              <a:gd name="connsiteY25" fmla="*/ 1263789 h 1721151"/>
              <a:gd name="connsiteX26" fmla="*/ 3995849 w 9288370"/>
              <a:gd name="connsiteY26" fmla="*/ 1272939 h 1721151"/>
              <a:gd name="connsiteX27" fmla="*/ 4067546 w 9288370"/>
              <a:gd name="connsiteY27" fmla="*/ 1294697 h 1721151"/>
              <a:gd name="connsiteX28" fmla="*/ 4190310 w 9288370"/>
              <a:gd name="connsiteY28" fmla="*/ 1307786 h 1721151"/>
              <a:gd name="connsiteX29" fmla="*/ 4230008 w 9288370"/>
              <a:gd name="connsiteY29" fmla="*/ 1303546 h 1721151"/>
              <a:gd name="connsiteX30" fmla="*/ 4575478 w 9288370"/>
              <a:gd name="connsiteY30" fmla="*/ 1261726 h 1721151"/>
              <a:gd name="connsiteX31" fmla="*/ 4650026 w 9288370"/>
              <a:gd name="connsiteY31" fmla="*/ 1265798 h 1721151"/>
              <a:gd name="connsiteX32" fmla="*/ 4792008 w 9288370"/>
              <a:gd name="connsiteY32" fmla="*/ 1243899 h 1721151"/>
              <a:gd name="connsiteX33" fmla="*/ 4954126 w 9288370"/>
              <a:gd name="connsiteY33" fmla="*/ 1204617 h 1721151"/>
              <a:gd name="connsiteX34" fmla="*/ 5309678 w 9288370"/>
              <a:gd name="connsiteY34" fmla="*/ 1128278 h 1721151"/>
              <a:gd name="connsiteX35" fmla="*/ 5474724 w 9288370"/>
              <a:gd name="connsiteY35" fmla="*/ 1091167 h 1721151"/>
              <a:gd name="connsiteX36" fmla="*/ 5612132 w 9288370"/>
              <a:gd name="connsiteY36" fmla="*/ 1051509 h 1721151"/>
              <a:gd name="connsiteX37" fmla="*/ 5776618 w 9288370"/>
              <a:gd name="connsiteY37" fmla="*/ 1053037 h 1721151"/>
              <a:gd name="connsiteX38" fmla="*/ 5785786 w 9288370"/>
              <a:gd name="connsiteY38" fmla="*/ 1051213 h 1721151"/>
              <a:gd name="connsiteX39" fmla="*/ 5829381 w 9288370"/>
              <a:gd name="connsiteY39" fmla="*/ 1046878 h 1721151"/>
              <a:gd name="connsiteX40" fmla="*/ 5943596 w 9288370"/>
              <a:gd name="connsiteY40" fmla="*/ 1043237 h 1721151"/>
              <a:gd name="connsiteX41" fmla="*/ 5985730 w 9288370"/>
              <a:gd name="connsiteY41" fmla="*/ 1035396 h 1721151"/>
              <a:gd name="connsiteX42" fmla="*/ 6103109 w 9288370"/>
              <a:gd name="connsiteY42" fmla="*/ 1019019 h 1721151"/>
              <a:gd name="connsiteX43" fmla="*/ 6222406 w 9288370"/>
              <a:gd name="connsiteY43" fmla="*/ 985341 h 1721151"/>
              <a:gd name="connsiteX44" fmla="*/ 6598672 w 9288370"/>
              <a:gd name="connsiteY44" fmla="*/ 902062 h 1721151"/>
              <a:gd name="connsiteX45" fmla="*/ 6766149 w 9288370"/>
              <a:gd name="connsiteY45" fmla="*/ 846132 h 1721151"/>
              <a:gd name="connsiteX46" fmla="*/ 6886312 w 9288370"/>
              <a:gd name="connsiteY46" fmla="*/ 781877 h 1721151"/>
              <a:gd name="connsiteX47" fmla="*/ 7006457 w 9288370"/>
              <a:gd name="connsiteY47" fmla="*/ 699758 h 1721151"/>
              <a:gd name="connsiteX48" fmla="*/ 7231643 w 9288370"/>
              <a:gd name="connsiteY48" fmla="*/ 640778 h 1721151"/>
              <a:gd name="connsiteX49" fmla="*/ 7363123 w 9288370"/>
              <a:gd name="connsiteY49" fmla="*/ 593682 h 1721151"/>
              <a:gd name="connsiteX50" fmla="*/ 7588368 w 9288370"/>
              <a:gd name="connsiteY50" fmla="*/ 531129 h 1721151"/>
              <a:gd name="connsiteX51" fmla="*/ 7782741 w 9288370"/>
              <a:gd name="connsiteY51" fmla="*/ 455936 h 1721151"/>
              <a:gd name="connsiteX52" fmla="*/ 7952094 w 9288370"/>
              <a:gd name="connsiteY52" fmla="*/ 409302 h 1721151"/>
              <a:gd name="connsiteX53" fmla="*/ 8231938 w 9288370"/>
              <a:gd name="connsiteY53" fmla="*/ 259259 h 1721151"/>
              <a:gd name="connsiteX54" fmla="*/ 8428864 w 9288370"/>
              <a:gd name="connsiteY54" fmla="*/ 208471 h 1721151"/>
              <a:gd name="connsiteX55" fmla="*/ 8616510 w 9288370"/>
              <a:gd name="connsiteY55" fmla="*/ 161973 h 1721151"/>
              <a:gd name="connsiteX56" fmla="*/ 8826766 w 9288370"/>
              <a:gd name="connsiteY56" fmla="*/ 152111 h 1721151"/>
              <a:gd name="connsiteX57" fmla="*/ 8917647 w 9288370"/>
              <a:gd name="connsiteY57" fmla="*/ 112232 h 1721151"/>
              <a:gd name="connsiteX58" fmla="*/ 9182272 w 9288370"/>
              <a:gd name="connsiteY58" fmla="*/ 37171 h 1721151"/>
              <a:gd name="connsiteX59" fmla="*/ 9232990 w 9288370"/>
              <a:gd name="connsiteY59" fmla="*/ 24074 h 1721151"/>
              <a:gd name="connsiteX60" fmla="*/ 9288370 w 9288370"/>
              <a:gd name="connsiteY60" fmla="*/ 0 h 1721151"/>
              <a:gd name="connsiteX61" fmla="*/ 0 w 9288370"/>
              <a:gd name="connsiteY61" fmla="*/ 0 h 1721151"/>
              <a:gd name="connsiteX62" fmla="*/ 8158 w 9288370"/>
              <a:gd name="connsiteY62" fmla="*/ 1671666 h 1721151"/>
              <a:gd name="connsiteX0" fmla="*/ 8158 w 9288370"/>
              <a:gd name="connsiteY0" fmla="*/ 1671666 h 1721151"/>
              <a:gd name="connsiteX1" fmla="*/ 66313 w 9288370"/>
              <a:gd name="connsiteY1" fmla="*/ 1721151 h 1721151"/>
              <a:gd name="connsiteX2" fmla="*/ 411216 w 9288370"/>
              <a:gd name="connsiteY2" fmla="*/ 1628370 h 1721151"/>
              <a:gd name="connsiteX3" fmla="*/ 766051 w 9288370"/>
              <a:gd name="connsiteY3" fmla="*/ 1569826 h 1721151"/>
              <a:gd name="connsiteX4" fmla="*/ 971617 w 9288370"/>
              <a:gd name="connsiteY4" fmla="*/ 1522494 h 1721151"/>
              <a:gd name="connsiteX5" fmla="*/ 1186668 w 9288370"/>
              <a:gd name="connsiteY5" fmla="*/ 1521861 h 1721151"/>
              <a:gd name="connsiteX6" fmla="*/ 1339078 w 9288370"/>
              <a:gd name="connsiteY6" fmla="*/ 1494730 h 1721151"/>
              <a:gd name="connsiteX7" fmla="*/ 1492452 w 9288370"/>
              <a:gd name="connsiteY7" fmla="*/ 1519061 h 1721151"/>
              <a:gd name="connsiteX8" fmla="*/ 1604999 w 9288370"/>
              <a:gd name="connsiteY8" fmla="*/ 1513599 h 1721151"/>
              <a:gd name="connsiteX9" fmla="*/ 1717911 w 9288370"/>
              <a:gd name="connsiteY9" fmla="*/ 1497764 h 1721151"/>
              <a:gd name="connsiteX10" fmla="*/ 1794234 w 9288370"/>
              <a:gd name="connsiteY10" fmla="*/ 1464331 h 1721151"/>
              <a:gd name="connsiteX11" fmla="*/ 2101780 w 9288370"/>
              <a:gd name="connsiteY11" fmla="*/ 1409907 h 1721151"/>
              <a:gd name="connsiteX12" fmla="*/ 2244830 w 9288370"/>
              <a:gd name="connsiteY12" fmla="*/ 1388540 h 1721151"/>
              <a:gd name="connsiteX13" fmla="*/ 2428648 w 9288370"/>
              <a:gd name="connsiteY13" fmla="*/ 1372736 h 1721151"/>
              <a:gd name="connsiteX14" fmla="*/ 2645882 w 9288370"/>
              <a:gd name="connsiteY14" fmla="*/ 1341971 h 1721151"/>
              <a:gd name="connsiteX15" fmla="*/ 2707413 w 9288370"/>
              <a:gd name="connsiteY15" fmla="*/ 1347156 h 1721151"/>
              <a:gd name="connsiteX16" fmla="*/ 2843134 w 9288370"/>
              <a:gd name="connsiteY16" fmla="*/ 1323561 h 1721151"/>
              <a:gd name="connsiteX17" fmla="*/ 2923804 w 9288370"/>
              <a:gd name="connsiteY17" fmla="*/ 1314224 h 1721151"/>
              <a:gd name="connsiteX18" fmla="*/ 2953618 w 9288370"/>
              <a:gd name="connsiteY18" fmla="*/ 1318186 h 1721151"/>
              <a:gd name="connsiteX19" fmla="*/ 2995816 w 9288370"/>
              <a:gd name="connsiteY19" fmla="*/ 1318670 h 1721151"/>
              <a:gd name="connsiteX20" fmla="*/ 3352700 w 9288370"/>
              <a:gd name="connsiteY20" fmla="*/ 1264183 h 1721151"/>
              <a:gd name="connsiteX21" fmla="*/ 3444611 w 9288370"/>
              <a:gd name="connsiteY21" fmla="*/ 1236739 h 1721151"/>
              <a:gd name="connsiteX22" fmla="*/ 3650072 w 9288370"/>
              <a:gd name="connsiteY22" fmla="*/ 1217421 h 1721151"/>
              <a:gd name="connsiteX23" fmla="*/ 3707853 w 9288370"/>
              <a:gd name="connsiteY23" fmla="*/ 1241722 h 1721151"/>
              <a:gd name="connsiteX24" fmla="*/ 3925616 w 9288370"/>
              <a:gd name="connsiteY24" fmla="*/ 1253751 h 1721151"/>
              <a:gd name="connsiteX25" fmla="*/ 3954387 w 9288370"/>
              <a:gd name="connsiteY25" fmla="*/ 1263789 h 1721151"/>
              <a:gd name="connsiteX26" fmla="*/ 3995849 w 9288370"/>
              <a:gd name="connsiteY26" fmla="*/ 1272939 h 1721151"/>
              <a:gd name="connsiteX27" fmla="*/ 4067546 w 9288370"/>
              <a:gd name="connsiteY27" fmla="*/ 1294697 h 1721151"/>
              <a:gd name="connsiteX28" fmla="*/ 4190310 w 9288370"/>
              <a:gd name="connsiteY28" fmla="*/ 1307786 h 1721151"/>
              <a:gd name="connsiteX29" fmla="*/ 4230008 w 9288370"/>
              <a:gd name="connsiteY29" fmla="*/ 1303546 h 1721151"/>
              <a:gd name="connsiteX30" fmla="*/ 4575478 w 9288370"/>
              <a:gd name="connsiteY30" fmla="*/ 1261726 h 1721151"/>
              <a:gd name="connsiteX31" fmla="*/ 4650026 w 9288370"/>
              <a:gd name="connsiteY31" fmla="*/ 1265798 h 1721151"/>
              <a:gd name="connsiteX32" fmla="*/ 4792008 w 9288370"/>
              <a:gd name="connsiteY32" fmla="*/ 1243899 h 1721151"/>
              <a:gd name="connsiteX33" fmla="*/ 4954126 w 9288370"/>
              <a:gd name="connsiteY33" fmla="*/ 1204617 h 1721151"/>
              <a:gd name="connsiteX34" fmla="*/ 5309678 w 9288370"/>
              <a:gd name="connsiteY34" fmla="*/ 1128278 h 1721151"/>
              <a:gd name="connsiteX35" fmla="*/ 5474724 w 9288370"/>
              <a:gd name="connsiteY35" fmla="*/ 1091167 h 1721151"/>
              <a:gd name="connsiteX36" fmla="*/ 5612132 w 9288370"/>
              <a:gd name="connsiteY36" fmla="*/ 1051509 h 1721151"/>
              <a:gd name="connsiteX37" fmla="*/ 5776618 w 9288370"/>
              <a:gd name="connsiteY37" fmla="*/ 1053037 h 1721151"/>
              <a:gd name="connsiteX38" fmla="*/ 5785786 w 9288370"/>
              <a:gd name="connsiteY38" fmla="*/ 1051213 h 1721151"/>
              <a:gd name="connsiteX39" fmla="*/ 5829381 w 9288370"/>
              <a:gd name="connsiteY39" fmla="*/ 1046878 h 1721151"/>
              <a:gd name="connsiteX40" fmla="*/ 5943596 w 9288370"/>
              <a:gd name="connsiteY40" fmla="*/ 1043237 h 1721151"/>
              <a:gd name="connsiteX41" fmla="*/ 5985730 w 9288370"/>
              <a:gd name="connsiteY41" fmla="*/ 1035396 h 1721151"/>
              <a:gd name="connsiteX42" fmla="*/ 6103109 w 9288370"/>
              <a:gd name="connsiteY42" fmla="*/ 1019019 h 1721151"/>
              <a:gd name="connsiteX43" fmla="*/ 6222406 w 9288370"/>
              <a:gd name="connsiteY43" fmla="*/ 985341 h 1721151"/>
              <a:gd name="connsiteX44" fmla="*/ 6598672 w 9288370"/>
              <a:gd name="connsiteY44" fmla="*/ 902062 h 1721151"/>
              <a:gd name="connsiteX45" fmla="*/ 6766149 w 9288370"/>
              <a:gd name="connsiteY45" fmla="*/ 846132 h 1721151"/>
              <a:gd name="connsiteX46" fmla="*/ 6886312 w 9288370"/>
              <a:gd name="connsiteY46" fmla="*/ 781877 h 1721151"/>
              <a:gd name="connsiteX47" fmla="*/ 7006457 w 9288370"/>
              <a:gd name="connsiteY47" fmla="*/ 699758 h 1721151"/>
              <a:gd name="connsiteX48" fmla="*/ 7231643 w 9288370"/>
              <a:gd name="connsiteY48" fmla="*/ 640778 h 1721151"/>
              <a:gd name="connsiteX49" fmla="*/ 7363123 w 9288370"/>
              <a:gd name="connsiteY49" fmla="*/ 593682 h 1721151"/>
              <a:gd name="connsiteX50" fmla="*/ 7588368 w 9288370"/>
              <a:gd name="connsiteY50" fmla="*/ 531129 h 1721151"/>
              <a:gd name="connsiteX51" fmla="*/ 7782741 w 9288370"/>
              <a:gd name="connsiteY51" fmla="*/ 455936 h 1721151"/>
              <a:gd name="connsiteX52" fmla="*/ 7952094 w 9288370"/>
              <a:gd name="connsiteY52" fmla="*/ 409302 h 1721151"/>
              <a:gd name="connsiteX53" fmla="*/ 8231938 w 9288370"/>
              <a:gd name="connsiteY53" fmla="*/ 259259 h 1721151"/>
              <a:gd name="connsiteX54" fmla="*/ 8428864 w 9288370"/>
              <a:gd name="connsiteY54" fmla="*/ 208471 h 1721151"/>
              <a:gd name="connsiteX55" fmla="*/ 8616510 w 9288370"/>
              <a:gd name="connsiteY55" fmla="*/ 161973 h 1721151"/>
              <a:gd name="connsiteX56" fmla="*/ 8826766 w 9288370"/>
              <a:gd name="connsiteY56" fmla="*/ 152111 h 1721151"/>
              <a:gd name="connsiteX57" fmla="*/ 8917647 w 9288370"/>
              <a:gd name="connsiteY57" fmla="*/ 112232 h 1721151"/>
              <a:gd name="connsiteX58" fmla="*/ 9182272 w 9288370"/>
              <a:gd name="connsiteY58" fmla="*/ 37171 h 1721151"/>
              <a:gd name="connsiteX59" fmla="*/ 9232990 w 9288370"/>
              <a:gd name="connsiteY59" fmla="*/ 24074 h 1721151"/>
              <a:gd name="connsiteX60" fmla="*/ 9288370 w 9288370"/>
              <a:gd name="connsiteY60" fmla="*/ 0 h 1721151"/>
              <a:gd name="connsiteX61" fmla="*/ 0 w 9288370"/>
              <a:gd name="connsiteY61" fmla="*/ 0 h 1721151"/>
              <a:gd name="connsiteX62" fmla="*/ 8158 w 9288370"/>
              <a:gd name="connsiteY62" fmla="*/ 1671666 h 1721151"/>
              <a:gd name="connsiteX0" fmla="*/ 8158 w 9288370"/>
              <a:gd name="connsiteY0" fmla="*/ 1671666 h 1704575"/>
              <a:gd name="connsiteX1" fmla="*/ 66313 w 9288370"/>
              <a:gd name="connsiteY1" fmla="*/ 1704575 h 1704575"/>
              <a:gd name="connsiteX2" fmla="*/ 411216 w 9288370"/>
              <a:gd name="connsiteY2" fmla="*/ 1628370 h 1704575"/>
              <a:gd name="connsiteX3" fmla="*/ 766051 w 9288370"/>
              <a:gd name="connsiteY3" fmla="*/ 1569826 h 1704575"/>
              <a:gd name="connsiteX4" fmla="*/ 971617 w 9288370"/>
              <a:gd name="connsiteY4" fmla="*/ 1522494 h 1704575"/>
              <a:gd name="connsiteX5" fmla="*/ 1186668 w 9288370"/>
              <a:gd name="connsiteY5" fmla="*/ 1521861 h 1704575"/>
              <a:gd name="connsiteX6" fmla="*/ 1339078 w 9288370"/>
              <a:gd name="connsiteY6" fmla="*/ 1494730 h 1704575"/>
              <a:gd name="connsiteX7" fmla="*/ 1492452 w 9288370"/>
              <a:gd name="connsiteY7" fmla="*/ 1519061 h 1704575"/>
              <a:gd name="connsiteX8" fmla="*/ 1604999 w 9288370"/>
              <a:gd name="connsiteY8" fmla="*/ 1513599 h 1704575"/>
              <a:gd name="connsiteX9" fmla="*/ 1717911 w 9288370"/>
              <a:gd name="connsiteY9" fmla="*/ 1497764 h 1704575"/>
              <a:gd name="connsiteX10" fmla="*/ 1794234 w 9288370"/>
              <a:gd name="connsiteY10" fmla="*/ 1464331 h 1704575"/>
              <a:gd name="connsiteX11" fmla="*/ 2101780 w 9288370"/>
              <a:gd name="connsiteY11" fmla="*/ 1409907 h 1704575"/>
              <a:gd name="connsiteX12" fmla="*/ 2244830 w 9288370"/>
              <a:gd name="connsiteY12" fmla="*/ 1388540 h 1704575"/>
              <a:gd name="connsiteX13" fmla="*/ 2428648 w 9288370"/>
              <a:gd name="connsiteY13" fmla="*/ 1372736 h 1704575"/>
              <a:gd name="connsiteX14" fmla="*/ 2645882 w 9288370"/>
              <a:gd name="connsiteY14" fmla="*/ 1341971 h 1704575"/>
              <a:gd name="connsiteX15" fmla="*/ 2707413 w 9288370"/>
              <a:gd name="connsiteY15" fmla="*/ 1347156 h 1704575"/>
              <a:gd name="connsiteX16" fmla="*/ 2843134 w 9288370"/>
              <a:gd name="connsiteY16" fmla="*/ 1323561 h 1704575"/>
              <a:gd name="connsiteX17" fmla="*/ 2923804 w 9288370"/>
              <a:gd name="connsiteY17" fmla="*/ 1314224 h 1704575"/>
              <a:gd name="connsiteX18" fmla="*/ 2953618 w 9288370"/>
              <a:gd name="connsiteY18" fmla="*/ 1318186 h 1704575"/>
              <a:gd name="connsiteX19" fmla="*/ 2995816 w 9288370"/>
              <a:gd name="connsiteY19" fmla="*/ 1318670 h 1704575"/>
              <a:gd name="connsiteX20" fmla="*/ 3352700 w 9288370"/>
              <a:gd name="connsiteY20" fmla="*/ 1264183 h 1704575"/>
              <a:gd name="connsiteX21" fmla="*/ 3444611 w 9288370"/>
              <a:gd name="connsiteY21" fmla="*/ 1236739 h 1704575"/>
              <a:gd name="connsiteX22" fmla="*/ 3650072 w 9288370"/>
              <a:gd name="connsiteY22" fmla="*/ 1217421 h 1704575"/>
              <a:gd name="connsiteX23" fmla="*/ 3707853 w 9288370"/>
              <a:gd name="connsiteY23" fmla="*/ 1241722 h 1704575"/>
              <a:gd name="connsiteX24" fmla="*/ 3925616 w 9288370"/>
              <a:gd name="connsiteY24" fmla="*/ 1253751 h 1704575"/>
              <a:gd name="connsiteX25" fmla="*/ 3954387 w 9288370"/>
              <a:gd name="connsiteY25" fmla="*/ 1263789 h 1704575"/>
              <a:gd name="connsiteX26" fmla="*/ 3995849 w 9288370"/>
              <a:gd name="connsiteY26" fmla="*/ 1272939 h 1704575"/>
              <a:gd name="connsiteX27" fmla="*/ 4067546 w 9288370"/>
              <a:gd name="connsiteY27" fmla="*/ 1294697 h 1704575"/>
              <a:gd name="connsiteX28" fmla="*/ 4190310 w 9288370"/>
              <a:gd name="connsiteY28" fmla="*/ 1307786 h 1704575"/>
              <a:gd name="connsiteX29" fmla="*/ 4230008 w 9288370"/>
              <a:gd name="connsiteY29" fmla="*/ 1303546 h 1704575"/>
              <a:gd name="connsiteX30" fmla="*/ 4575478 w 9288370"/>
              <a:gd name="connsiteY30" fmla="*/ 1261726 h 1704575"/>
              <a:gd name="connsiteX31" fmla="*/ 4650026 w 9288370"/>
              <a:gd name="connsiteY31" fmla="*/ 1265798 h 1704575"/>
              <a:gd name="connsiteX32" fmla="*/ 4792008 w 9288370"/>
              <a:gd name="connsiteY32" fmla="*/ 1243899 h 1704575"/>
              <a:gd name="connsiteX33" fmla="*/ 4954126 w 9288370"/>
              <a:gd name="connsiteY33" fmla="*/ 1204617 h 1704575"/>
              <a:gd name="connsiteX34" fmla="*/ 5309678 w 9288370"/>
              <a:gd name="connsiteY34" fmla="*/ 1128278 h 1704575"/>
              <a:gd name="connsiteX35" fmla="*/ 5474724 w 9288370"/>
              <a:gd name="connsiteY35" fmla="*/ 1091167 h 1704575"/>
              <a:gd name="connsiteX36" fmla="*/ 5612132 w 9288370"/>
              <a:gd name="connsiteY36" fmla="*/ 1051509 h 1704575"/>
              <a:gd name="connsiteX37" fmla="*/ 5776618 w 9288370"/>
              <a:gd name="connsiteY37" fmla="*/ 1053037 h 1704575"/>
              <a:gd name="connsiteX38" fmla="*/ 5785786 w 9288370"/>
              <a:gd name="connsiteY38" fmla="*/ 1051213 h 1704575"/>
              <a:gd name="connsiteX39" fmla="*/ 5829381 w 9288370"/>
              <a:gd name="connsiteY39" fmla="*/ 1046878 h 1704575"/>
              <a:gd name="connsiteX40" fmla="*/ 5943596 w 9288370"/>
              <a:gd name="connsiteY40" fmla="*/ 1043237 h 1704575"/>
              <a:gd name="connsiteX41" fmla="*/ 5985730 w 9288370"/>
              <a:gd name="connsiteY41" fmla="*/ 1035396 h 1704575"/>
              <a:gd name="connsiteX42" fmla="*/ 6103109 w 9288370"/>
              <a:gd name="connsiteY42" fmla="*/ 1019019 h 1704575"/>
              <a:gd name="connsiteX43" fmla="*/ 6222406 w 9288370"/>
              <a:gd name="connsiteY43" fmla="*/ 985341 h 1704575"/>
              <a:gd name="connsiteX44" fmla="*/ 6598672 w 9288370"/>
              <a:gd name="connsiteY44" fmla="*/ 902062 h 1704575"/>
              <a:gd name="connsiteX45" fmla="*/ 6766149 w 9288370"/>
              <a:gd name="connsiteY45" fmla="*/ 846132 h 1704575"/>
              <a:gd name="connsiteX46" fmla="*/ 6886312 w 9288370"/>
              <a:gd name="connsiteY46" fmla="*/ 781877 h 1704575"/>
              <a:gd name="connsiteX47" fmla="*/ 7006457 w 9288370"/>
              <a:gd name="connsiteY47" fmla="*/ 699758 h 1704575"/>
              <a:gd name="connsiteX48" fmla="*/ 7231643 w 9288370"/>
              <a:gd name="connsiteY48" fmla="*/ 640778 h 1704575"/>
              <a:gd name="connsiteX49" fmla="*/ 7363123 w 9288370"/>
              <a:gd name="connsiteY49" fmla="*/ 593682 h 1704575"/>
              <a:gd name="connsiteX50" fmla="*/ 7588368 w 9288370"/>
              <a:gd name="connsiteY50" fmla="*/ 531129 h 1704575"/>
              <a:gd name="connsiteX51" fmla="*/ 7782741 w 9288370"/>
              <a:gd name="connsiteY51" fmla="*/ 455936 h 1704575"/>
              <a:gd name="connsiteX52" fmla="*/ 7952094 w 9288370"/>
              <a:gd name="connsiteY52" fmla="*/ 409302 h 1704575"/>
              <a:gd name="connsiteX53" fmla="*/ 8231938 w 9288370"/>
              <a:gd name="connsiteY53" fmla="*/ 259259 h 1704575"/>
              <a:gd name="connsiteX54" fmla="*/ 8428864 w 9288370"/>
              <a:gd name="connsiteY54" fmla="*/ 208471 h 1704575"/>
              <a:gd name="connsiteX55" fmla="*/ 8616510 w 9288370"/>
              <a:gd name="connsiteY55" fmla="*/ 161973 h 1704575"/>
              <a:gd name="connsiteX56" fmla="*/ 8826766 w 9288370"/>
              <a:gd name="connsiteY56" fmla="*/ 152111 h 1704575"/>
              <a:gd name="connsiteX57" fmla="*/ 8917647 w 9288370"/>
              <a:gd name="connsiteY57" fmla="*/ 112232 h 1704575"/>
              <a:gd name="connsiteX58" fmla="*/ 9182272 w 9288370"/>
              <a:gd name="connsiteY58" fmla="*/ 37171 h 1704575"/>
              <a:gd name="connsiteX59" fmla="*/ 9232990 w 9288370"/>
              <a:gd name="connsiteY59" fmla="*/ 24074 h 1704575"/>
              <a:gd name="connsiteX60" fmla="*/ 9288370 w 9288370"/>
              <a:gd name="connsiteY60" fmla="*/ 0 h 1704575"/>
              <a:gd name="connsiteX61" fmla="*/ 0 w 9288370"/>
              <a:gd name="connsiteY61" fmla="*/ 0 h 1704575"/>
              <a:gd name="connsiteX62" fmla="*/ 8158 w 9288370"/>
              <a:gd name="connsiteY62" fmla="*/ 1671666 h 1704575"/>
              <a:gd name="connsiteX0" fmla="*/ 8158 w 9288370"/>
              <a:gd name="connsiteY0" fmla="*/ 1671666 h 1785306"/>
              <a:gd name="connsiteX1" fmla="*/ 411216 w 9288370"/>
              <a:gd name="connsiteY1" fmla="*/ 1628370 h 1785306"/>
              <a:gd name="connsiteX2" fmla="*/ 766051 w 9288370"/>
              <a:gd name="connsiteY2" fmla="*/ 1569826 h 1785306"/>
              <a:gd name="connsiteX3" fmla="*/ 971617 w 9288370"/>
              <a:gd name="connsiteY3" fmla="*/ 1522494 h 1785306"/>
              <a:gd name="connsiteX4" fmla="*/ 1186668 w 9288370"/>
              <a:gd name="connsiteY4" fmla="*/ 1521861 h 1785306"/>
              <a:gd name="connsiteX5" fmla="*/ 1339078 w 9288370"/>
              <a:gd name="connsiteY5" fmla="*/ 1494730 h 1785306"/>
              <a:gd name="connsiteX6" fmla="*/ 1492452 w 9288370"/>
              <a:gd name="connsiteY6" fmla="*/ 1519061 h 1785306"/>
              <a:gd name="connsiteX7" fmla="*/ 1604999 w 9288370"/>
              <a:gd name="connsiteY7" fmla="*/ 1513599 h 1785306"/>
              <a:gd name="connsiteX8" fmla="*/ 1717911 w 9288370"/>
              <a:gd name="connsiteY8" fmla="*/ 1497764 h 1785306"/>
              <a:gd name="connsiteX9" fmla="*/ 1794234 w 9288370"/>
              <a:gd name="connsiteY9" fmla="*/ 1464331 h 1785306"/>
              <a:gd name="connsiteX10" fmla="*/ 2101780 w 9288370"/>
              <a:gd name="connsiteY10" fmla="*/ 1409907 h 1785306"/>
              <a:gd name="connsiteX11" fmla="*/ 2244830 w 9288370"/>
              <a:gd name="connsiteY11" fmla="*/ 1388540 h 1785306"/>
              <a:gd name="connsiteX12" fmla="*/ 2428648 w 9288370"/>
              <a:gd name="connsiteY12" fmla="*/ 1372736 h 1785306"/>
              <a:gd name="connsiteX13" fmla="*/ 2645882 w 9288370"/>
              <a:gd name="connsiteY13" fmla="*/ 1341971 h 1785306"/>
              <a:gd name="connsiteX14" fmla="*/ 2707413 w 9288370"/>
              <a:gd name="connsiteY14" fmla="*/ 1347156 h 1785306"/>
              <a:gd name="connsiteX15" fmla="*/ 2843134 w 9288370"/>
              <a:gd name="connsiteY15" fmla="*/ 1323561 h 1785306"/>
              <a:gd name="connsiteX16" fmla="*/ 2923804 w 9288370"/>
              <a:gd name="connsiteY16" fmla="*/ 1314224 h 1785306"/>
              <a:gd name="connsiteX17" fmla="*/ 2953618 w 9288370"/>
              <a:gd name="connsiteY17" fmla="*/ 1318186 h 1785306"/>
              <a:gd name="connsiteX18" fmla="*/ 2995816 w 9288370"/>
              <a:gd name="connsiteY18" fmla="*/ 1318670 h 1785306"/>
              <a:gd name="connsiteX19" fmla="*/ 3352700 w 9288370"/>
              <a:gd name="connsiteY19" fmla="*/ 1264183 h 1785306"/>
              <a:gd name="connsiteX20" fmla="*/ 3444611 w 9288370"/>
              <a:gd name="connsiteY20" fmla="*/ 1236739 h 1785306"/>
              <a:gd name="connsiteX21" fmla="*/ 3650072 w 9288370"/>
              <a:gd name="connsiteY21" fmla="*/ 1217421 h 1785306"/>
              <a:gd name="connsiteX22" fmla="*/ 3707853 w 9288370"/>
              <a:gd name="connsiteY22" fmla="*/ 1241722 h 1785306"/>
              <a:gd name="connsiteX23" fmla="*/ 3925616 w 9288370"/>
              <a:gd name="connsiteY23" fmla="*/ 1253751 h 1785306"/>
              <a:gd name="connsiteX24" fmla="*/ 3954387 w 9288370"/>
              <a:gd name="connsiteY24" fmla="*/ 1263789 h 1785306"/>
              <a:gd name="connsiteX25" fmla="*/ 3995849 w 9288370"/>
              <a:gd name="connsiteY25" fmla="*/ 1272939 h 1785306"/>
              <a:gd name="connsiteX26" fmla="*/ 4067546 w 9288370"/>
              <a:gd name="connsiteY26" fmla="*/ 1294697 h 1785306"/>
              <a:gd name="connsiteX27" fmla="*/ 4190310 w 9288370"/>
              <a:gd name="connsiteY27" fmla="*/ 1307786 h 1785306"/>
              <a:gd name="connsiteX28" fmla="*/ 4230008 w 9288370"/>
              <a:gd name="connsiteY28" fmla="*/ 1303546 h 1785306"/>
              <a:gd name="connsiteX29" fmla="*/ 4575478 w 9288370"/>
              <a:gd name="connsiteY29" fmla="*/ 1261726 h 1785306"/>
              <a:gd name="connsiteX30" fmla="*/ 4650026 w 9288370"/>
              <a:gd name="connsiteY30" fmla="*/ 1265798 h 1785306"/>
              <a:gd name="connsiteX31" fmla="*/ 4792008 w 9288370"/>
              <a:gd name="connsiteY31" fmla="*/ 1243899 h 1785306"/>
              <a:gd name="connsiteX32" fmla="*/ 4954126 w 9288370"/>
              <a:gd name="connsiteY32" fmla="*/ 1204617 h 1785306"/>
              <a:gd name="connsiteX33" fmla="*/ 5309678 w 9288370"/>
              <a:gd name="connsiteY33" fmla="*/ 1128278 h 1785306"/>
              <a:gd name="connsiteX34" fmla="*/ 5474724 w 9288370"/>
              <a:gd name="connsiteY34" fmla="*/ 1091167 h 1785306"/>
              <a:gd name="connsiteX35" fmla="*/ 5612132 w 9288370"/>
              <a:gd name="connsiteY35" fmla="*/ 1051509 h 1785306"/>
              <a:gd name="connsiteX36" fmla="*/ 5776618 w 9288370"/>
              <a:gd name="connsiteY36" fmla="*/ 1053037 h 1785306"/>
              <a:gd name="connsiteX37" fmla="*/ 5785786 w 9288370"/>
              <a:gd name="connsiteY37" fmla="*/ 1051213 h 1785306"/>
              <a:gd name="connsiteX38" fmla="*/ 5829381 w 9288370"/>
              <a:gd name="connsiteY38" fmla="*/ 1046878 h 1785306"/>
              <a:gd name="connsiteX39" fmla="*/ 5943596 w 9288370"/>
              <a:gd name="connsiteY39" fmla="*/ 1043237 h 1785306"/>
              <a:gd name="connsiteX40" fmla="*/ 5985730 w 9288370"/>
              <a:gd name="connsiteY40" fmla="*/ 1035396 h 1785306"/>
              <a:gd name="connsiteX41" fmla="*/ 6103109 w 9288370"/>
              <a:gd name="connsiteY41" fmla="*/ 1019019 h 1785306"/>
              <a:gd name="connsiteX42" fmla="*/ 6222406 w 9288370"/>
              <a:gd name="connsiteY42" fmla="*/ 985341 h 1785306"/>
              <a:gd name="connsiteX43" fmla="*/ 6598672 w 9288370"/>
              <a:gd name="connsiteY43" fmla="*/ 902062 h 1785306"/>
              <a:gd name="connsiteX44" fmla="*/ 6766149 w 9288370"/>
              <a:gd name="connsiteY44" fmla="*/ 846132 h 1785306"/>
              <a:gd name="connsiteX45" fmla="*/ 6886312 w 9288370"/>
              <a:gd name="connsiteY45" fmla="*/ 781877 h 1785306"/>
              <a:gd name="connsiteX46" fmla="*/ 7006457 w 9288370"/>
              <a:gd name="connsiteY46" fmla="*/ 699758 h 1785306"/>
              <a:gd name="connsiteX47" fmla="*/ 7231643 w 9288370"/>
              <a:gd name="connsiteY47" fmla="*/ 640778 h 1785306"/>
              <a:gd name="connsiteX48" fmla="*/ 7363123 w 9288370"/>
              <a:gd name="connsiteY48" fmla="*/ 593682 h 1785306"/>
              <a:gd name="connsiteX49" fmla="*/ 7588368 w 9288370"/>
              <a:gd name="connsiteY49" fmla="*/ 531129 h 1785306"/>
              <a:gd name="connsiteX50" fmla="*/ 7782741 w 9288370"/>
              <a:gd name="connsiteY50" fmla="*/ 455936 h 1785306"/>
              <a:gd name="connsiteX51" fmla="*/ 7952094 w 9288370"/>
              <a:gd name="connsiteY51" fmla="*/ 409302 h 1785306"/>
              <a:gd name="connsiteX52" fmla="*/ 8231938 w 9288370"/>
              <a:gd name="connsiteY52" fmla="*/ 259259 h 1785306"/>
              <a:gd name="connsiteX53" fmla="*/ 8428864 w 9288370"/>
              <a:gd name="connsiteY53" fmla="*/ 208471 h 1785306"/>
              <a:gd name="connsiteX54" fmla="*/ 8616510 w 9288370"/>
              <a:gd name="connsiteY54" fmla="*/ 161973 h 1785306"/>
              <a:gd name="connsiteX55" fmla="*/ 8826766 w 9288370"/>
              <a:gd name="connsiteY55" fmla="*/ 152111 h 1785306"/>
              <a:gd name="connsiteX56" fmla="*/ 8917647 w 9288370"/>
              <a:gd name="connsiteY56" fmla="*/ 112232 h 1785306"/>
              <a:gd name="connsiteX57" fmla="*/ 9182272 w 9288370"/>
              <a:gd name="connsiteY57" fmla="*/ 37171 h 1785306"/>
              <a:gd name="connsiteX58" fmla="*/ 9232990 w 9288370"/>
              <a:gd name="connsiteY58" fmla="*/ 24074 h 1785306"/>
              <a:gd name="connsiteX59" fmla="*/ 9288370 w 9288370"/>
              <a:gd name="connsiteY59" fmla="*/ 0 h 1785306"/>
              <a:gd name="connsiteX60" fmla="*/ 0 w 9288370"/>
              <a:gd name="connsiteY60" fmla="*/ 0 h 1785306"/>
              <a:gd name="connsiteX61" fmla="*/ 8158 w 9288370"/>
              <a:gd name="connsiteY61" fmla="*/ 1671666 h 1785306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44611 w 9288370"/>
              <a:gd name="connsiteY20" fmla="*/ 1236739 h 1686480"/>
              <a:gd name="connsiteX21" fmla="*/ 3650072 w 9288370"/>
              <a:gd name="connsiteY21" fmla="*/ 1217421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190310 w 9288370"/>
              <a:gd name="connsiteY27" fmla="*/ 1307786 h 1686480"/>
              <a:gd name="connsiteX28" fmla="*/ 4230008 w 9288370"/>
              <a:gd name="connsiteY28" fmla="*/ 1303546 h 1686480"/>
              <a:gd name="connsiteX29" fmla="*/ 4575478 w 9288370"/>
              <a:gd name="connsiteY29" fmla="*/ 1261726 h 1686480"/>
              <a:gd name="connsiteX30" fmla="*/ 4650026 w 9288370"/>
              <a:gd name="connsiteY30" fmla="*/ 1265798 h 1686480"/>
              <a:gd name="connsiteX31" fmla="*/ 4792008 w 9288370"/>
              <a:gd name="connsiteY31" fmla="*/ 1243899 h 1686480"/>
              <a:gd name="connsiteX32" fmla="*/ 4954126 w 9288370"/>
              <a:gd name="connsiteY32" fmla="*/ 1204617 h 1686480"/>
              <a:gd name="connsiteX33" fmla="*/ 5309678 w 9288370"/>
              <a:gd name="connsiteY33" fmla="*/ 1128278 h 1686480"/>
              <a:gd name="connsiteX34" fmla="*/ 5474724 w 9288370"/>
              <a:gd name="connsiteY34" fmla="*/ 1091167 h 1686480"/>
              <a:gd name="connsiteX35" fmla="*/ 5612132 w 9288370"/>
              <a:gd name="connsiteY35" fmla="*/ 1051509 h 1686480"/>
              <a:gd name="connsiteX36" fmla="*/ 5776618 w 9288370"/>
              <a:gd name="connsiteY36" fmla="*/ 1053037 h 1686480"/>
              <a:gd name="connsiteX37" fmla="*/ 5785786 w 9288370"/>
              <a:gd name="connsiteY37" fmla="*/ 1051213 h 1686480"/>
              <a:gd name="connsiteX38" fmla="*/ 5829381 w 9288370"/>
              <a:gd name="connsiteY38" fmla="*/ 1046878 h 1686480"/>
              <a:gd name="connsiteX39" fmla="*/ 5943596 w 9288370"/>
              <a:gd name="connsiteY39" fmla="*/ 1043237 h 1686480"/>
              <a:gd name="connsiteX40" fmla="*/ 5985730 w 9288370"/>
              <a:gd name="connsiteY40" fmla="*/ 1035396 h 1686480"/>
              <a:gd name="connsiteX41" fmla="*/ 6103109 w 9288370"/>
              <a:gd name="connsiteY41" fmla="*/ 1019019 h 1686480"/>
              <a:gd name="connsiteX42" fmla="*/ 6222406 w 9288370"/>
              <a:gd name="connsiteY42" fmla="*/ 985341 h 1686480"/>
              <a:gd name="connsiteX43" fmla="*/ 6598672 w 9288370"/>
              <a:gd name="connsiteY43" fmla="*/ 902062 h 1686480"/>
              <a:gd name="connsiteX44" fmla="*/ 6766149 w 9288370"/>
              <a:gd name="connsiteY44" fmla="*/ 846132 h 1686480"/>
              <a:gd name="connsiteX45" fmla="*/ 6886312 w 9288370"/>
              <a:gd name="connsiteY45" fmla="*/ 781877 h 1686480"/>
              <a:gd name="connsiteX46" fmla="*/ 7006457 w 9288370"/>
              <a:gd name="connsiteY46" fmla="*/ 699758 h 1686480"/>
              <a:gd name="connsiteX47" fmla="*/ 7231643 w 9288370"/>
              <a:gd name="connsiteY47" fmla="*/ 640778 h 1686480"/>
              <a:gd name="connsiteX48" fmla="*/ 7363123 w 9288370"/>
              <a:gd name="connsiteY48" fmla="*/ 593682 h 1686480"/>
              <a:gd name="connsiteX49" fmla="*/ 7588368 w 9288370"/>
              <a:gd name="connsiteY49" fmla="*/ 531129 h 1686480"/>
              <a:gd name="connsiteX50" fmla="*/ 7782741 w 9288370"/>
              <a:gd name="connsiteY50" fmla="*/ 455936 h 1686480"/>
              <a:gd name="connsiteX51" fmla="*/ 7952094 w 9288370"/>
              <a:gd name="connsiteY51" fmla="*/ 409302 h 1686480"/>
              <a:gd name="connsiteX52" fmla="*/ 8231938 w 9288370"/>
              <a:gd name="connsiteY52" fmla="*/ 259259 h 1686480"/>
              <a:gd name="connsiteX53" fmla="*/ 8428864 w 9288370"/>
              <a:gd name="connsiteY53" fmla="*/ 208471 h 1686480"/>
              <a:gd name="connsiteX54" fmla="*/ 8616510 w 9288370"/>
              <a:gd name="connsiteY54" fmla="*/ 161973 h 1686480"/>
              <a:gd name="connsiteX55" fmla="*/ 8826766 w 9288370"/>
              <a:gd name="connsiteY55" fmla="*/ 152111 h 1686480"/>
              <a:gd name="connsiteX56" fmla="*/ 8917647 w 9288370"/>
              <a:gd name="connsiteY56" fmla="*/ 112232 h 1686480"/>
              <a:gd name="connsiteX57" fmla="*/ 9182272 w 9288370"/>
              <a:gd name="connsiteY57" fmla="*/ 37171 h 1686480"/>
              <a:gd name="connsiteX58" fmla="*/ 9232990 w 9288370"/>
              <a:gd name="connsiteY58" fmla="*/ 24074 h 1686480"/>
              <a:gd name="connsiteX59" fmla="*/ 9288370 w 9288370"/>
              <a:gd name="connsiteY59" fmla="*/ 0 h 1686480"/>
              <a:gd name="connsiteX60" fmla="*/ 0 w 9288370"/>
              <a:gd name="connsiteY60" fmla="*/ 0 h 1686480"/>
              <a:gd name="connsiteX61" fmla="*/ 8158 w 9288370"/>
              <a:gd name="connsiteY61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44611 w 9288370"/>
              <a:gd name="connsiteY20" fmla="*/ 1236739 h 1686480"/>
              <a:gd name="connsiteX21" fmla="*/ 3650072 w 9288370"/>
              <a:gd name="connsiteY21" fmla="*/ 1217421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44611 w 9288370"/>
              <a:gd name="connsiteY20" fmla="*/ 1236739 h 1686480"/>
              <a:gd name="connsiteX21" fmla="*/ 3650072 w 9288370"/>
              <a:gd name="connsiteY21" fmla="*/ 1217421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44611 w 9288370"/>
              <a:gd name="connsiteY20" fmla="*/ 1236739 h 1686480"/>
              <a:gd name="connsiteX21" fmla="*/ 3650072 w 9288370"/>
              <a:gd name="connsiteY21" fmla="*/ 1217421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44611 w 9288370"/>
              <a:gd name="connsiteY20" fmla="*/ 1236739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352700 w 9288370"/>
              <a:gd name="connsiteY19" fmla="*/ 1264183 h 1686480"/>
              <a:gd name="connsiteX20" fmla="*/ 3420071 w 9288370"/>
              <a:gd name="connsiteY20" fmla="*/ 1283042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20071 w 9288370"/>
              <a:gd name="connsiteY20" fmla="*/ 1283042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230008 w 9288370"/>
              <a:gd name="connsiteY27" fmla="*/ 1303546 h 1686480"/>
              <a:gd name="connsiteX28" fmla="*/ 4575478 w 9288370"/>
              <a:gd name="connsiteY28" fmla="*/ 1261726 h 1686480"/>
              <a:gd name="connsiteX29" fmla="*/ 4650026 w 9288370"/>
              <a:gd name="connsiteY29" fmla="*/ 1265798 h 1686480"/>
              <a:gd name="connsiteX30" fmla="*/ 4792008 w 9288370"/>
              <a:gd name="connsiteY30" fmla="*/ 1243899 h 1686480"/>
              <a:gd name="connsiteX31" fmla="*/ 4954126 w 9288370"/>
              <a:gd name="connsiteY31" fmla="*/ 1204617 h 1686480"/>
              <a:gd name="connsiteX32" fmla="*/ 5309678 w 9288370"/>
              <a:gd name="connsiteY32" fmla="*/ 1128278 h 1686480"/>
              <a:gd name="connsiteX33" fmla="*/ 5474724 w 9288370"/>
              <a:gd name="connsiteY33" fmla="*/ 1091167 h 1686480"/>
              <a:gd name="connsiteX34" fmla="*/ 5612132 w 9288370"/>
              <a:gd name="connsiteY34" fmla="*/ 1051509 h 1686480"/>
              <a:gd name="connsiteX35" fmla="*/ 5776618 w 9288370"/>
              <a:gd name="connsiteY35" fmla="*/ 1053037 h 1686480"/>
              <a:gd name="connsiteX36" fmla="*/ 5785786 w 9288370"/>
              <a:gd name="connsiteY36" fmla="*/ 1051213 h 1686480"/>
              <a:gd name="connsiteX37" fmla="*/ 5829381 w 9288370"/>
              <a:gd name="connsiteY37" fmla="*/ 1046878 h 1686480"/>
              <a:gd name="connsiteX38" fmla="*/ 5943596 w 9288370"/>
              <a:gd name="connsiteY38" fmla="*/ 1043237 h 1686480"/>
              <a:gd name="connsiteX39" fmla="*/ 5985730 w 9288370"/>
              <a:gd name="connsiteY39" fmla="*/ 1035396 h 1686480"/>
              <a:gd name="connsiteX40" fmla="*/ 6103109 w 9288370"/>
              <a:gd name="connsiteY40" fmla="*/ 1019019 h 1686480"/>
              <a:gd name="connsiteX41" fmla="*/ 6222406 w 9288370"/>
              <a:gd name="connsiteY41" fmla="*/ 985341 h 1686480"/>
              <a:gd name="connsiteX42" fmla="*/ 6598672 w 9288370"/>
              <a:gd name="connsiteY42" fmla="*/ 902062 h 1686480"/>
              <a:gd name="connsiteX43" fmla="*/ 6766149 w 9288370"/>
              <a:gd name="connsiteY43" fmla="*/ 846132 h 1686480"/>
              <a:gd name="connsiteX44" fmla="*/ 6886312 w 9288370"/>
              <a:gd name="connsiteY44" fmla="*/ 781877 h 1686480"/>
              <a:gd name="connsiteX45" fmla="*/ 7006457 w 9288370"/>
              <a:gd name="connsiteY45" fmla="*/ 699758 h 1686480"/>
              <a:gd name="connsiteX46" fmla="*/ 7231643 w 9288370"/>
              <a:gd name="connsiteY46" fmla="*/ 640778 h 1686480"/>
              <a:gd name="connsiteX47" fmla="*/ 7363123 w 9288370"/>
              <a:gd name="connsiteY47" fmla="*/ 593682 h 1686480"/>
              <a:gd name="connsiteX48" fmla="*/ 7588368 w 9288370"/>
              <a:gd name="connsiteY48" fmla="*/ 531129 h 1686480"/>
              <a:gd name="connsiteX49" fmla="*/ 7782741 w 9288370"/>
              <a:gd name="connsiteY49" fmla="*/ 455936 h 1686480"/>
              <a:gd name="connsiteX50" fmla="*/ 7952094 w 9288370"/>
              <a:gd name="connsiteY50" fmla="*/ 409302 h 1686480"/>
              <a:gd name="connsiteX51" fmla="*/ 8231938 w 9288370"/>
              <a:gd name="connsiteY51" fmla="*/ 259259 h 1686480"/>
              <a:gd name="connsiteX52" fmla="*/ 8428864 w 9288370"/>
              <a:gd name="connsiteY52" fmla="*/ 208471 h 1686480"/>
              <a:gd name="connsiteX53" fmla="*/ 8616510 w 9288370"/>
              <a:gd name="connsiteY53" fmla="*/ 161973 h 1686480"/>
              <a:gd name="connsiteX54" fmla="*/ 8826766 w 9288370"/>
              <a:gd name="connsiteY54" fmla="*/ 152111 h 1686480"/>
              <a:gd name="connsiteX55" fmla="*/ 8917647 w 9288370"/>
              <a:gd name="connsiteY55" fmla="*/ 112232 h 1686480"/>
              <a:gd name="connsiteX56" fmla="*/ 9182272 w 9288370"/>
              <a:gd name="connsiteY56" fmla="*/ 37171 h 1686480"/>
              <a:gd name="connsiteX57" fmla="*/ 9232990 w 9288370"/>
              <a:gd name="connsiteY57" fmla="*/ 24074 h 1686480"/>
              <a:gd name="connsiteX58" fmla="*/ 9288370 w 9288370"/>
              <a:gd name="connsiteY58" fmla="*/ 0 h 1686480"/>
              <a:gd name="connsiteX59" fmla="*/ 0 w 9288370"/>
              <a:gd name="connsiteY59" fmla="*/ 0 h 1686480"/>
              <a:gd name="connsiteX60" fmla="*/ 8158 w 9288370"/>
              <a:gd name="connsiteY60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7546 w 9288370"/>
              <a:gd name="connsiteY26" fmla="*/ 1294697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21861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14737 h 1686480"/>
              <a:gd name="connsiteX5" fmla="*/ 1339078 w 9288370"/>
              <a:gd name="connsiteY5" fmla="*/ 1494730 h 1686480"/>
              <a:gd name="connsiteX6" fmla="*/ 1492452 w 9288370"/>
              <a:gd name="connsiteY6" fmla="*/ 1519061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71666 h 1686480"/>
              <a:gd name="connsiteX1" fmla="*/ 411216 w 9288370"/>
              <a:gd name="connsiteY1" fmla="*/ 1628370 h 1686480"/>
              <a:gd name="connsiteX2" fmla="*/ 766051 w 9288370"/>
              <a:gd name="connsiteY2" fmla="*/ 1569826 h 1686480"/>
              <a:gd name="connsiteX3" fmla="*/ 971617 w 9288370"/>
              <a:gd name="connsiteY3" fmla="*/ 1522494 h 1686480"/>
              <a:gd name="connsiteX4" fmla="*/ 1186668 w 9288370"/>
              <a:gd name="connsiteY4" fmla="*/ 1514737 h 1686480"/>
              <a:gd name="connsiteX5" fmla="*/ 1339078 w 9288370"/>
              <a:gd name="connsiteY5" fmla="*/ 1494730 h 1686480"/>
              <a:gd name="connsiteX6" fmla="*/ 1488946 w 9288370"/>
              <a:gd name="connsiteY6" fmla="*/ 1508375 h 1686480"/>
              <a:gd name="connsiteX7" fmla="*/ 1604999 w 9288370"/>
              <a:gd name="connsiteY7" fmla="*/ 1513599 h 1686480"/>
              <a:gd name="connsiteX8" fmla="*/ 1717911 w 9288370"/>
              <a:gd name="connsiteY8" fmla="*/ 1497764 h 1686480"/>
              <a:gd name="connsiteX9" fmla="*/ 1794234 w 9288370"/>
              <a:gd name="connsiteY9" fmla="*/ 1464331 h 1686480"/>
              <a:gd name="connsiteX10" fmla="*/ 2101780 w 9288370"/>
              <a:gd name="connsiteY10" fmla="*/ 1409907 h 1686480"/>
              <a:gd name="connsiteX11" fmla="*/ 2244830 w 9288370"/>
              <a:gd name="connsiteY11" fmla="*/ 1388540 h 1686480"/>
              <a:gd name="connsiteX12" fmla="*/ 2428648 w 9288370"/>
              <a:gd name="connsiteY12" fmla="*/ 1372736 h 1686480"/>
              <a:gd name="connsiteX13" fmla="*/ 2645882 w 9288370"/>
              <a:gd name="connsiteY13" fmla="*/ 1341971 h 1686480"/>
              <a:gd name="connsiteX14" fmla="*/ 2707413 w 9288370"/>
              <a:gd name="connsiteY14" fmla="*/ 1347156 h 1686480"/>
              <a:gd name="connsiteX15" fmla="*/ 2843134 w 9288370"/>
              <a:gd name="connsiteY15" fmla="*/ 1323561 h 1686480"/>
              <a:gd name="connsiteX16" fmla="*/ 2923804 w 9288370"/>
              <a:gd name="connsiteY16" fmla="*/ 1314224 h 1686480"/>
              <a:gd name="connsiteX17" fmla="*/ 2953618 w 9288370"/>
              <a:gd name="connsiteY17" fmla="*/ 1318186 h 1686480"/>
              <a:gd name="connsiteX18" fmla="*/ 2995816 w 9288370"/>
              <a:gd name="connsiteY18" fmla="*/ 1318670 h 1686480"/>
              <a:gd name="connsiteX19" fmla="*/ 3261550 w 9288370"/>
              <a:gd name="connsiteY19" fmla="*/ 1289117 h 1686480"/>
              <a:gd name="connsiteX20" fmla="*/ 3409554 w 9288370"/>
              <a:gd name="connsiteY20" fmla="*/ 1258110 h 1686480"/>
              <a:gd name="connsiteX21" fmla="*/ 3534382 w 9288370"/>
              <a:gd name="connsiteY21" fmla="*/ 1245916 h 1686480"/>
              <a:gd name="connsiteX22" fmla="*/ 3707853 w 9288370"/>
              <a:gd name="connsiteY22" fmla="*/ 1241722 h 1686480"/>
              <a:gd name="connsiteX23" fmla="*/ 3925616 w 9288370"/>
              <a:gd name="connsiteY23" fmla="*/ 1253751 h 1686480"/>
              <a:gd name="connsiteX24" fmla="*/ 3954387 w 9288370"/>
              <a:gd name="connsiteY24" fmla="*/ 1263789 h 1686480"/>
              <a:gd name="connsiteX25" fmla="*/ 3995849 w 9288370"/>
              <a:gd name="connsiteY25" fmla="*/ 1272939 h 1686480"/>
              <a:gd name="connsiteX26" fmla="*/ 4060534 w 9288370"/>
              <a:gd name="connsiteY26" fmla="*/ 1273326 h 1686480"/>
              <a:gd name="connsiteX27" fmla="*/ 4575478 w 9288370"/>
              <a:gd name="connsiteY27" fmla="*/ 1261726 h 1686480"/>
              <a:gd name="connsiteX28" fmla="*/ 4650026 w 9288370"/>
              <a:gd name="connsiteY28" fmla="*/ 1265798 h 1686480"/>
              <a:gd name="connsiteX29" fmla="*/ 4792008 w 9288370"/>
              <a:gd name="connsiteY29" fmla="*/ 1243899 h 1686480"/>
              <a:gd name="connsiteX30" fmla="*/ 4954126 w 9288370"/>
              <a:gd name="connsiteY30" fmla="*/ 1204617 h 1686480"/>
              <a:gd name="connsiteX31" fmla="*/ 5309678 w 9288370"/>
              <a:gd name="connsiteY31" fmla="*/ 1128278 h 1686480"/>
              <a:gd name="connsiteX32" fmla="*/ 5474724 w 9288370"/>
              <a:gd name="connsiteY32" fmla="*/ 1091167 h 1686480"/>
              <a:gd name="connsiteX33" fmla="*/ 5612132 w 9288370"/>
              <a:gd name="connsiteY33" fmla="*/ 1051509 h 1686480"/>
              <a:gd name="connsiteX34" fmla="*/ 5776618 w 9288370"/>
              <a:gd name="connsiteY34" fmla="*/ 1053037 h 1686480"/>
              <a:gd name="connsiteX35" fmla="*/ 5785786 w 9288370"/>
              <a:gd name="connsiteY35" fmla="*/ 1051213 h 1686480"/>
              <a:gd name="connsiteX36" fmla="*/ 5829381 w 9288370"/>
              <a:gd name="connsiteY36" fmla="*/ 1046878 h 1686480"/>
              <a:gd name="connsiteX37" fmla="*/ 5943596 w 9288370"/>
              <a:gd name="connsiteY37" fmla="*/ 1043237 h 1686480"/>
              <a:gd name="connsiteX38" fmla="*/ 5985730 w 9288370"/>
              <a:gd name="connsiteY38" fmla="*/ 1035396 h 1686480"/>
              <a:gd name="connsiteX39" fmla="*/ 6103109 w 9288370"/>
              <a:gd name="connsiteY39" fmla="*/ 1019019 h 1686480"/>
              <a:gd name="connsiteX40" fmla="*/ 6222406 w 9288370"/>
              <a:gd name="connsiteY40" fmla="*/ 985341 h 1686480"/>
              <a:gd name="connsiteX41" fmla="*/ 6598672 w 9288370"/>
              <a:gd name="connsiteY41" fmla="*/ 902062 h 1686480"/>
              <a:gd name="connsiteX42" fmla="*/ 6766149 w 9288370"/>
              <a:gd name="connsiteY42" fmla="*/ 846132 h 1686480"/>
              <a:gd name="connsiteX43" fmla="*/ 6886312 w 9288370"/>
              <a:gd name="connsiteY43" fmla="*/ 781877 h 1686480"/>
              <a:gd name="connsiteX44" fmla="*/ 7006457 w 9288370"/>
              <a:gd name="connsiteY44" fmla="*/ 699758 h 1686480"/>
              <a:gd name="connsiteX45" fmla="*/ 7231643 w 9288370"/>
              <a:gd name="connsiteY45" fmla="*/ 640778 h 1686480"/>
              <a:gd name="connsiteX46" fmla="*/ 7363123 w 9288370"/>
              <a:gd name="connsiteY46" fmla="*/ 593682 h 1686480"/>
              <a:gd name="connsiteX47" fmla="*/ 7588368 w 9288370"/>
              <a:gd name="connsiteY47" fmla="*/ 531129 h 1686480"/>
              <a:gd name="connsiteX48" fmla="*/ 7782741 w 9288370"/>
              <a:gd name="connsiteY48" fmla="*/ 455936 h 1686480"/>
              <a:gd name="connsiteX49" fmla="*/ 7952094 w 9288370"/>
              <a:gd name="connsiteY49" fmla="*/ 409302 h 1686480"/>
              <a:gd name="connsiteX50" fmla="*/ 8231938 w 9288370"/>
              <a:gd name="connsiteY50" fmla="*/ 259259 h 1686480"/>
              <a:gd name="connsiteX51" fmla="*/ 8428864 w 9288370"/>
              <a:gd name="connsiteY51" fmla="*/ 208471 h 1686480"/>
              <a:gd name="connsiteX52" fmla="*/ 8616510 w 9288370"/>
              <a:gd name="connsiteY52" fmla="*/ 161973 h 1686480"/>
              <a:gd name="connsiteX53" fmla="*/ 8826766 w 9288370"/>
              <a:gd name="connsiteY53" fmla="*/ 152111 h 1686480"/>
              <a:gd name="connsiteX54" fmla="*/ 8917647 w 9288370"/>
              <a:gd name="connsiteY54" fmla="*/ 112232 h 1686480"/>
              <a:gd name="connsiteX55" fmla="*/ 9182272 w 9288370"/>
              <a:gd name="connsiteY55" fmla="*/ 37171 h 1686480"/>
              <a:gd name="connsiteX56" fmla="*/ 9232990 w 9288370"/>
              <a:gd name="connsiteY56" fmla="*/ 24074 h 1686480"/>
              <a:gd name="connsiteX57" fmla="*/ 9288370 w 9288370"/>
              <a:gd name="connsiteY57" fmla="*/ 0 h 1686480"/>
              <a:gd name="connsiteX58" fmla="*/ 0 w 9288370"/>
              <a:gd name="connsiteY58" fmla="*/ 0 h 1686480"/>
              <a:gd name="connsiteX59" fmla="*/ 8158 w 9288370"/>
              <a:gd name="connsiteY59" fmla="*/ 1671666 h 1686480"/>
              <a:gd name="connsiteX0" fmla="*/ 8158 w 9288370"/>
              <a:gd name="connsiteY0" fmla="*/ 1657420 h 1674498"/>
              <a:gd name="connsiteX1" fmla="*/ 411216 w 9288370"/>
              <a:gd name="connsiteY1" fmla="*/ 1628370 h 1674498"/>
              <a:gd name="connsiteX2" fmla="*/ 766051 w 9288370"/>
              <a:gd name="connsiteY2" fmla="*/ 1569826 h 1674498"/>
              <a:gd name="connsiteX3" fmla="*/ 971617 w 9288370"/>
              <a:gd name="connsiteY3" fmla="*/ 1522494 h 1674498"/>
              <a:gd name="connsiteX4" fmla="*/ 1186668 w 9288370"/>
              <a:gd name="connsiteY4" fmla="*/ 1514737 h 1674498"/>
              <a:gd name="connsiteX5" fmla="*/ 1339078 w 9288370"/>
              <a:gd name="connsiteY5" fmla="*/ 1494730 h 1674498"/>
              <a:gd name="connsiteX6" fmla="*/ 1488946 w 9288370"/>
              <a:gd name="connsiteY6" fmla="*/ 1508375 h 1674498"/>
              <a:gd name="connsiteX7" fmla="*/ 1604999 w 9288370"/>
              <a:gd name="connsiteY7" fmla="*/ 1513599 h 1674498"/>
              <a:gd name="connsiteX8" fmla="*/ 1717911 w 9288370"/>
              <a:gd name="connsiteY8" fmla="*/ 1497764 h 1674498"/>
              <a:gd name="connsiteX9" fmla="*/ 1794234 w 9288370"/>
              <a:gd name="connsiteY9" fmla="*/ 1464331 h 1674498"/>
              <a:gd name="connsiteX10" fmla="*/ 2101780 w 9288370"/>
              <a:gd name="connsiteY10" fmla="*/ 1409907 h 1674498"/>
              <a:gd name="connsiteX11" fmla="*/ 2244830 w 9288370"/>
              <a:gd name="connsiteY11" fmla="*/ 1388540 h 1674498"/>
              <a:gd name="connsiteX12" fmla="*/ 2428648 w 9288370"/>
              <a:gd name="connsiteY12" fmla="*/ 1372736 h 1674498"/>
              <a:gd name="connsiteX13" fmla="*/ 2645882 w 9288370"/>
              <a:gd name="connsiteY13" fmla="*/ 1341971 h 1674498"/>
              <a:gd name="connsiteX14" fmla="*/ 2707413 w 9288370"/>
              <a:gd name="connsiteY14" fmla="*/ 1347156 h 1674498"/>
              <a:gd name="connsiteX15" fmla="*/ 2843134 w 9288370"/>
              <a:gd name="connsiteY15" fmla="*/ 1323561 h 1674498"/>
              <a:gd name="connsiteX16" fmla="*/ 2923804 w 9288370"/>
              <a:gd name="connsiteY16" fmla="*/ 1314224 h 1674498"/>
              <a:gd name="connsiteX17" fmla="*/ 2953618 w 9288370"/>
              <a:gd name="connsiteY17" fmla="*/ 1318186 h 1674498"/>
              <a:gd name="connsiteX18" fmla="*/ 2995816 w 9288370"/>
              <a:gd name="connsiteY18" fmla="*/ 1318670 h 1674498"/>
              <a:gd name="connsiteX19" fmla="*/ 3261550 w 9288370"/>
              <a:gd name="connsiteY19" fmla="*/ 1289117 h 1674498"/>
              <a:gd name="connsiteX20" fmla="*/ 3409554 w 9288370"/>
              <a:gd name="connsiteY20" fmla="*/ 1258110 h 1674498"/>
              <a:gd name="connsiteX21" fmla="*/ 3534382 w 9288370"/>
              <a:gd name="connsiteY21" fmla="*/ 1245916 h 1674498"/>
              <a:gd name="connsiteX22" fmla="*/ 3707853 w 9288370"/>
              <a:gd name="connsiteY22" fmla="*/ 1241722 h 1674498"/>
              <a:gd name="connsiteX23" fmla="*/ 3925616 w 9288370"/>
              <a:gd name="connsiteY23" fmla="*/ 1253751 h 1674498"/>
              <a:gd name="connsiteX24" fmla="*/ 3954387 w 9288370"/>
              <a:gd name="connsiteY24" fmla="*/ 1263789 h 1674498"/>
              <a:gd name="connsiteX25" fmla="*/ 3995849 w 9288370"/>
              <a:gd name="connsiteY25" fmla="*/ 1272939 h 1674498"/>
              <a:gd name="connsiteX26" fmla="*/ 4060534 w 9288370"/>
              <a:gd name="connsiteY26" fmla="*/ 1273326 h 1674498"/>
              <a:gd name="connsiteX27" fmla="*/ 4575478 w 9288370"/>
              <a:gd name="connsiteY27" fmla="*/ 1261726 h 1674498"/>
              <a:gd name="connsiteX28" fmla="*/ 4650026 w 9288370"/>
              <a:gd name="connsiteY28" fmla="*/ 1265798 h 1674498"/>
              <a:gd name="connsiteX29" fmla="*/ 4792008 w 9288370"/>
              <a:gd name="connsiteY29" fmla="*/ 1243899 h 1674498"/>
              <a:gd name="connsiteX30" fmla="*/ 4954126 w 9288370"/>
              <a:gd name="connsiteY30" fmla="*/ 1204617 h 1674498"/>
              <a:gd name="connsiteX31" fmla="*/ 5309678 w 9288370"/>
              <a:gd name="connsiteY31" fmla="*/ 1128278 h 1674498"/>
              <a:gd name="connsiteX32" fmla="*/ 5474724 w 9288370"/>
              <a:gd name="connsiteY32" fmla="*/ 1091167 h 1674498"/>
              <a:gd name="connsiteX33" fmla="*/ 5612132 w 9288370"/>
              <a:gd name="connsiteY33" fmla="*/ 1051509 h 1674498"/>
              <a:gd name="connsiteX34" fmla="*/ 5776618 w 9288370"/>
              <a:gd name="connsiteY34" fmla="*/ 1053037 h 1674498"/>
              <a:gd name="connsiteX35" fmla="*/ 5785786 w 9288370"/>
              <a:gd name="connsiteY35" fmla="*/ 1051213 h 1674498"/>
              <a:gd name="connsiteX36" fmla="*/ 5829381 w 9288370"/>
              <a:gd name="connsiteY36" fmla="*/ 1046878 h 1674498"/>
              <a:gd name="connsiteX37" fmla="*/ 5943596 w 9288370"/>
              <a:gd name="connsiteY37" fmla="*/ 1043237 h 1674498"/>
              <a:gd name="connsiteX38" fmla="*/ 5985730 w 9288370"/>
              <a:gd name="connsiteY38" fmla="*/ 1035396 h 1674498"/>
              <a:gd name="connsiteX39" fmla="*/ 6103109 w 9288370"/>
              <a:gd name="connsiteY39" fmla="*/ 1019019 h 1674498"/>
              <a:gd name="connsiteX40" fmla="*/ 6222406 w 9288370"/>
              <a:gd name="connsiteY40" fmla="*/ 985341 h 1674498"/>
              <a:gd name="connsiteX41" fmla="*/ 6598672 w 9288370"/>
              <a:gd name="connsiteY41" fmla="*/ 902062 h 1674498"/>
              <a:gd name="connsiteX42" fmla="*/ 6766149 w 9288370"/>
              <a:gd name="connsiteY42" fmla="*/ 846132 h 1674498"/>
              <a:gd name="connsiteX43" fmla="*/ 6886312 w 9288370"/>
              <a:gd name="connsiteY43" fmla="*/ 781877 h 1674498"/>
              <a:gd name="connsiteX44" fmla="*/ 7006457 w 9288370"/>
              <a:gd name="connsiteY44" fmla="*/ 699758 h 1674498"/>
              <a:gd name="connsiteX45" fmla="*/ 7231643 w 9288370"/>
              <a:gd name="connsiteY45" fmla="*/ 640778 h 1674498"/>
              <a:gd name="connsiteX46" fmla="*/ 7363123 w 9288370"/>
              <a:gd name="connsiteY46" fmla="*/ 593682 h 1674498"/>
              <a:gd name="connsiteX47" fmla="*/ 7588368 w 9288370"/>
              <a:gd name="connsiteY47" fmla="*/ 531129 h 1674498"/>
              <a:gd name="connsiteX48" fmla="*/ 7782741 w 9288370"/>
              <a:gd name="connsiteY48" fmla="*/ 455936 h 1674498"/>
              <a:gd name="connsiteX49" fmla="*/ 7952094 w 9288370"/>
              <a:gd name="connsiteY49" fmla="*/ 409302 h 1674498"/>
              <a:gd name="connsiteX50" fmla="*/ 8231938 w 9288370"/>
              <a:gd name="connsiteY50" fmla="*/ 259259 h 1674498"/>
              <a:gd name="connsiteX51" fmla="*/ 8428864 w 9288370"/>
              <a:gd name="connsiteY51" fmla="*/ 208471 h 1674498"/>
              <a:gd name="connsiteX52" fmla="*/ 8616510 w 9288370"/>
              <a:gd name="connsiteY52" fmla="*/ 161973 h 1674498"/>
              <a:gd name="connsiteX53" fmla="*/ 8826766 w 9288370"/>
              <a:gd name="connsiteY53" fmla="*/ 152111 h 1674498"/>
              <a:gd name="connsiteX54" fmla="*/ 8917647 w 9288370"/>
              <a:gd name="connsiteY54" fmla="*/ 112232 h 1674498"/>
              <a:gd name="connsiteX55" fmla="*/ 9182272 w 9288370"/>
              <a:gd name="connsiteY55" fmla="*/ 37171 h 1674498"/>
              <a:gd name="connsiteX56" fmla="*/ 9232990 w 9288370"/>
              <a:gd name="connsiteY56" fmla="*/ 24074 h 1674498"/>
              <a:gd name="connsiteX57" fmla="*/ 9288370 w 9288370"/>
              <a:gd name="connsiteY57" fmla="*/ 0 h 1674498"/>
              <a:gd name="connsiteX58" fmla="*/ 0 w 9288370"/>
              <a:gd name="connsiteY58" fmla="*/ 0 h 1674498"/>
              <a:gd name="connsiteX59" fmla="*/ 8158 w 9288370"/>
              <a:gd name="connsiteY59" fmla="*/ 1657420 h 1674498"/>
              <a:gd name="connsiteX0" fmla="*/ 8158 w 9288370"/>
              <a:gd name="connsiteY0" fmla="*/ 1657420 h 1657420"/>
              <a:gd name="connsiteX1" fmla="*/ 411216 w 9288370"/>
              <a:gd name="connsiteY1" fmla="*/ 1628370 h 1657420"/>
              <a:gd name="connsiteX2" fmla="*/ 766051 w 9288370"/>
              <a:gd name="connsiteY2" fmla="*/ 1569826 h 1657420"/>
              <a:gd name="connsiteX3" fmla="*/ 971617 w 9288370"/>
              <a:gd name="connsiteY3" fmla="*/ 1522494 h 1657420"/>
              <a:gd name="connsiteX4" fmla="*/ 1186668 w 9288370"/>
              <a:gd name="connsiteY4" fmla="*/ 1514737 h 1657420"/>
              <a:gd name="connsiteX5" fmla="*/ 1339078 w 9288370"/>
              <a:gd name="connsiteY5" fmla="*/ 1494730 h 1657420"/>
              <a:gd name="connsiteX6" fmla="*/ 1488946 w 9288370"/>
              <a:gd name="connsiteY6" fmla="*/ 1508375 h 1657420"/>
              <a:gd name="connsiteX7" fmla="*/ 1604999 w 9288370"/>
              <a:gd name="connsiteY7" fmla="*/ 1513599 h 1657420"/>
              <a:gd name="connsiteX8" fmla="*/ 1717911 w 9288370"/>
              <a:gd name="connsiteY8" fmla="*/ 1497764 h 1657420"/>
              <a:gd name="connsiteX9" fmla="*/ 1794234 w 9288370"/>
              <a:gd name="connsiteY9" fmla="*/ 1464331 h 1657420"/>
              <a:gd name="connsiteX10" fmla="*/ 2101780 w 9288370"/>
              <a:gd name="connsiteY10" fmla="*/ 1409907 h 1657420"/>
              <a:gd name="connsiteX11" fmla="*/ 2244830 w 9288370"/>
              <a:gd name="connsiteY11" fmla="*/ 1388540 h 1657420"/>
              <a:gd name="connsiteX12" fmla="*/ 2428648 w 9288370"/>
              <a:gd name="connsiteY12" fmla="*/ 1372736 h 1657420"/>
              <a:gd name="connsiteX13" fmla="*/ 2645882 w 9288370"/>
              <a:gd name="connsiteY13" fmla="*/ 1341971 h 1657420"/>
              <a:gd name="connsiteX14" fmla="*/ 2707413 w 9288370"/>
              <a:gd name="connsiteY14" fmla="*/ 1347156 h 1657420"/>
              <a:gd name="connsiteX15" fmla="*/ 2843134 w 9288370"/>
              <a:gd name="connsiteY15" fmla="*/ 1323561 h 1657420"/>
              <a:gd name="connsiteX16" fmla="*/ 2923804 w 9288370"/>
              <a:gd name="connsiteY16" fmla="*/ 1314224 h 1657420"/>
              <a:gd name="connsiteX17" fmla="*/ 2953618 w 9288370"/>
              <a:gd name="connsiteY17" fmla="*/ 1318186 h 1657420"/>
              <a:gd name="connsiteX18" fmla="*/ 2995816 w 9288370"/>
              <a:gd name="connsiteY18" fmla="*/ 1318670 h 1657420"/>
              <a:gd name="connsiteX19" fmla="*/ 3261550 w 9288370"/>
              <a:gd name="connsiteY19" fmla="*/ 1289117 h 1657420"/>
              <a:gd name="connsiteX20" fmla="*/ 3409554 w 9288370"/>
              <a:gd name="connsiteY20" fmla="*/ 1258110 h 1657420"/>
              <a:gd name="connsiteX21" fmla="*/ 3534382 w 9288370"/>
              <a:gd name="connsiteY21" fmla="*/ 1245916 h 1657420"/>
              <a:gd name="connsiteX22" fmla="*/ 3707853 w 9288370"/>
              <a:gd name="connsiteY22" fmla="*/ 1241722 h 1657420"/>
              <a:gd name="connsiteX23" fmla="*/ 3925616 w 9288370"/>
              <a:gd name="connsiteY23" fmla="*/ 1253751 h 1657420"/>
              <a:gd name="connsiteX24" fmla="*/ 3954387 w 9288370"/>
              <a:gd name="connsiteY24" fmla="*/ 1263789 h 1657420"/>
              <a:gd name="connsiteX25" fmla="*/ 3995849 w 9288370"/>
              <a:gd name="connsiteY25" fmla="*/ 1272939 h 1657420"/>
              <a:gd name="connsiteX26" fmla="*/ 4060534 w 9288370"/>
              <a:gd name="connsiteY26" fmla="*/ 1273326 h 1657420"/>
              <a:gd name="connsiteX27" fmla="*/ 4575478 w 9288370"/>
              <a:gd name="connsiteY27" fmla="*/ 1261726 h 1657420"/>
              <a:gd name="connsiteX28" fmla="*/ 4650026 w 9288370"/>
              <a:gd name="connsiteY28" fmla="*/ 1265798 h 1657420"/>
              <a:gd name="connsiteX29" fmla="*/ 4792008 w 9288370"/>
              <a:gd name="connsiteY29" fmla="*/ 1243899 h 1657420"/>
              <a:gd name="connsiteX30" fmla="*/ 4954126 w 9288370"/>
              <a:gd name="connsiteY30" fmla="*/ 1204617 h 1657420"/>
              <a:gd name="connsiteX31" fmla="*/ 5309678 w 9288370"/>
              <a:gd name="connsiteY31" fmla="*/ 1128278 h 1657420"/>
              <a:gd name="connsiteX32" fmla="*/ 5474724 w 9288370"/>
              <a:gd name="connsiteY32" fmla="*/ 1091167 h 1657420"/>
              <a:gd name="connsiteX33" fmla="*/ 5612132 w 9288370"/>
              <a:gd name="connsiteY33" fmla="*/ 1051509 h 1657420"/>
              <a:gd name="connsiteX34" fmla="*/ 5776618 w 9288370"/>
              <a:gd name="connsiteY34" fmla="*/ 1053037 h 1657420"/>
              <a:gd name="connsiteX35" fmla="*/ 5785786 w 9288370"/>
              <a:gd name="connsiteY35" fmla="*/ 1051213 h 1657420"/>
              <a:gd name="connsiteX36" fmla="*/ 5829381 w 9288370"/>
              <a:gd name="connsiteY36" fmla="*/ 1046878 h 1657420"/>
              <a:gd name="connsiteX37" fmla="*/ 5943596 w 9288370"/>
              <a:gd name="connsiteY37" fmla="*/ 1043237 h 1657420"/>
              <a:gd name="connsiteX38" fmla="*/ 5985730 w 9288370"/>
              <a:gd name="connsiteY38" fmla="*/ 1035396 h 1657420"/>
              <a:gd name="connsiteX39" fmla="*/ 6103109 w 9288370"/>
              <a:gd name="connsiteY39" fmla="*/ 1019019 h 1657420"/>
              <a:gd name="connsiteX40" fmla="*/ 6222406 w 9288370"/>
              <a:gd name="connsiteY40" fmla="*/ 985341 h 1657420"/>
              <a:gd name="connsiteX41" fmla="*/ 6598672 w 9288370"/>
              <a:gd name="connsiteY41" fmla="*/ 902062 h 1657420"/>
              <a:gd name="connsiteX42" fmla="*/ 6766149 w 9288370"/>
              <a:gd name="connsiteY42" fmla="*/ 846132 h 1657420"/>
              <a:gd name="connsiteX43" fmla="*/ 6886312 w 9288370"/>
              <a:gd name="connsiteY43" fmla="*/ 781877 h 1657420"/>
              <a:gd name="connsiteX44" fmla="*/ 7006457 w 9288370"/>
              <a:gd name="connsiteY44" fmla="*/ 699758 h 1657420"/>
              <a:gd name="connsiteX45" fmla="*/ 7231643 w 9288370"/>
              <a:gd name="connsiteY45" fmla="*/ 640778 h 1657420"/>
              <a:gd name="connsiteX46" fmla="*/ 7363123 w 9288370"/>
              <a:gd name="connsiteY46" fmla="*/ 593682 h 1657420"/>
              <a:gd name="connsiteX47" fmla="*/ 7588368 w 9288370"/>
              <a:gd name="connsiteY47" fmla="*/ 531129 h 1657420"/>
              <a:gd name="connsiteX48" fmla="*/ 7782741 w 9288370"/>
              <a:gd name="connsiteY48" fmla="*/ 455936 h 1657420"/>
              <a:gd name="connsiteX49" fmla="*/ 7952094 w 9288370"/>
              <a:gd name="connsiteY49" fmla="*/ 409302 h 1657420"/>
              <a:gd name="connsiteX50" fmla="*/ 8231938 w 9288370"/>
              <a:gd name="connsiteY50" fmla="*/ 259259 h 1657420"/>
              <a:gd name="connsiteX51" fmla="*/ 8428864 w 9288370"/>
              <a:gd name="connsiteY51" fmla="*/ 208471 h 1657420"/>
              <a:gd name="connsiteX52" fmla="*/ 8616510 w 9288370"/>
              <a:gd name="connsiteY52" fmla="*/ 161973 h 1657420"/>
              <a:gd name="connsiteX53" fmla="*/ 8826766 w 9288370"/>
              <a:gd name="connsiteY53" fmla="*/ 152111 h 1657420"/>
              <a:gd name="connsiteX54" fmla="*/ 8917647 w 9288370"/>
              <a:gd name="connsiteY54" fmla="*/ 112232 h 1657420"/>
              <a:gd name="connsiteX55" fmla="*/ 9182272 w 9288370"/>
              <a:gd name="connsiteY55" fmla="*/ 37171 h 1657420"/>
              <a:gd name="connsiteX56" fmla="*/ 9232990 w 9288370"/>
              <a:gd name="connsiteY56" fmla="*/ 24074 h 1657420"/>
              <a:gd name="connsiteX57" fmla="*/ 9288370 w 9288370"/>
              <a:gd name="connsiteY57" fmla="*/ 0 h 1657420"/>
              <a:gd name="connsiteX58" fmla="*/ 0 w 9288370"/>
              <a:gd name="connsiteY58" fmla="*/ 0 h 1657420"/>
              <a:gd name="connsiteX59" fmla="*/ 8158 w 9288370"/>
              <a:gd name="connsiteY59" fmla="*/ 1657420 h 165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288370" h="1657420">
                <a:moveTo>
                  <a:pt x="8158" y="1657420"/>
                </a:moveTo>
                <a:cubicBezTo>
                  <a:pt x="61478" y="1649348"/>
                  <a:pt x="284901" y="1645343"/>
                  <a:pt x="411216" y="1628370"/>
                </a:cubicBezTo>
                <a:cubicBezTo>
                  <a:pt x="480417" y="1633188"/>
                  <a:pt x="558470" y="1603899"/>
                  <a:pt x="766051" y="1569826"/>
                </a:cubicBezTo>
                <a:cubicBezTo>
                  <a:pt x="812488" y="1564422"/>
                  <a:pt x="953443" y="1560007"/>
                  <a:pt x="971617" y="1522494"/>
                </a:cubicBezTo>
                <a:cubicBezTo>
                  <a:pt x="1020161" y="1501878"/>
                  <a:pt x="1097347" y="1533665"/>
                  <a:pt x="1186668" y="1514737"/>
                </a:cubicBezTo>
                <a:lnTo>
                  <a:pt x="1339078" y="1494730"/>
                </a:lnTo>
                <a:lnTo>
                  <a:pt x="1488946" y="1508375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152963" y="1319665"/>
                  <a:pt x="3261550" y="1289117"/>
                </a:cubicBezTo>
                <a:lnTo>
                  <a:pt x="3409554" y="1258110"/>
                </a:lnTo>
                <a:cubicBezTo>
                  <a:pt x="3478041" y="1234777"/>
                  <a:pt x="3465895" y="1252355"/>
                  <a:pt x="3534382" y="1245916"/>
                </a:cubicBezTo>
                <a:cubicBezTo>
                  <a:pt x="3568027" y="1248143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37687" y="1266099"/>
                  <a:pt x="4060534" y="1273326"/>
                </a:cubicBezTo>
                <a:cubicBezTo>
                  <a:pt x="4222834" y="1244527"/>
                  <a:pt x="4406167" y="1272716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751303" y="824906"/>
                  <a:pt x="6844288" y="800250"/>
                  <a:pt x="6886312" y="781877"/>
                </a:cubicBezTo>
                <a:cubicBezTo>
                  <a:pt x="6904346" y="796722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46060" y="516035"/>
                  <a:pt x="7588368" y="531129"/>
                </a:cubicBezTo>
                <a:cubicBezTo>
                  <a:pt x="7589802" y="511039"/>
                  <a:pt x="7775022" y="480542"/>
                  <a:pt x="7782741" y="455936"/>
                </a:cubicBezTo>
                <a:cubicBezTo>
                  <a:pt x="7843362" y="435631"/>
                  <a:pt x="7898455" y="431261"/>
                  <a:pt x="7952094" y="409302"/>
                </a:cubicBezTo>
                <a:cubicBezTo>
                  <a:pt x="8005733" y="387343"/>
                  <a:pt x="8146910" y="289023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ubicBezTo>
                  <a:pt x="2719" y="557222"/>
                  <a:pt x="5439" y="1100198"/>
                  <a:pt x="8158" y="1657420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12700" dir="54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6B8A83-FCB8-0DAE-CEC1-A704D382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85800"/>
            <a:ext cx="4559301" cy="1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Abschlussfrage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954FBE-D20B-C979-0A2A-926E9EB46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90801"/>
            <a:ext cx="4559301" cy="37226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Würde</a:t>
            </a:r>
            <a:r>
              <a:rPr lang="en-US" sz="2000" dirty="0"/>
              <a:t> Herr </a:t>
            </a:r>
            <a:r>
              <a:rPr lang="en-US" sz="2000" dirty="0" err="1"/>
              <a:t>Zamoyski</a:t>
            </a:r>
            <a:r>
              <a:rPr lang="en-US" sz="2000" dirty="0"/>
              <a:t> </a:t>
            </a:r>
            <a:r>
              <a:rPr lang="en-US" sz="2000" dirty="0" err="1"/>
              <a:t>euren</a:t>
            </a:r>
            <a:r>
              <a:rPr lang="en-US" sz="2000" dirty="0"/>
              <a:t> </a:t>
            </a:r>
            <a:r>
              <a:rPr lang="en-US" sz="2000" dirty="0" err="1"/>
              <a:t>Vertrag</a:t>
            </a:r>
            <a:r>
              <a:rPr lang="en-US" sz="2000" dirty="0"/>
              <a:t> </a:t>
            </a:r>
            <a:r>
              <a:rPr lang="en-US" sz="2000" dirty="0" err="1"/>
              <a:t>akzeptieren</a:t>
            </a:r>
            <a:r>
              <a:rPr lang="en-US" sz="2000" dirty="0"/>
              <a:t>?</a:t>
            </a:r>
          </a:p>
        </p:txBody>
      </p:sp>
      <p:pic>
        <p:nvPicPr>
          <p:cNvPr id="5" name="Picture 4" descr="Stift, der über einer Unterschriftszeile platziert ist">
            <a:extLst>
              <a:ext uri="{FF2B5EF4-FFF2-40B4-BE49-F238E27FC236}">
                <a16:creationId xmlns:a16="http://schemas.microsoft.com/office/drawing/2014/main" id="{AACBA3D2-963A-D852-5957-185B918C6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89"/>
          <a:stretch/>
        </p:blipFill>
        <p:spPr>
          <a:xfrm>
            <a:off x="5930899" y="1878788"/>
            <a:ext cx="5575302" cy="314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78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5E249D0-CECF-4029-A080-EDA940EF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E2CC1E-DA18-492B-84E0-E120E2421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624588" y="0"/>
            <a:ext cx="4567412" cy="6858000"/>
          </a:xfrm>
          <a:custGeom>
            <a:avLst/>
            <a:gdLst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9468 w 6128435"/>
              <a:gd name="connsiteY113" fmla="*/ 4200916 h 6858000"/>
              <a:gd name="connsiteX114" fmla="*/ 5917114 w 6128435"/>
              <a:gd name="connsiteY114" fmla="*/ 4213096 h 6858000"/>
              <a:gd name="connsiteX115" fmla="*/ 5921153 w 6128435"/>
              <a:gd name="connsiteY115" fmla="*/ 4236222 h 6858000"/>
              <a:gd name="connsiteX116" fmla="*/ 5924233 w 6128435"/>
              <a:gd name="connsiteY116" fmla="*/ 4242060 h 6858000"/>
              <a:gd name="connsiteX117" fmla="*/ 5923742 w 6128435"/>
              <a:gd name="connsiteY117" fmla="*/ 4265435 h 6858000"/>
              <a:gd name="connsiteX118" fmla="*/ 5928910 w 6128435"/>
              <a:gd name="connsiteY118" fmla="*/ 4300973 h 6858000"/>
              <a:gd name="connsiteX119" fmla="*/ 5939320 w 6128435"/>
              <a:gd name="connsiteY119" fmla="*/ 4340435 h 6858000"/>
              <a:gd name="connsiteX120" fmla="*/ 5936924 w 6128435"/>
              <a:gd name="connsiteY120" fmla="*/ 4353034 h 6858000"/>
              <a:gd name="connsiteX121" fmla="*/ 5946705 w 6128435"/>
              <a:gd name="connsiteY121" fmla="*/ 4428051 h 6858000"/>
              <a:gd name="connsiteX122" fmla="*/ 5949261 w 6128435"/>
              <a:gd name="connsiteY122" fmla="*/ 4449185 h 6858000"/>
              <a:gd name="connsiteX123" fmla="*/ 5957504 w 6128435"/>
              <a:gd name="connsiteY123" fmla="*/ 4465911 h 6858000"/>
              <a:gd name="connsiteX124" fmla="*/ 5964689 w 6128435"/>
              <a:gd name="connsiteY124" fmla="*/ 4468532 h 6858000"/>
              <a:gd name="connsiteX125" fmla="*/ 5967062 w 6128435"/>
              <a:gd name="connsiteY125" fmla="*/ 4479923 h 6858000"/>
              <a:gd name="connsiteX126" fmla="*/ 5968960 w 6128435"/>
              <a:gd name="connsiteY126" fmla="*/ 4482655 h 6858000"/>
              <a:gd name="connsiteX127" fmla="*/ 5978567 w 6128435"/>
              <a:gd name="connsiteY127" fmla="*/ 4498605 h 6858000"/>
              <a:gd name="connsiteX128" fmla="*/ 5967676 w 6128435"/>
              <a:gd name="connsiteY128" fmla="*/ 4540140 h 6858000"/>
              <a:gd name="connsiteX129" fmla="*/ 5980106 w 6128435"/>
              <a:gd name="connsiteY129" fmla="*/ 4585087 h 6858000"/>
              <a:gd name="connsiteX130" fmla="*/ 5986918 w 6128435"/>
              <a:gd name="connsiteY130" fmla="*/ 4764836 h 6858000"/>
              <a:gd name="connsiteX131" fmla="*/ 6013516 w 6128435"/>
              <a:gd name="connsiteY131" fmla="*/ 4786619 h 6858000"/>
              <a:gd name="connsiteX132" fmla="*/ 6025404 w 6128435"/>
              <a:gd name="connsiteY132" fmla="*/ 4858148 h 6858000"/>
              <a:gd name="connsiteX133" fmla="*/ 6007749 w 6128435"/>
              <a:gd name="connsiteY133" fmla="*/ 4964715 h 6858000"/>
              <a:gd name="connsiteX134" fmla="*/ 6005269 w 6128435"/>
              <a:gd name="connsiteY134" fmla="*/ 5150567 h 6858000"/>
              <a:gd name="connsiteX135" fmla="*/ 6001127 w 6128435"/>
              <a:gd name="connsiteY135" fmla="*/ 5164609 h 6858000"/>
              <a:gd name="connsiteX136" fmla="*/ 5996647 w 6128435"/>
              <a:gd name="connsiteY136" fmla="*/ 5185640 h 6858000"/>
              <a:gd name="connsiteX137" fmla="*/ 5998514 w 6128435"/>
              <a:gd name="connsiteY137" fmla="*/ 5189673 h 6858000"/>
              <a:gd name="connsiteX138" fmla="*/ 5995970 w 6128435"/>
              <a:gd name="connsiteY138" fmla="*/ 5221547 h 6858000"/>
              <a:gd name="connsiteX139" fmla="*/ 5997218 w 6128435"/>
              <a:gd name="connsiteY139" fmla="*/ 5222031 h 6858000"/>
              <a:gd name="connsiteX140" fmla="*/ 6002116 w 6128435"/>
              <a:gd name="connsiteY140" fmla="*/ 5231223 h 6858000"/>
              <a:gd name="connsiteX141" fmla="*/ 6008541 w 6128435"/>
              <a:gd name="connsiteY141" fmla="*/ 5248680 h 6858000"/>
              <a:gd name="connsiteX142" fmla="*/ 6039260 w 6128435"/>
              <a:gd name="connsiteY142" fmla="*/ 5289518 h 6858000"/>
              <a:gd name="connsiteX143" fmla="*/ 6036748 w 6128435"/>
              <a:gd name="connsiteY143" fmla="*/ 5322752 h 6858000"/>
              <a:gd name="connsiteX144" fmla="*/ 6036943 w 6128435"/>
              <a:gd name="connsiteY144" fmla="*/ 5329480 h 6858000"/>
              <a:gd name="connsiteX145" fmla="*/ 6037236 w 6128435"/>
              <a:gd name="connsiteY145" fmla="*/ 5329634 h 6858000"/>
              <a:gd name="connsiteX146" fmla="*/ 6038019 w 6128435"/>
              <a:gd name="connsiteY146" fmla="*/ 5336764 h 6858000"/>
              <a:gd name="connsiteX147" fmla="*/ 6037298 w 6128435"/>
              <a:gd name="connsiteY147" fmla="*/ 5341753 h 6858000"/>
              <a:gd name="connsiteX148" fmla="*/ 6037677 w 6128435"/>
              <a:gd name="connsiteY148" fmla="*/ 5354807 h 6858000"/>
              <a:gd name="connsiteX149" fmla="*/ 6039728 w 6128435"/>
              <a:gd name="connsiteY149" fmla="*/ 5359416 h 6858000"/>
              <a:gd name="connsiteX150" fmla="*/ 6043311 w 6128435"/>
              <a:gd name="connsiteY150" fmla="*/ 5361407 h 6858000"/>
              <a:gd name="connsiteX151" fmla="*/ 6042954 w 6128435"/>
              <a:gd name="connsiteY151" fmla="*/ 5362576 h 6858000"/>
              <a:gd name="connsiteX152" fmla="*/ 6053435 w 6128435"/>
              <a:gd name="connsiteY152" fmla="*/ 5387547 h 6858000"/>
              <a:gd name="connsiteX153" fmla="*/ 6065933 w 6128435"/>
              <a:gd name="connsiteY153" fmla="*/ 5443002 h 6858000"/>
              <a:gd name="connsiteX154" fmla="*/ 6068640 w 6128435"/>
              <a:gd name="connsiteY154" fmla="*/ 5474503 h 6858000"/>
              <a:gd name="connsiteX155" fmla="*/ 6080922 w 6128435"/>
              <a:gd name="connsiteY155" fmla="*/ 5561070 h 6858000"/>
              <a:gd name="connsiteX156" fmla="*/ 6096949 w 6128435"/>
              <a:gd name="connsiteY156" fmla="*/ 5648179 h 6858000"/>
              <a:gd name="connsiteX157" fmla="*/ 6125703 w 6128435"/>
              <a:gd name="connsiteY157" fmla="*/ 5692894 h 6858000"/>
              <a:gd name="connsiteX158" fmla="*/ 6126670 w 6128435"/>
              <a:gd name="connsiteY158" fmla="*/ 5697882 h 6858000"/>
              <a:gd name="connsiteX159" fmla="*/ 6124061 w 6128435"/>
              <a:gd name="connsiteY159" fmla="*/ 5710294 h 6858000"/>
              <a:gd name="connsiteX160" fmla="*/ 6122213 w 6128435"/>
              <a:gd name="connsiteY160" fmla="*/ 5714762 h 6858000"/>
              <a:gd name="connsiteX161" fmla="*/ 6121353 w 6128435"/>
              <a:gd name="connsiteY161" fmla="*/ 5721725 h 6858000"/>
              <a:gd name="connsiteX162" fmla="*/ 6121607 w 6128435"/>
              <a:gd name="connsiteY162" fmla="*/ 5721959 h 6858000"/>
              <a:gd name="connsiteX163" fmla="*/ 6120262 w 6128435"/>
              <a:gd name="connsiteY163" fmla="*/ 5728358 h 6858000"/>
              <a:gd name="connsiteX164" fmla="*/ 6110194 w 6128435"/>
              <a:gd name="connsiteY164" fmla="*/ 5758853 h 6858000"/>
              <a:gd name="connsiteX165" fmla="*/ 6127519 w 6128435"/>
              <a:gd name="connsiteY165" fmla="*/ 5865775 h 6858000"/>
              <a:gd name="connsiteX166" fmla="*/ 6128435 w 6128435"/>
              <a:gd name="connsiteY166" fmla="*/ 5870164 h 6858000"/>
              <a:gd name="connsiteX167" fmla="*/ 6119217 w 6128435"/>
              <a:gd name="connsiteY167" fmla="*/ 5888542 h 6858000"/>
              <a:gd name="connsiteX168" fmla="*/ 6115966 w 6128435"/>
              <a:gd name="connsiteY168" fmla="*/ 5898387 h 6858000"/>
              <a:gd name="connsiteX169" fmla="*/ 6111924 w 6128435"/>
              <a:gd name="connsiteY169" fmla="*/ 5900444 h 6858000"/>
              <a:gd name="connsiteX170" fmla="*/ 6108716 w 6128435"/>
              <a:gd name="connsiteY170" fmla="*/ 5915345 h 6858000"/>
              <a:gd name="connsiteX171" fmla="*/ 6109524 w 6128435"/>
              <a:gd name="connsiteY171" fmla="*/ 5917328 h 6858000"/>
              <a:gd name="connsiteX172" fmla="*/ 6102493 w 6128435"/>
              <a:gd name="connsiteY172" fmla="*/ 5928602 h 6858000"/>
              <a:gd name="connsiteX173" fmla="*/ 6056863 w 6128435"/>
              <a:gd name="connsiteY173" fmla="*/ 6000643 h 6858000"/>
              <a:gd name="connsiteX174" fmla="*/ 6045436 w 6128435"/>
              <a:gd name="connsiteY174" fmla="*/ 6124480 h 6858000"/>
              <a:gd name="connsiteX175" fmla="*/ 6030489 w 6128435"/>
              <a:gd name="connsiteY175" fmla="*/ 6317666 h 6858000"/>
              <a:gd name="connsiteX176" fmla="*/ 6007492 w 6128435"/>
              <a:gd name="connsiteY176" fmla="*/ 6440818 h 6858000"/>
              <a:gd name="connsiteX177" fmla="*/ 6009467 w 6128435"/>
              <a:gd name="connsiteY177" fmla="*/ 6487076 h 6858000"/>
              <a:gd name="connsiteX178" fmla="*/ 5995064 w 6128435"/>
              <a:gd name="connsiteY178" fmla="*/ 6540791 h 6858000"/>
              <a:gd name="connsiteX179" fmla="*/ 5996309 w 6128435"/>
              <a:gd name="connsiteY179" fmla="*/ 6543961 h 6858000"/>
              <a:gd name="connsiteX180" fmla="*/ 5996048 w 6128435"/>
              <a:gd name="connsiteY180" fmla="*/ 6555444 h 6858000"/>
              <a:gd name="connsiteX181" fmla="*/ 6002524 w 6128435"/>
              <a:gd name="connsiteY181" fmla="*/ 6560188 h 6858000"/>
              <a:gd name="connsiteX182" fmla="*/ 6006823 w 6128435"/>
              <a:gd name="connsiteY182" fmla="*/ 6578546 h 6858000"/>
              <a:gd name="connsiteX183" fmla="*/ 6004510 w 6128435"/>
              <a:gd name="connsiteY183" fmla="*/ 6599256 h 6858000"/>
              <a:gd name="connsiteX184" fmla="*/ 5986207 w 6128435"/>
              <a:gd name="connsiteY184" fmla="*/ 6695855 h 6858000"/>
              <a:gd name="connsiteX185" fmla="*/ 5979428 w 6128435"/>
              <a:gd name="connsiteY185" fmla="*/ 6754678 h 6858000"/>
              <a:gd name="connsiteX186" fmla="*/ 5983398 w 6128435"/>
              <a:gd name="connsiteY186" fmla="*/ 6778641 h 6858000"/>
              <a:gd name="connsiteX187" fmla="*/ 5984543 w 6128435"/>
              <a:gd name="connsiteY187" fmla="*/ 6811016 h 6858000"/>
              <a:gd name="connsiteX188" fmla="*/ 5981802 w 6128435"/>
              <a:gd name="connsiteY188" fmla="*/ 6838578 h 6858000"/>
              <a:gd name="connsiteX189" fmla="*/ 5979671 w 6128435"/>
              <a:gd name="connsiteY189" fmla="*/ 6858000 h 6858000"/>
              <a:gd name="connsiteX190" fmla="*/ 0 w 6128435"/>
              <a:gd name="connsiteY190" fmla="*/ 685800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36924 w 6128435"/>
              <a:gd name="connsiteY119" fmla="*/ 4353034 h 6858000"/>
              <a:gd name="connsiteX120" fmla="*/ 5946705 w 6128435"/>
              <a:gd name="connsiteY120" fmla="*/ 4428051 h 6858000"/>
              <a:gd name="connsiteX121" fmla="*/ 5949261 w 6128435"/>
              <a:gd name="connsiteY121" fmla="*/ 4449185 h 6858000"/>
              <a:gd name="connsiteX122" fmla="*/ 5957504 w 6128435"/>
              <a:gd name="connsiteY122" fmla="*/ 4465911 h 6858000"/>
              <a:gd name="connsiteX123" fmla="*/ 5964689 w 6128435"/>
              <a:gd name="connsiteY123" fmla="*/ 4468532 h 6858000"/>
              <a:gd name="connsiteX124" fmla="*/ 5967062 w 6128435"/>
              <a:gd name="connsiteY124" fmla="*/ 4479923 h 6858000"/>
              <a:gd name="connsiteX125" fmla="*/ 5968960 w 6128435"/>
              <a:gd name="connsiteY125" fmla="*/ 4482655 h 6858000"/>
              <a:gd name="connsiteX126" fmla="*/ 5978567 w 6128435"/>
              <a:gd name="connsiteY126" fmla="*/ 4498605 h 6858000"/>
              <a:gd name="connsiteX127" fmla="*/ 5967676 w 6128435"/>
              <a:gd name="connsiteY127" fmla="*/ 4540140 h 6858000"/>
              <a:gd name="connsiteX128" fmla="*/ 5980106 w 6128435"/>
              <a:gd name="connsiteY128" fmla="*/ 4585087 h 6858000"/>
              <a:gd name="connsiteX129" fmla="*/ 5986918 w 6128435"/>
              <a:gd name="connsiteY129" fmla="*/ 4764836 h 6858000"/>
              <a:gd name="connsiteX130" fmla="*/ 6013516 w 6128435"/>
              <a:gd name="connsiteY130" fmla="*/ 4786619 h 6858000"/>
              <a:gd name="connsiteX131" fmla="*/ 6025404 w 6128435"/>
              <a:gd name="connsiteY131" fmla="*/ 4858148 h 6858000"/>
              <a:gd name="connsiteX132" fmla="*/ 6007749 w 6128435"/>
              <a:gd name="connsiteY132" fmla="*/ 4964715 h 6858000"/>
              <a:gd name="connsiteX133" fmla="*/ 6005269 w 6128435"/>
              <a:gd name="connsiteY133" fmla="*/ 5150567 h 6858000"/>
              <a:gd name="connsiteX134" fmla="*/ 6001127 w 6128435"/>
              <a:gd name="connsiteY134" fmla="*/ 5164609 h 6858000"/>
              <a:gd name="connsiteX135" fmla="*/ 5996647 w 6128435"/>
              <a:gd name="connsiteY135" fmla="*/ 5185640 h 6858000"/>
              <a:gd name="connsiteX136" fmla="*/ 5998514 w 6128435"/>
              <a:gd name="connsiteY136" fmla="*/ 5189673 h 6858000"/>
              <a:gd name="connsiteX137" fmla="*/ 5995970 w 6128435"/>
              <a:gd name="connsiteY137" fmla="*/ 5221547 h 6858000"/>
              <a:gd name="connsiteX138" fmla="*/ 5997218 w 6128435"/>
              <a:gd name="connsiteY138" fmla="*/ 5222031 h 6858000"/>
              <a:gd name="connsiteX139" fmla="*/ 6002116 w 6128435"/>
              <a:gd name="connsiteY139" fmla="*/ 5231223 h 6858000"/>
              <a:gd name="connsiteX140" fmla="*/ 6008541 w 6128435"/>
              <a:gd name="connsiteY140" fmla="*/ 5248680 h 6858000"/>
              <a:gd name="connsiteX141" fmla="*/ 6039260 w 6128435"/>
              <a:gd name="connsiteY141" fmla="*/ 5289518 h 6858000"/>
              <a:gd name="connsiteX142" fmla="*/ 6036748 w 6128435"/>
              <a:gd name="connsiteY142" fmla="*/ 5322752 h 6858000"/>
              <a:gd name="connsiteX143" fmla="*/ 6036943 w 6128435"/>
              <a:gd name="connsiteY143" fmla="*/ 5329480 h 6858000"/>
              <a:gd name="connsiteX144" fmla="*/ 6037236 w 6128435"/>
              <a:gd name="connsiteY144" fmla="*/ 5329634 h 6858000"/>
              <a:gd name="connsiteX145" fmla="*/ 6038019 w 6128435"/>
              <a:gd name="connsiteY145" fmla="*/ 5336764 h 6858000"/>
              <a:gd name="connsiteX146" fmla="*/ 6037298 w 6128435"/>
              <a:gd name="connsiteY146" fmla="*/ 5341753 h 6858000"/>
              <a:gd name="connsiteX147" fmla="*/ 6037677 w 6128435"/>
              <a:gd name="connsiteY147" fmla="*/ 5354807 h 6858000"/>
              <a:gd name="connsiteX148" fmla="*/ 6039728 w 6128435"/>
              <a:gd name="connsiteY148" fmla="*/ 5359416 h 6858000"/>
              <a:gd name="connsiteX149" fmla="*/ 6043311 w 6128435"/>
              <a:gd name="connsiteY149" fmla="*/ 5361407 h 6858000"/>
              <a:gd name="connsiteX150" fmla="*/ 6042954 w 6128435"/>
              <a:gd name="connsiteY150" fmla="*/ 5362576 h 6858000"/>
              <a:gd name="connsiteX151" fmla="*/ 6053435 w 6128435"/>
              <a:gd name="connsiteY151" fmla="*/ 5387547 h 6858000"/>
              <a:gd name="connsiteX152" fmla="*/ 6065933 w 6128435"/>
              <a:gd name="connsiteY152" fmla="*/ 5443002 h 6858000"/>
              <a:gd name="connsiteX153" fmla="*/ 6068640 w 6128435"/>
              <a:gd name="connsiteY153" fmla="*/ 5474503 h 6858000"/>
              <a:gd name="connsiteX154" fmla="*/ 6080922 w 6128435"/>
              <a:gd name="connsiteY154" fmla="*/ 5561070 h 6858000"/>
              <a:gd name="connsiteX155" fmla="*/ 6096949 w 6128435"/>
              <a:gd name="connsiteY155" fmla="*/ 5648179 h 6858000"/>
              <a:gd name="connsiteX156" fmla="*/ 6125703 w 6128435"/>
              <a:gd name="connsiteY156" fmla="*/ 5692894 h 6858000"/>
              <a:gd name="connsiteX157" fmla="*/ 6126670 w 6128435"/>
              <a:gd name="connsiteY157" fmla="*/ 5697882 h 6858000"/>
              <a:gd name="connsiteX158" fmla="*/ 6124061 w 6128435"/>
              <a:gd name="connsiteY158" fmla="*/ 5710294 h 6858000"/>
              <a:gd name="connsiteX159" fmla="*/ 6122213 w 6128435"/>
              <a:gd name="connsiteY159" fmla="*/ 5714762 h 6858000"/>
              <a:gd name="connsiteX160" fmla="*/ 6121353 w 6128435"/>
              <a:gd name="connsiteY160" fmla="*/ 5721725 h 6858000"/>
              <a:gd name="connsiteX161" fmla="*/ 6121607 w 6128435"/>
              <a:gd name="connsiteY161" fmla="*/ 5721959 h 6858000"/>
              <a:gd name="connsiteX162" fmla="*/ 6120262 w 6128435"/>
              <a:gd name="connsiteY162" fmla="*/ 5728358 h 6858000"/>
              <a:gd name="connsiteX163" fmla="*/ 6110194 w 6128435"/>
              <a:gd name="connsiteY163" fmla="*/ 5758853 h 6858000"/>
              <a:gd name="connsiteX164" fmla="*/ 6127519 w 6128435"/>
              <a:gd name="connsiteY164" fmla="*/ 5865775 h 6858000"/>
              <a:gd name="connsiteX165" fmla="*/ 6128435 w 6128435"/>
              <a:gd name="connsiteY165" fmla="*/ 5870164 h 6858000"/>
              <a:gd name="connsiteX166" fmla="*/ 6119217 w 6128435"/>
              <a:gd name="connsiteY166" fmla="*/ 5888542 h 6858000"/>
              <a:gd name="connsiteX167" fmla="*/ 6115966 w 6128435"/>
              <a:gd name="connsiteY167" fmla="*/ 5898387 h 6858000"/>
              <a:gd name="connsiteX168" fmla="*/ 6111924 w 6128435"/>
              <a:gd name="connsiteY168" fmla="*/ 5900444 h 6858000"/>
              <a:gd name="connsiteX169" fmla="*/ 6108716 w 6128435"/>
              <a:gd name="connsiteY169" fmla="*/ 5915345 h 6858000"/>
              <a:gd name="connsiteX170" fmla="*/ 6109524 w 6128435"/>
              <a:gd name="connsiteY170" fmla="*/ 5917328 h 6858000"/>
              <a:gd name="connsiteX171" fmla="*/ 6102493 w 6128435"/>
              <a:gd name="connsiteY171" fmla="*/ 5928602 h 6858000"/>
              <a:gd name="connsiteX172" fmla="*/ 6056863 w 6128435"/>
              <a:gd name="connsiteY172" fmla="*/ 6000643 h 6858000"/>
              <a:gd name="connsiteX173" fmla="*/ 6045436 w 6128435"/>
              <a:gd name="connsiteY173" fmla="*/ 6124480 h 6858000"/>
              <a:gd name="connsiteX174" fmla="*/ 6030489 w 6128435"/>
              <a:gd name="connsiteY174" fmla="*/ 6317666 h 6858000"/>
              <a:gd name="connsiteX175" fmla="*/ 6007492 w 6128435"/>
              <a:gd name="connsiteY175" fmla="*/ 6440818 h 6858000"/>
              <a:gd name="connsiteX176" fmla="*/ 6009467 w 6128435"/>
              <a:gd name="connsiteY176" fmla="*/ 6487076 h 6858000"/>
              <a:gd name="connsiteX177" fmla="*/ 5995064 w 6128435"/>
              <a:gd name="connsiteY177" fmla="*/ 6540791 h 6858000"/>
              <a:gd name="connsiteX178" fmla="*/ 5996309 w 6128435"/>
              <a:gd name="connsiteY178" fmla="*/ 6543961 h 6858000"/>
              <a:gd name="connsiteX179" fmla="*/ 5996048 w 6128435"/>
              <a:gd name="connsiteY179" fmla="*/ 6555444 h 6858000"/>
              <a:gd name="connsiteX180" fmla="*/ 6002524 w 6128435"/>
              <a:gd name="connsiteY180" fmla="*/ 6560188 h 6858000"/>
              <a:gd name="connsiteX181" fmla="*/ 6006823 w 6128435"/>
              <a:gd name="connsiteY181" fmla="*/ 6578546 h 6858000"/>
              <a:gd name="connsiteX182" fmla="*/ 6004510 w 6128435"/>
              <a:gd name="connsiteY182" fmla="*/ 6599256 h 6858000"/>
              <a:gd name="connsiteX183" fmla="*/ 5986207 w 6128435"/>
              <a:gd name="connsiteY183" fmla="*/ 6695855 h 6858000"/>
              <a:gd name="connsiteX184" fmla="*/ 5979428 w 6128435"/>
              <a:gd name="connsiteY184" fmla="*/ 6754678 h 6858000"/>
              <a:gd name="connsiteX185" fmla="*/ 5983398 w 6128435"/>
              <a:gd name="connsiteY185" fmla="*/ 6778641 h 6858000"/>
              <a:gd name="connsiteX186" fmla="*/ 5984543 w 6128435"/>
              <a:gd name="connsiteY186" fmla="*/ 6811016 h 6858000"/>
              <a:gd name="connsiteX187" fmla="*/ 5981802 w 6128435"/>
              <a:gd name="connsiteY187" fmla="*/ 6838578 h 6858000"/>
              <a:gd name="connsiteX188" fmla="*/ 5979671 w 6128435"/>
              <a:gd name="connsiteY188" fmla="*/ 6858000 h 6858000"/>
              <a:gd name="connsiteX189" fmla="*/ 0 w 6128435"/>
              <a:gd name="connsiteY189" fmla="*/ 6858000 h 6858000"/>
              <a:gd name="connsiteX190" fmla="*/ 0 w 6128435"/>
              <a:gd name="connsiteY19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09911 w 6128435"/>
              <a:gd name="connsiteY112" fmla="*/ 4189970 h 6858000"/>
              <a:gd name="connsiteX113" fmla="*/ 5917114 w 6128435"/>
              <a:gd name="connsiteY113" fmla="*/ 4213096 h 6858000"/>
              <a:gd name="connsiteX114" fmla="*/ 5921153 w 6128435"/>
              <a:gd name="connsiteY114" fmla="*/ 4236222 h 6858000"/>
              <a:gd name="connsiteX115" fmla="*/ 5924233 w 6128435"/>
              <a:gd name="connsiteY115" fmla="*/ 4242060 h 6858000"/>
              <a:gd name="connsiteX116" fmla="*/ 5923742 w 6128435"/>
              <a:gd name="connsiteY116" fmla="*/ 4265435 h 6858000"/>
              <a:gd name="connsiteX117" fmla="*/ 5928910 w 6128435"/>
              <a:gd name="connsiteY117" fmla="*/ 4300973 h 6858000"/>
              <a:gd name="connsiteX118" fmla="*/ 5939320 w 6128435"/>
              <a:gd name="connsiteY118" fmla="*/ 4340435 h 6858000"/>
              <a:gd name="connsiteX119" fmla="*/ 5946705 w 6128435"/>
              <a:gd name="connsiteY119" fmla="*/ 4428051 h 6858000"/>
              <a:gd name="connsiteX120" fmla="*/ 5949261 w 6128435"/>
              <a:gd name="connsiteY120" fmla="*/ 4449185 h 6858000"/>
              <a:gd name="connsiteX121" fmla="*/ 5957504 w 6128435"/>
              <a:gd name="connsiteY121" fmla="*/ 4465911 h 6858000"/>
              <a:gd name="connsiteX122" fmla="*/ 5964689 w 6128435"/>
              <a:gd name="connsiteY122" fmla="*/ 4468532 h 6858000"/>
              <a:gd name="connsiteX123" fmla="*/ 5967062 w 6128435"/>
              <a:gd name="connsiteY123" fmla="*/ 4479923 h 6858000"/>
              <a:gd name="connsiteX124" fmla="*/ 5968960 w 6128435"/>
              <a:gd name="connsiteY124" fmla="*/ 4482655 h 6858000"/>
              <a:gd name="connsiteX125" fmla="*/ 5978567 w 6128435"/>
              <a:gd name="connsiteY125" fmla="*/ 4498605 h 6858000"/>
              <a:gd name="connsiteX126" fmla="*/ 5967676 w 6128435"/>
              <a:gd name="connsiteY126" fmla="*/ 4540140 h 6858000"/>
              <a:gd name="connsiteX127" fmla="*/ 5980106 w 6128435"/>
              <a:gd name="connsiteY127" fmla="*/ 4585087 h 6858000"/>
              <a:gd name="connsiteX128" fmla="*/ 5986918 w 6128435"/>
              <a:gd name="connsiteY128" fmla="*/ 4764836 h 6858000"/>
              <a:gd name="connsiteX129" fmla="*/ 6013516 w 6128435"/>
              <a:gd name="connsiteY129" fmla="*/ 4786619 h 6858000"/>
              <a:gd name="connsiteX130" fmla="*/ 6025404 w 6128435"/>
              <a:gd name="connsiteY130" fmla="*/ 4858148 h 6858000"/>
              <a:gd name="connsiteX131" fmla="*/ 6007749 w 6128435"/>
              <a:gd name="connsiteY131" fmla="*/ 4964715 h 6858000"/>
              <a:gd name="connsiteX132" fmla="*/ 6005269 w 6128435"/>
              <a:gd name="connsiteY132" fmla="*/ 5150567 h 6858000"/>
              <a:gd name="connsiteX133" fmla="*/ 6001127 w 6128435"/>
              <a:gd name="connsiteY133" fmla="*/ 5164609 h 6858000"/>
              <a:gd name="connsiteX134" fmla="*/ 5996647 w 6128435"/>
              <a:gd name="connsiteY134" fmla="*/ 5185640 h 6858000"/>
              <a:gd name="connsiteX135" fmla="*/ 5998514 w 6128435"/>
              <a:gd name="connsiteY135" fmla="*/ 5189673 h 6858000"/>
              <a:gd name="connsiteX136" fmla="*/ 5995970 w 6128435"/>
              <a:gd name="connsiteY136" fmla="*/ 5221547 h 6858000"/>
              <a:gd name="connsiteX137" fmla="*/ 5997218 w 6128435"/>
              <a:gd name="connsiteY137" fmla="*/ 5222031 h 6858000"/>
              <a:gd name="connsiteX138" fmla="*/ 6002116 w 6128435"/>
              <a:gd name="connsiteY138" fmla="*/ 5231223 h 6858000"/>
              <a:gd name="connsiteX139" fmla="*/ 6008541 w 6128435"/>
              <a:gd name="connsiteY139" fmla="*/ 5248680 h 6858000"/>
              <a:gd name="connsiteX140" fmla="*/ 6039260 w 6128435"/>
              <a:gd name="connsiteY140" fmla="*/ 5289518 h 6858000"/>
              <a:gd name="connsiteX141" fmla="*/ 6036748 w 6128435"/>
              <a:gd name="connsiteY141" fmla="*/ 5322752 h 6858000"/>
              <a:gd name="connsiteX142" fmla="*/ 6036943 w 6128435"/>
              <a:gd name="connsiteY142" fmla="*/ 5329480 h 6858000"/>
              <a:gd name="connsiteX143" fmla="*/ 6037236 w 6128435"/>
              <a:gd name="connsiteY143" fmla="*/ 5329634 h 6858000"/>
              <a:gd name="connsiteX144" fmla="*/ 6038019 w 6128435"/>
              <a:gd name="connsiteY144" fmla="*/ 5336764 h 6858000"/>
              <a:gd name="connsiteX145" fmla="*/ 6037298 w 6128435"/>
              <a:gd name="connsiteY145" fmla="*/ 5341753 h 6858000"/>
              <a:gd name="connsiteX146" fmla="*/ 6037677 w 6128435"/>
              <a:gd name="connsiteY146" fmla="*/ 5354807 h 6858000"/>
              <a:gd name="connsiteX147" fmla="*/ 6039728 w 6128435"/>
              <a:gd name="connsiteY147" fmla="*/ 5359416 h 6858000"/>
              <a:gd name="connsiteX148" fmla="*/ 6043311 w 6128435"/>
              <a:gd name="connsiteY148" fmla="*/ 5361407 h 6858000"/>
              <a:gd name="connsiteX149" fmla="*/ 6042954 w 6128435"/>
              <a:gd name="connsiteY149" fmla="*/ 5362576 h 6858000"/>
              <a:gd name="connsiteX150" fmla="*/ 6053435 w 6128435"/>
              <a:gd name="connsiteY150" fmla="*/ 5387547 h 6858000"/>
              <a:gd name="connsiteX151" fmla="*/ 6065933 w 6128435"/>
              <a:gd name="connsiteY151" fmla="*/ 5443002 h 6858000"/>
              <a:gd name="connsiteX152" fmla="*/ 6068640 w 6128435"/>
              <a:gd name="connsiteY152" fmla="*/ 5474503 h 6858000"/>
              <a:gd name="connsiteX153" fmla="*/ 6080922 w 6128435"/>
              <a:gd name="connsiteY153" fmla="*/ 5561070 h 6858000"/>
              <a:gd name="connsiteX154" fmla="*/ 6096949 w 6128435"/>
              <a:gd name="connsiteY154" fmla="*/ 5648179 h 6858000"/>
              <a:gd name="connsiteX155" fmla="*/ 6125703 w 6128435"/>
              <a:gd name="connsiteY155" fmla="*/ 5692894 h 6858000"/>
              <a:gd name="connsiteX156" fmla="*/ 6126670 w 6128435"/>
              <a:gd name="connsiteY156" fmla="*/ 5697882 h 6858000"/>
              <a:gd name="connsiteX157" fmla="*/ 6124061 w 6128435"/>
              <a:gd name="connsiteY157" fmla="*/ 5710294 h 6858000"/>
              <a:gd name="connsiteX158" fmla="*/ 6122213 w 6128435"/>
              <a:gd name="connsiteY158" fmla="*/ 5714762 h 6858000"/>
              <a:gd name="connsiteX159" fmla="*/ 6121353 w 6128435"/>
              <a:gd name="connsiteY159" fmla="*/ 5721725 h 6858000"/>
              <a:gd name="connsiteX160" fmla="*/ 6121607 w 6128435"/>
              <a:gd name="connsiteY160" fmla="*/ 5721959 h 6858000"/>
              <a:gd name="connsiteX161" fmla="*/ 6120262 w 6128435"/>
              <a:gd name="connsiteY161" fmla="*/ 5728358 h 6858000"/>
              <a:gd name="connsiteX162" fmla="*/ 6110194 w 6128435"/>
              <a:gd name="connsiteY162" fmla="*/ 5758853 h 6858000"/>
              <a:gd name="connsiteX163" fmla="*/ 6127519 w 6128435"/>
              <a:gd name="connsiteY163" fmla="*/ 5865775 h 6858000"/>
              <a:gd name="connsiteX164" fmla="*/ 6128435 w 6128435"/>
              <a:gd name="connsiteY164" fmla="*/ 5870164 h 6858000"/>
              <a:gd name="connsiteX165" fmla="*/ 6119217 w 6128435"/>
              <a:gd name="connsiteY165" fmla="*/ 5888542 h 6858000"/>
              <a:gd name="connsiteX166" fmla="*/ 6115966 w 6128435"/>
              <a:gd name="connsiteY166" fmla="*/ 5898387 h 6858000"/>
              <a:gd name="connsiteX167" fmla="*/ 6111924 w 6128435"/>
              <a:gd name="connsiteY167" fmla="*/ 5900444 h 6858000"/>
              <a:gd name="connsiteX168" fmla="*/ 6108716 w 6128435"/>
              <a:gd name="connsiteY168" fmla="*/ 5915345 h 6858000"/>
              <a:gd name="connsiteX169" fmla="*/ 6109524 w 6128435"/>
              <a:gd name="connsiteY169" fmla="*/ 5917328 h 6858000"/>
              <a:gd name="connsiteX170" fmla="*/ 6102493 w 6128435"/>
              <a:gd name="connsiteY170" fmla="*/ 5928602 h 6858000"/>
              <a:gd name="connsiteX171" fmla="*/ 6056863 w 6128435"/>
              <a:gd name="connsiteY171" fmla="*/ 6000643 h 6858000"/>
              <a:gd name="connsiteX172" fmla="*/ 6045436 w 6128435"/>
              <a:gd name="connsiteY172" fmla="*/ 6124480 h 6858000"/>
              <a:gd name="connsiteX173" fmla="*/ 6030489 w 6128435"/>
              <a:gd name="connsiteY173" fmla="*/ 6317666 h 6858000"/>
              <a:gd name="connsiteX174" fmla="*/ 6007492 w 6128435"/>
              <a:gd name="connsiteY174" fmla="*/ 6440818 h 6858000"/>
              <a:gd name="connsiteX175" fmla="*/ 6009467 w 6128435"/>
              <a:gd name="connsiteY175" fmla="*/ 6487076 h 6858000"/>
              <a:gd name="connsiteX176" fmla="*/ 5995064 w 6128435"/>
              <a:gd name="connsiteY176" fmla="*/ 6540791 h 6858000"/>
              <a:gd name="connsiteX177" fmla="*/ 5996309 w 6128435"/>
              <a:gd name="connsiteY177" fmla="*/ 6543961 h 6858000"/>
              <a:gd name="connsiteX178" fmla="*/ 5996048 w 6128435"/>
              <a:gd name="connsiteY178" fmla="*/ 6555444 h 6858000"/>
              <a:gd name="connsiteX179" fmla="*/ 6002524 w 6128435"/>
              <a:gd name="connsiteY179" fmla="*/ 6560188 h 6858000"/>
              <a:gd name="connsiteX180" fmla="*/ 6006823 w 6128435"/>
              <a:gd name="connsiteY180" fmla="*/ 6578546 h 6858000"/>
              <a:gd name="connsiteX181" fmla="*/ 6004510 w 6128435"/>
              <a:gd name="connsiteY181" fmla="*/ 6599256 h 6858000"/>
              <a:gd name="connsiteX182" fmla="*/ 5986207 w 6128435"/>
              <a:gd name="connsiteY182" fmla="*/ 6695855 h 6858000"/>
              <a:gd name="connsiteX183" fmla="*/ 5979428 w 6128435"/>
              <a:gd name="connsiteY183" fmla="*/ 6754678 h 6858000"/>
              <a:gd name="connsiteX184" fmla="*/ 5983398 w 6128435"/>
              <a:gd name="connsiteY184" fmla="*/ 6778641 h 6858000"/>
              <a:gd name="connsiteX185" fmla="*/ 5984543 w 6128435"/>
              <a:gd name="connsiteY185" fmla="*/ 6811016 h 6858000"/>
              <a:gd name="connsiteX186" fmla="*/ 5981802 w 6128435"/>
              <a:gd name="connsiteY186" fmla="*/ 6838578 h 6858000"/>
              <a:gd name="connsiteX187" fmla="*/ 5979671 w 6128435"/>
              <a:gd name="connsiteY187" fmla="*/ 6858000 h 6858000"/>
              <a:gd name="connsiteX188" fmla="*/ 0 w 6128435"/>
              <a:gd name="connsiteY188" fmla="*/ 6858000 h 6858000"/>
              <a:gd name="connsiteX189" fmla="*/ 0 w 6128435"/>
              <a:gd name="connsiteY18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4495 w 6128435"/>
              <a:gd name="connsiteY110" fmla="*/ 4170854 h 6858000"/>
              <a:gd name="connsiteX111" fmla="*/ 5903513 w 6128435"/>
              <a:gd name="connsiteY111" fmla="*/ 4187661 h 6858000"/>
              <a:gd name="connsiteX112" fmla="*/ 5917114 w 6128435"/>
              <a:gd name="connsiteY112" fmla="*/ 4213096 h 6858000"/>
              <a:gd name="connsiteX113" fmla="*/ 5921153 w 6128435"/>
              <a:gd name="connsiteY113" fmla="*/ 4236222 h 6858000"/>
              <a:gd name="connsiteX114" fmla="*/ 5924233 w 6128435"/>
              <a:gd name="connsiteY114" fmla="*/ 4242060 h 6858000"/>
              <a:gd name="connsiteX115" fmla="*/ 5923742 w 6128435"/>
              <a:gd name="connsiteY115" fmla="*/ 4265435 h 6858000"/>
              <a:gd name="connsiteX116" fmla="*/ 5928910 w 6128435"/>
              <a:gd name="connsiteY116" fmla="*/ 4300973 h 6858000"/>
              <a:gd name="connsiteX117" fmla="*/ 5939320 w 6128435"/>
              <a:gd name="connsiteY117" fmla="*/ 4340435 h 6858000"/>
              <a:gd name="connsiteX118" fmla="*/ 5946705 w 6128435"/>
              <a:gd name="connsiteY118" fmla="*/ 4428051 h 6858000"/>
              <a:gd name="connsiteX119" fmla="*/ 5949261 w 6128435"/>
              <a:gd name="connsiteY119" fmla="*/ 4449185 h 6858000"/>
              <a:gd name="connsiteX120" fmla="*/ 5957504 w 6128435"/>
              <a:gd name="connsiteY120" fmla="*/ 4465911 h 6858000"/>
              <a:gd name="connsiteX121" fmla="*/ 5964689 w 6128435"/>
              <a:gd name="connsiteY121" fmla="*/ 4468532 h 6858000"/>
              <a:gd name="connsiteX122" fmla="*/ 5967062 w 6128435"/>
              <a:gd name="connsiteY122" fmla="*/ 4479923 h 6858000"/>
              <a:gd name="connsiteX123" fmla="*/ 5968960 w 6128435"/>
              <a:gd name="connsiteY123" fmla="*/ 4482655 h 6858000"/>
              <a:gd name="connsiteX124" fmla="*/ 5978567 w 6128435"/>
              <a:gd name="connsiteY124" fmla="*/ 4498605 h 6858000"/>
              <a:gd name="connsiteX125" fmla="*/ 5967676 w 6128435"/>
              <a:gd name="connsiteY125" fmla="*/ 4540140 h 6858000"/>
              <a:gd name="connsiteX126" fmla="*/ 5980106 w 6128435"/>
              <a:gd name="connsiteY126" fmla="*/ 4585087 h 6858000"/>
              <a:gd name="connsiteX127" fmla="*/ 5986918 w 6128435"/>
              <a:gd name="connsiteY127" fmla="*/ 4764836 h 6858000"/>
              <a:gd name="connsiteX128" fmla="*/ 6013516 w 6128435"/>
              <a:gd name="connsiteY128" fmla="*/ 4786619 h 6858000"/>
              <a:gd name="connsiteX129" fmla="*/ 6025404 w 6128435"/>
              <a:gd name="connsiteY129" fmla="*/ 4858148 h 6858000"/>
              <a:gd name="connsiteX130" fmla="*/ 6007749 w 6128435"/>
              <a:gd name="connsiteY130" fmla="*/ 4964715 h 6858000"/>
              <a:gd name="connsiteX131" fmla="*/ 6005269 w 6128435"/>
              <a:gd name="connsiteY131" fmla="*/ 5150567 h 6858000"/>
              <a:gd name="connsiteX132" fmla="*/ 6001127 w 6128435"/>
              <a:gd name="connsiteY132" fmla="*/ 5164609 h 6858000"/>
              <a:gd name="connsiteX133" fmla="*/ 5996647 w 6128435"/>
              <a:gd name="connsiteY133" fmla="*/ 5185640 h 6858000"/>
              <a:gd name="connsiteX134" fmla="*/ 5998514 w 6128435"/>
              <a:gd name="connsiteY134" fmla="*/ 5189673 h 6858000"/>
              <a:gd name="connsiteX135" fmla="*/ 5995970 w 6128435"/>
              <a:gd name="connsiteY135" fmla="*/ 5221547 h 6858000"/>
              <a:gd name="connsiteX136" fmla="*/ 5997218 w 6128435"/>
              <a:gd name="connsiteY136" fmla="*/ 5222031 h 6858000"/>
              <a:gd name="connsiteX137" fmla="*/ 6002116 w 6128435"/>
              <a:gd name="connsiteY137" fmla="*/ 5231223 h 6858000"/>
              <a:gd name="connsiteX138" fmla="*/ 6008541 w 6128435"/>
              <a:gd name="connsiteY138" fmla="*/ 5248680 h 6858000"/>
              <a:gd name="connsiteX139" fmla="*/ 6039260 w 6128435"/>
              <a:gd name="connsiteY139" fmla="*/ 5289518 h 6858000"/>
              <a:gd name="connsiteX140" fmla="*/ 6036748 w 6128435"/>
              <a:gd name="connsiteY140" fmla="*/ 5322752 h 6858000"/>
              <a:gd name="connsiteX141" fmla="*/ 6036943 w 6128435"/>
              <a:gd name="connsiteY141" fmla="*/ 5329480 h 6858000"/>
              <a:gd name="connsiteX142" fmla="*/ 6037236 w 6128435"/>
              <a:gd name="connsiteY142" fmla="*/ 5329634 h 6858000"/>
              <a:gd name="connsiteX143" fmla="*/ 6038019 w 6128435"/>
              <a:gd name="connsiteY143" fmla="*/ 5336764 h 6858000"/>
              <a:gd name="connsiteX144" fmla="*/ 6037298 w 6128435"/>
              <a:gd name="connsiteY144" fmla="*/ 5341753 h 6858000"/>
              <a:gd name="connsiteX145" fmla="*/ 6037677 w 6128435"/>
              <a:gd name="connsiteY145" fmla="*/ 5354807 h 6858000"/>
              <a:gd name="connsiteX146" fmla="*/ 6039728 w 6128435"/>
              <a:gd name="connsiteY146" fmla="*/ 5359416 h 6858000"/>
              <a:gd name="connsiteX147" fmla="*/ 6043311 w 6128435"/>
              <a:gd name="connsiteY147" fmla="*/ 5361407 h 6858000"/>
              <a:gd name="connsiteX148" fmla="*/ 6042954 w 6128435"/>
              <a:gd name="connsiteY148" fmla="*/ 5362576 h 6858000"/>
              <a:gd name="connsiteX149" fmla="*/ 6053435 w 6128435"/>
              <a:gd name="connsiteY149" fmla="*/ 5387547 h 6858000"/>
              <a:gd name="connsiteX150" fmla="*/ 6065933 w 6128435"/>
              <a:gd name="connsiteY150" fmla="*/ 5443002 h 6858000"/>
              <a:gd name="connsiteX151" fmla="*/ 6068640 w 6128435"/>
              <a:gd name="connsiteY151" fmla="*/ 5474503 h 6858000"/>
              <a:gd name="connsiteX152" fmla="*/ 6080922 w 6128435"/>
              <a:gd name="connsiteY152" fmla="*/ 5561070 h 6858000"/>
              <a:gd name="connsiteX153" fmla="*/ 6096949 w 6128435"/>
              <a:gd name="connsiteY153" fmla="*/ 5648179 h 6858000"/>
              <a:gd name="connsiteX154" fmla="*/ 6125703 w 6128435"/>
              <a:gd name="connsiteY154" fmla="*/ 5692894 h 6858000"/>
              <a:gd name="connsiteX155" fmla="*/ 6126670 w 6128435"/>
              <a:gd name="connsiteY155" fmla="*/ 5697882 h 6858000"/>
              <a:gd name="connsiteX156" fmla="*/ 6124061 w 6128435"/>
              <a:gd name="connsiteY156" fmla="*/ 5710294 h 6858000"/>
              <a:gd name="connsiteX157" fmla="*/ 6122213 w 6128435"/>
              <a:gd name="connsiteY157" fmla="*/ 5714762 h 6858000"/>
              <a:gd name="connsiteX158" fmla="*/ 6121353 w 6128435"/>
              <a:gd name="connsiteY158" fmla="*/ 5721725 h 6858000"/>
              <a:gd name="connsiteX159" fmla="*/ 6121607 w 6128435"/>
              <a:gd name="connsiteY159" fmla="*/ 5721959 h 6858000"/>
              <a:gd name="connsiteX160" fmla="*/ 6120262 w 6128435"/>
              <a:gd name="connsiteY160" fmla="*/ 5728358 h 6858000"/>
              <a:gd name="connsiteX161" fmla="*/ 6110194 w 6128435"/>
              <a:gd name="connsiteY161" fmla="*/ 5758853 h 6858000"/>
              <a:gd name="connsiteX162" fmla="*/ 6127519 w 6128435"/>
              <a:gd name="connsiteY162" fmla="*/ 5865775 h 6858000"/>
              <a:gd name="connsiteX163" fmla="*/ 6128435 w 6128435"/>
              <a:gd name="connsiteY163" fmla="*/ 5870164 h 6858000"/>
              <a:gd name="connsiteX164" fmla="*/ 6119217 w 6128435"/>
              <a:gd name="connsiteY164" fmla="*/ 5888542 h 6858000"/>
              <a:gd name="connsiteX165" fmla="*/ 6115966 w 6128435"/>
              <a:gd name="connsiteY165" fmla="*/ 5898387 h 6858000"/>
              <a:gd name="connsiteX166" fmla="*/ 6111924 w 6128435"/>
              <a:gd name="connsiteY166" fmla="*/ 5900444 h 6858000"/>
              <a:gd name="connsiteX167" fmla="*/ 6108716 w 6128435"/>
              <a:gd name="connsiteY167" fmla="*/ 5915345 h 6858000"/>
              <a:gd name="connsiteX168" fmla="*/ 6109524 w 6128435"/>
              <a:gd name="connsiteY168" fmla="*/ 5917328 h 6858000"/>
              <a:gd name="connsiteX169" fmla="*/ 6102493 w 6128435"/>
              <a:gd name="connsiteY169" fmla="*/ 5928602 h 6858000"/>
              <a:gd name="connsiteX170" fmla="*/ 6056863 w 6128435"/>
              <a:gd name="connsiteY170" fmla="*/ 6000643 h 6858000"/>
              <a:gd name="connsiteX171" fmla="*/ 6045436 w 6128435"/>
              <a:gd name="connsiteY171" fmla="*/ 6124480 h 6858000"/>
              <a:gd name="connsiteX172" fmla="*/ 6030489 w 6128435"/>
              <a:gd name="connsiteY172" fmla="*/ 6317666 h 6858000"/>
              <a:gd name="connsiteX173" fmla="*/ 6007492 w 6128435"/>
              <a:gd name="connsiteY173" fmla="*/ 6440818 h 6858000"/>
              <a:gd name="connsiteX174" fmla="*/ 6009467 w 6128435"/>
              <a:gd name="connsiteY174" fmla="*/ 6487076 h 6858000"/>
              <a:gd name="connsiteX175" fmla="*/ 5995064 w 6128435"/>
              <a:gd name="connsiteY175" fmla="*/ 6540791 h 6858000"/>
              <a:gd name="connsiteX176" fmla="*/ 5996309 w 6128435"/>
              <a:gd name="connsiteY176" fmla="*/ 6543961 h 6858000"/>
              <a:gd name="connsiteX177" fmla="*/ 5996048 w 6128435"/>
              <a:gd name="connsiteY177" fmla="*/ 6555444 h 6858000"/>
              <a:gd name="connsiteX178" fmla="*/ 6002524 w 6128435"/>
              <a:gd name="connsiteY178" fmla="*/ 6560188 h 6858000"/>
              <a:gd name="connsiteX179" fmla="*/ 6006823 w 6128435"/>
              <a:gd name="connsiteY179" fmla="*/ 6578546 h 6858000"/>
              <a:gd name="connsiteX180" fmla="*/ 6004510 w 6128435"/>
              <a:gd name="connsiteY180" fmla="*/ 6599256 h 6858000"/>
              <a:gd name="connsiteX181" fmla="*/ 5986207 w 6128435"/>
              <a:gd name="connsiteY181" fmla="*/ 6695855 h 6858000"/>
              <a:gd name="connsiteX182" fmla="*/ 5979428 w 6128435"/>
              <a:gd name="connsiteY182" fmla="*/ 6754678 h 6858000"/>
              <a:gd name="connsiteX183" fmla="*/ 5983398 w 6128435"/>
              <a:gd name="connsiteY183" fmla="*/ 6778641 h 6858000"/>
              <a:gd name="connsiteX184" fmla="*/ 5984543 w 6128435"/>
              <a:gd name="connsiteY184" fmla="*/ 6811016 h 6858000"/>
              <a:gd name="connsiteX185" fmla="*/ 5981802 w 6128435"/>
              <a:gd name="connsiteY185" fmla="*/ 6838578 h 6858000"/>
              <a:gd name="connsiteX186" fmla="*/ 5979671 w 6128435"/>
              <a:gd name="connsiteY186" fmla="*/ 6858000 h 6858000"/>
              <a:gd name="connsiteX187" fmla="*/ 0 w 6128435"/>
              <a:gd name="connsiteY187" fmla="*/ 6858000 h 6858000"/>
              <a:gd name="connsiteX188" fmla="*/ 0 w 6128435"/>
              <a:gd name="connsiteY18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3742 w 6128435"/>
              <a:gd name="connsiteY114" fmla="*/ 4265435 h 6858000"/>
              <a:gd name="connsiteX115" fmla="*/ 5928910 w 6128435"/>
              <a:gd name="connsiteY115" fmla="*/ 4300973 h 6858000"/>
              <a:gd name="connsiteX116" fmla="*/ 5939320 w 6128435"/>
              <a:gd name="connsiteY116" fmla="*/ 4340435 h 6858000"/>
              <a:gd name="connsiteX117" fmla="*/ 5946705 w 6128435"/>
              <a:gd name="connsiteY117" fmla="*/ 4428051 h 6858000"/>
              <a:gd name="connsiteX118" fmla="*/ 5949261 w 6128435"/>
              <a:gd name="connsiteY118" fmla="*/ 4449185 h 6858000"/>
              <a:gd name="connsiteX119" fmla="*/ 5957504 w 6128435"/>
              <a:gd name="connsiteY119" fmla="*/ 4465911 h 6858000"/>
              <a:gd name="connsiteX120" fmla="*/ 5964689 w 6128435"/>
              <a:gd name="connsiteY120" fmla="*/ 4468532 h 6858000"/>
              <a:gd name="connsiteX121" fmla="*/ 5967062 w 6128435"/>
              <a:gd name="connsiteY121" fmla="*/ 4479923 h 6858000"/>
              <a:gd name="connsiteX122" fmla="*/ 5968960 w 6128435"/>
              <a:gd name="connsiteY122" fmla="*/ 4482655 h 6858000"/>
              <a:gd name="connsiteX123" fmla="*/ 5978567 w 6128435"/>
              <a:gd name="connsiteY123" fmla="*/ 4498605 h 6858000"/>
              <a:gd name="connsiteX124" fmla="*/ 5967676 w 6128435"/>
              <a:gd name="connsiteY124" fmla="*/ 4540140 h 6858000"/>
              <a:gd name="connsiteX125" fmla="*/ 5980106 w 6128435"/>
              <a:gd name="connsiteY125" fmla="*/ 4585087 h 6858000"/>
              <a:gd name="connsiteX126" fmla="*/ 5986918 w 6128435"/>
              <a:gd name="connsiteY126" fmla="*/ 4764836 h 6858000"/>
              <a:gd name="connsiteX127" fmla="*/ 6013516 w 6128435"/>
              <a:gd name="connsiteY127" fmla="*/ 4786619 h 6858000"/>
              <a:gd name="connsiteX128" fmla="*/ 6025404 w 6128435"/>
              <a:gd name="connsiteY128" fmla="*/ 4858148 h 6858000"/>
              <a:gd name="connsiteX129" fmla="*/ 6007749 w 6128435"/>
              <a:gd name="connsiteY129" fmla="*/ 4964715 h 6858000"/>
              <a:gd name="connsiteX130" fmla="*/ 6005269 w 6128435"/>
              <a:gd name="connsiteY130" fmla="*/ 5150567 h 6858000"/>
              <a:gd name="connsiteX131" fmla="*/ 6001127 w 6128435"/>
              <a:gd name="connsiteY131" fmla="*/ 5164609 h 6858000"/>
              <a:gd name="connsiteX132" fmla="*/ 5996647 w 6128435"/>
              <a:gd name="connsiteY132" fmla="*/ 5185640 h 6858000"/>
              <a:gd name="connsiteX133" fmla="*/ 5998514 w 6128435"/>
              <a:gd name="connsiteY133" fmla="*/ 5189673 h 6858000"/>
              <a:gd name="connsiteX134" fmla="*/ 5995970 w 6128435"/>
              <a:gd name="connsiteY134" fmla="*/ 5221547 h 6858000"/>
              <a:gd name="connsiteX135" fmla="*/ 5997218 w 6128435"/>
              <a:gd name="connsiteY135" fmla="*/ 5222031 h 6858000"/>
              <a:gd name="connsiteX136" fmla="*/ 6002116 w 6128435"/>
              <a:gd name="connsiteY136" fmla="*/ 5231223 h 6858000"/>
              <a:gd name="connsiteX137" fmla="*/ 6008541 w 6128435"/>
              <a:gd name="connsiteY137" fmla="*/ 5248680 h 6858000"/>
              <a:gd name="connsiteX138" fmla="*/ 6039260 w 6128435"/>
              <a:gd name="connsiteY138" fmla="*/ 5289518 h 6858000"/>
              <a:gd name="connsiteX139" fmla="*/ 6036748 w 6128435"/>
              <a:gd name="connsiteY139" fmla="*/ 5322752 h 6858000"/>
              <a:gd name="connsiteX140" fmla="*/ 6036943 w 6128435"/>
              <a:gd name="connsiteY140" fmla="*/ 5329480 h 6858000"/>
              <a:gd name="connsiteX141" fmla="*/ 6037236 w 6128435"/>
              <a:gd name="connsiteY141" fmla="*/ 5329634 h 6858000"/>
              <a:gd name="connsiteX142" fmla="*/ 6038019 w 6128435"/>
              <a:gd name="connsiteY142" fmla="*/ 5336764 h 6858000"/>
              <a:gd name="connsiteX143" fmla="*/ 6037298 w 6128435"/>
              <a:gd name="connsiteY143" fmla="*/ 5341753 h 6858000"/>
              <a:gd name="connsiteX144" fmla="*/ 6037677 w 6128435"/>
              <a:gd name="connsiteY144" fmla="*/ 5354807 h 6858000"/>
              <a:gd name="connsiteX145" fmla="*/ 6039728 w 6128435"/>
              <a:gd name="connsiteY145" fmla="*/ 5359416 h 6858000"/>
              <a:gd name="connsiteX146" fmla="*/ 6043311 w 6128435"/>
              <a:gd name="connsiteY146" fmla="*/ 5361407 h 6858000"/>
              <a:gd name="connsiteX147" fmla="*/ 6042954 w 6128435"/>
              <a:gd name="connsiteY147" fmla="*/ 5362576 h 6858000"/>
              <a:gd name="connsiteX148" fmla="*/ 6053435 w 6128435"/>
              <a:gd name="connsiteY148" fmla="*/ 5387547 h 6858000"/>
              <a:gd name="connsiteX149" fmla="*/ 6065933 w 6128435"/>
              <a:gd name="connsiteY149" fmla="*/ 5443002 h 6858000"/>
              <a:gd name="connsiteX150" fmla="*/ 6068640 w 6128435"/>
              <a:gd name="connsiteY150" fmla="*/ 5474503 h 6858000"/>
              <a:gd name="connsiteX151" fmla="*/ 6080922 w 6128435"/>
              <a:gd name="connsiteY151" fmla="*/ 5561070 h 6858000"/>
              <a:gd name="connsiteX152" fmla="*/ 6096949 w 6128435"/>
              <a:gd name="connsiteY152" fmla="*/ 5648179 h 6858000"/>
              <a:gd name="connsiteX153" fmla="*/ 6125703 w 6128435"/>
              <a:gd name="connsiteY153" fmla="*/ 5692894 h 6858000"/>
              <a:gd name="connsiteX154" fmla="*/ 6126670 w 6128435"/>
              <a:gd name="connsiteY154" fmla="*/ 5697882 h 6858000"/>
              <a:gd name="connsiteX155" fmla="*/ 6124061 w 6128435"/>
              <a:gd name="connsiteY155" fmla="*/ 5710294 h 6858000"/>
              <a:gd name="connsiteX156" fmla="*/ 6122213 w 6128435"/>
              <a:gd name="connsiteY156" fmla="*/ 5714762 h 6858000"/>
              <a:gd name="connsiteX157" fmla="*/ 6121353 w 6128435"/>
              <a:gd name="connsiteY157" fmla="*/ 5721725 h 6858000"/>
              <a:gd name="connsiteX158" fmla="*/ 6121607 w 6128435"/>
              <a:gd name="connsiteY158" fmla="*/ 5721959 h 6858000"/>
              <a:gd name="connsiteX159" fmla="*/ 6120262 w 6128435"/>
              <a:gd name="connsiteY159" fmla="*/ 5728358 h 6858000"/>
              <a:gd name="connsiteX160" fmla="*/ 6110194 w 6128435"/>
              <a:gd name="connsiteY160" fmla="*/ 5758853 h 6858000"/>
              <a:gd name="connsiteX161" fmla="*/ 6127519 w 6128435"/>
              <a:gd name="connsiteY161" fmla="*/ 5865775 h 6858000"/>
              <a:gd name="connsiteX162" fmla="*/ 6128435 w 6128435"/>
              <a:gd name="connsiteY162" fmla="*/ 5870164 h 6858000"/>
              <a:gd name="connsiteX163" fmla="*/ 6119217 w 6128435"/>
              <a:gd name="connsiteY163" fmla="*/ 5888542 h 6858000"/>
              <a:gd name="connsiteX164" fmla="*/ 6115966 w 6128435"/>
              <a:gd name="connsiteY164" fmla="*/ 5898387 h 6858000"/>
              <a:gd name="connsiteX165" fmla="*/ 6111924 w 6128435"/>
              <a:gd name="connsiteY165" fmla="*/ 5900444 h 6858000"/>
              <a:gd name="connsiteX166" fmla="*/ 6108716 w 6128435"/>
              <a:gd name="connsiteY166" fmla="*/ 5915345 h 6858000"/>
              <a:gd name="connsiteX167" fmla="*/ 6109524 w 6128435"/>
              <a:gd name="connsiteY167" fmla="*/ 5917328 h 6858000"/>
              <a:gd name="connsiteX168" fmla="*/ 6102493 w 6128435"/>
              <a:gd name="connsiteY168" fmla="*/ 5928602 h 6858000"/>
              <a:gd name="connsiteX169" fmla="*/ 6056863 w 6128435"/>
              <a:gd name="connsiteY169" fmla="*/ 6000643 h 6858000"/>
              <a:gd name="connsiteX170" fmla="*/ 6045436 w 6128435"/>
              <a:gd name="connsiteY170" fmla="*/ 6124480 h 6858000"/>
              <a:gd name="connsiteX171" fmla="*/ 6030489 w 6128435"/>
              <a:gd name="connsiteY171" fmla="*/ 6317666 h 6858000"/>
              <a:gd name="connsiteX172" fmla="*/ 6007492 w 6128435"/>
              <a:gd name="connsiteY172" fmla="*/ 6440818 h 6858000"/>
              <a:gd name="connsiteX173" fmla="*/ 6009467 w 6128435"/>
              <a:gd name="connsiteY173" fmla="*/ 6487076 h 6858000"/>
              <a:gd name="connsiteX174" fmla="*/ 5995064 w 6128435"/>
              <a:gd name="connsiteY174" fmla="*/ 6540791 h 6858000"/>
              <a:gd name="connsiteX175" fmla="*/ 5996309 w 6128435"/>
              <a:gd name="connsiteY175" fmla="*/ 6543961 h 6858000"/>
              <a:gd name="connsiteX176" fmla="*/ 5996048 w 6128435"/>
              <a:gd name="connsiteY176" fmla="*/ 6555444 h 6858000"/>
              <a:gd name="connsiteX177" fmla="*/ 6002524 w 6128435"/>
              <a:gd name="connsiteY177" fmla="*/ 6560188 h 6858000"/>
              <a:gd name="connsiteX178" fmla="*/ 6006823 w 6128435"/>
              <a:gd name="connsiteY178" fmla="*/ 6578546 h 6858000"/>
              <a:gd name="connsiteX179" fmla="*/ 6004510 w 6128435"/>
              <a:gd name="connsiteY179" fmla="*/ 6599256 h 6858000"/>
              <a:gd name="connsiteX180" fmla="*/ 5986207 w 6128435"/>
              <a:gd name="connsiteY180" fmla="*/ 6695855 h 6858000"/>
              <a:gd name="connsiteX181" fmla="*/ 5979428 w 6128435"/>
              <a:gd name="connsiteY181" fmla="*/ 6754678 h 6858000"/>
              <a:gd name="connsiteX182" fmla="*/ 5983398 w 6128435"/>
              <a:gd name="connsiteY182" fmla="*/ 6778641 h 6858000"/>
              <a:gd name="connsiteX183" fmla="*/ 5984543 w 6128435"/>
              <a:gd name="connsiteY183" fmla="*/ 6811016 h 6858000"/>
              <a:gd name="connsiteX184" fmla="*/ 5981802 w 6128435"/>
              <a:gd name="connsiteY184" fmla="*/ 6838578 h 6858000"/>
              <a:gd name="connsiteX185" fmla="*/ 5979671 w 6128435"/>
              <a:gd name="connsiteY185" fmla="*/ 6858000 h 6858000"/>
              <a:gd name="connsiteX186" fmla="*/ 0 w 6128435"/>
              <a:gd name="connsiteY186" fmla="*/ 6858000 h 6858000"/>
              <a:gd name="connsiteX187" fmla="*/ 0 w 6128435"/>
              <a:gd name="connsiteY18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86918 w 6128435"/>
              <a:gd name="connsiteY125" fmla="*/ 4764836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67676 w 6128435"/>
              <a:gd name="connsiteY123" fmla="*/ 4540140 h 6858000"/>
              <a:gd name="connsiteX124" fmla="*/ 5980106 w 6128435"/>
              <a:gd name="connsiteY124" fmla="*/ 4585087 h 6858000"/>
              <a:gd name="connsiteX125" fmla="*/ 5998138 w 6128435"/>
              <a:gd name="connsiteY125" fmla="*/ 4697518 h 6858000"/>
              <a:gd name="connsiteX126" fmla="*/ 6013516 w 6128435"/>
              <a:gd name="connsiteY126" fmla="*/ 4786619 h 6858000"/>
              <a:gd name="connsiteX127" fmla="*/ 6025404 w 6128435"/>
              <a:gd name="connsiteY127" fmla="*/ 4858148 h 6858000"/>
              <a:gd name="connsiteX128" fmla="*/ 6007749 w 6128435"/>
              <a:gd name="connsiteY128" fmla="*/ 4964715 h 6858000"/>
              <a:gd name="connsiteX129" fmla="*/ 6005269 w 6128435"/>
              <a:gd name="connsiteY129" fmla="*/ 5150567 h 6858000"/>
              <a:gd name="connsiteX130" fmla="*/ 6001127 w 6128435"/>
              <a:gd name="connsiteY130" fmla="*/ 5164609 h 6858000"/>
              <a:gd name="connsiteX131" fmla="*/ 5996647 w 6128435"/>
              <a:gd name="connsiteY131" fmla="*/ 5185640 h 6858000"/>
              <a:gd name="connsiteX132" fmla="*/ 5998514 w 6128435"/>
              <a:gd name="connsiteY132" fmla="*/ 5189673 h 6858000"/>
              <a:gd name="connsiteX133" fmla="*/ 5995970 w 6128435"/>
              <a:gd name="connsiteY133" fmla="*/ 5221547 h 6858000"/>
              <a:gd name="connsiteX134" fmla="*/ 5997218 w 6128435"/>
              <a:gd name="connsiteY134" fmla="*/ 5222031 h 6858000"/>
              <a:gd name="connsiteX135" fmla="*/ 6002116 w 6128435"/>
              <a:gd name="connsiteY135" fmla="*/ 5231223 h 6858000"/>
              <a:gd name="connsiteX136" fmla="*/ 6008541 w 6128435"/>
              <a:gd name="connsiteY136" fmla="*/ 5248680 h 6858000"/>
              <a:gd name="connsiteX137" fmla="*/ 6039260 w 6128435"/>
              <a:gd name="connsiteY137" fmla="*/ 5289518 h 6858000"/>
              <a:gd name="connsiteX138" fmla="*/ 6036748 w 6128435"/>
              <a:gd name="connsiteY138" fmla="*/ 5322752 h 6858000"/>
              <a:gd name="connsiteX139" fmla="*/ 6036943 w 6128435"/>
              <a:gd name="connsiteY139" fmla="*/ 5329480 h 6858000"/>
              <a:gd name="connsiteX140" fmla="*/ 6037236 w 6128435"/>
              <a:gd name="connsiteY140" fmla="*/ 5329634 h 6858000"/>
              <a:gd name="connsiteX141" fmla="*/ 6038019 w 6128435"/>
              <a:gd name="connsiteY141" fmla="*/ 5336764 h 6858000"/>
              <a:gd name="connsiteX142" fmla="*/ 6037298 w 6128435"/>
              <a:gd name="connsiteY142" fmla="*/ 5341753 h 6858000"/>
              <a:gd name="connsiteX143" fmla="*/ 6037677 w 6128435"/>
              <a:gd name="connsiteY143" fmla="*/ 5354807 h 6858000"/>
              <a:gd name="connsiteX144" fmla="*/ 6039728 w 6128435"/>
              <a:gd name="connsiteY144" fmla="*/ 5359416 h 6858000"/>
              <a:gd name="connsiteX145" fmla="*/ 6043311 w 6128435"/>
              <a:gd name="connsiteY145" fmla="*/ 5361407 h 6858000"/>
              <a:gd name="connsiteX146" fmla="*/ 6042954 w 6128435"/>
              <a:gd name="connsiteY146" fmla="*/ 5362576 h 6858000"/>
              <a:gd name="connsiteX147" fmla="*/ 6053435 w 6128435"/>
              <a:gd name="connsiteY147" fmla="*/ 5387547 h 6858000"/>
              <a:gd name="connsiteX148" fmla="*/ 6065933 w 6128435"/>
              <a:gd name="connsiteY148" fmla="*/ 5443002 h 6858000"/>
              <a:gd name="connsiteX149" fmla="*/ 6068640 w 6128435"/>
              <a:gd name="connsiteY149" fmla="*/ 5474503 h 6858000"/>
              <a:gd name="connsiteX150" fmla="*/ 6080922 w 6128435"/>
              <a:gd name="connsiteY150" fmla="*/ 5561070 h 6858000"/>
              <a:gd name="connsiteX151" fmla="*/ 6096949 w 6128435"/>
              <a:gd name="connsiteY151" fmla="*/ 5648179 h 6858000"/>
              <a:gd name="connsiteX152" fmla="*/ 6125703 w 6128435"/>
              <a:gd name="connsiteY152" fmla="*/ 5692894 h 6858000"/>
              <a:gd name="connsiteX153" fmla="*/ 6126670 w 6128435"/>
              <a:gd name="connsiteY153" fmla="*/ 5697882 h 6858000"/>
              <a:gd name="connsiteX154" fmla="*/ 6124061 w 6128435"/>
              <a:gd name="connsiteY154" fmla="*/ 5710294 h 6858000"/>
              <a:gd name="connsiteX155" fmla="*/ 6122213 w 6128435"/>
              <a:gd name="connsiteY155" fmla="*/ 5714762 h 6858000"/>
              <a:gd name="connsiteX156" fmla="*/ 6121353 w 6128435"/>
              <a:gd name="connsiteY156" fmla="*/ 5721725 h 6858000"/>
              <a:gd name="connsiteX157" fmla="*/ 6121607 w 6128435"/>
              <a:gd name="connsiteY157" fmla="*/ 5721959 h 6858000"/>
              <a:gd name="connsiteX158" fmla="*/ 6120262 w 6128435"/>
              <a:gd name="connsiteY158" fmla="*/ 5728358 h 6858000"/>
              <a:gd name="connsiteX159" fmla="*/ 6110194 w 6128435"/>
              <a:gd name="connsiteY159" fmla="*/ 5758853 h 6858000"/>
              <a:gd name="connsiteX160" fmla="*/ 6127519 w 6128435"/>
              <a:gd name="connsiteY160" fmla="*/ 5865775 h 6858000"/>
              <a:gd name="connsiteX161" fmla="*/ 6128435 w 6128435"/>
              <a:gd name="connsiteY161" fmla="*/ 5870164 h 6858000"/>
              <a:gd name="connsiteX162" fmla="*/ 6119217 w 6128435"/>
              <a:gd name="connsiteY162" fmla="*/ 5888542 h 6858000"/>
              <a:gd name="connsiteX163" fmla="*/ 6115966 w 6128435"/>
              <a:gd name="connsiteY163" fmla="*/ 5898387 h 6858000"/>
              <a:gd name="connsiteX164" fmla="*/ 6111924 w 6128435"/>
              <a:gd name="connsiteY164" fmla="*/ 5900444 h 6858000"/>
              <a:gd name="connsiteX165" fmla="*/ 6108716 w 6128435"/>
              <a:gd name="connsiteY165" fmla="*/ 5915345 h 6858000"/>
              <a:gd name="connsiteX166" fmla="*/ 6109524 w 6128435"/>
              <a:gd name="connsiteY166" fmla="*/ 5917328 h 6858000"/>
              <a:gd name="connsiteX167" fmla="*/ 6102493 w 6128435"/>
              <a:gd name="connsiteY167" fmla="*/ 5928602 h 6858000"/>
              <a:gd name="connsiteX168" fmla="*/ 6056863 w 6128435"/>
              <a:gd name="connsiteY168" fmla="*/ 6000643 h 6858000"/>
              <a:gd name="connsiteX169" fmla="*/ 6045436 w 6128435"/>
              <a:gd name="connsiteY169" fmla="*/ 6124480 h 6858000"/>
              <a:gd name="connsiteX170" fmla="*/ 6030489 w 6128435"/>
              <a:gd name="connsiteY170" fmla="*/ 6317666 h 6858000"/>
              <a:gd name="connsiteX171" fmla="*/ 6007492 w 6128435"/>
              <a:gd name="connsiteY171" fmla="*/ 6440818 h 6858000"/>
              <a:gd name="connsiteX172" fmla="*/ 6009467 w 6128435"/>
              <a:gd name="connsiteY172" fmla="*/ 6487076 h 6858000"/>
              <a:gd name="connsiteX173" fmla="*/ 5995064 w 6128435"/>
              <a:gd name="connsiteY173" fmla="*/ 6540791 h 6858000"/>
              <a:gd name="connsiteX174" fmla="*/ 5996309 w 6128435"/>
              <a:gd name="connsiteY174" fmla="*/ 6543961 h 6858000"/>
              <a:gd name="connsiteX175" fmla="*/ 5996048 w 6128435"/>
              <a:gd name="connsiteY175" fmla="*/ 6555444 h 6858000"/>
              <a:gd name="connsiteX176" fmla="*/ 6002524 w 6128435"/>
              <a:gd name="connsiteY176" fmla="*/ 6560188 h 6858000"/>
              <a:gd name="connsiteX177" fmla="*/ 6006823 w 6128435"/>
              <a:gd name="connsiteY177" fmla="*/ 6578546 h 6858000"/>
              <a:gd name="connsiteX178" fmla="*/ 6004510 w 6128435"/>
              <a:gd name="connsiteY178" fmla="*/ 6599256 h 6858000"/>
              <a:gd name="connsiteX179" fmla="*/ 5986207 w 6128435"/>
              <a:gd name="connsiteY179" fmla="*/ 6695855 h 6858000"/>
              <a:gd name="connsiteX180" fmla="*/ 5979428 w 6128435"/>
              <a:gd name="connsiteY180" fmla="*/ 6754678 h 6858000"/>
              <a:gd name="connsiteX181" fmla="*/ 5983398 w 6128435"/>
              <a:gd name="connsiteY181" fmla="*/ 6778641 h 6858000"/>
              <a:gd name="connsiteX182" fmla="*/ 5984543 w 6128435"/>
              <a:gd name="connsiteY182" fmla="*/ 6811016 h 6858000"/>
              <a:gd name="connsiteX183" fmla="*/ 5981802 w 6128435"/>
              <a:gd name="connsiteY183" fmla="*/ 6838578 h 6858000"/>
              <a:gd name="connsiteX184" fmla="*/ 5979671 w 6128435"/>
              <a:gd name="connsiteY184" fmla="*/ 6858000 h 6858000"/>
              <a:gd name="connsiteX185" fmla="*/ 0 w 6128435"/>
              <a:gd name="connsiteY185" fmla="*/ 6858000 h 6858000"/>
              <a:gd name="connsiteX186" fmla="*/ 0 w 6128435"/>
              <a:gd name="connsiteY18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88486 w 6128435"/>
              <a:gd name="connsiteY36" fmla="*/ 1976575 h 6858000"/>
              <a:gd name="connsiteX37" fmla="*/ 5252592 w 6128435"/>
              <a:gd name="connsiteY37" fmla="*/ 2092210 h 6858000"/>
              <a:gd name="connsiteX38" fmla="*/ 5264303 w 6128435"/>
              <a:gd name="connsiteY38" fmla="*/ 2225157 h 6858000"/>
              <a:gd name="connsiteX39" fmla="*/ 5254949 w 6128435"/>
              <a:gd name="connsiteY39" fmla="*/ 2236160 h 6858000"/>
              <a:gd name="connsiteX40" fmla="*/ 5250104 w 6128435"/>
              <a:gd name="connsiteY40" fmla="*/ 2249166 h 6858000"/>
              <a:gd name="connsiteX41" fmla="*/ 5251214 w 6128435"/>
              <a:gd name="connsiteY41" fmla="*/ 2250944 h 6858000"/>
              <a:gd name="connsiteX42" fmla="*/ 5250644 w 6128435"/>
              <a:gd name="connsiteY42" fmla="*/ 2266619 h 6858000"/>
              <a:gd name="connsiteX43" fmla="*/ 5247111 w 6128435"/>
              <a:gd name="connsiteY43" fmla="*/ 2269679 h 6858000"/>
              <a:gd name="connsiteX44" fmla="*/ 5245653 w 6128435"/>
              <a:gd name="connsiteY44" fmla="*/ 2280317 h 6858000"/>
              <a:gd name="connsiteX45" fmla="*/ 5239901 w 6128435"/>
              <a:gd name="connsiteY45" fmla="*/ 2300961 h 6858000"/>
              <a:gd name="connsiteX46" fmla="*/ 5241522 w 6128435"/>
              <a:gd name="connsiteY46" fmla="*/ 2305114 h 6858000"/>
              <a:gd name="connsiteX47" fmla="*/ 5237050 w 6128435"/>
              <a:gd name="connsiteY47" fmla="*/ 2336703 h 6858000"/>
              <a:gd name="connsiteX48" fmla="*/ 5238267 w 6128435"/>
              <a:gd name="connsiteY48" fmla="*/ 2337277 h 6858000"/>
              <a:gd name="connsiteX49" fmla="*/ 5242602 w 6128435"/>
              <a:gd name="connsiteY49" fmla="*/ 2346782 h 6858000"/>
              <a:gd name="connsiteX50" fmla="*/ 5247963 w 6128435"/>
              <a:gd name="connsiteY50" fmla="*/ 2364638 h 6858000"/>
              <a:gd name="connsiteX51" fmla="*/ 5276175 w 6128435"/>
              <a:gd name="connsiteY51" fmla="*/ 2407515 h 6858000"/>
              <a:gd name="connsiteX52" fmla="*/ 5271650 w 6128435"/>
              <a:gd name="connsiteY52" fmla="*/ 2440467 h 6858000"/>
              <a:gd name="connsiteX53" fmla="*/ 5271438 w 6128435"/>
              <a:gd name="connsiteY53" fmla="*/ 2447186 h 6858000"/>
              <a:gd name="connsiteX54" fmla="*/ 5271722 w 6128435"/>
              <a:gd name="connsiteY54" fmla="*/ 2447359 h 6858000"/>
              <a:gd name="connsiteX55" fmla="*/ 5272069 w 6128435"/>
              <a:gd name="connsiteY55" fmla="*/ 2454523 h 6858000"/>
              <a:gd name="connsiteX56" fmla="*/ 5271049 w 6128435"/>
              <a:gd name="connsiteY56" fmla="*/ 2459442 h 6858000"/>
              <a:gd name="connsiteX57" fmla="*/ 5270636 w 6128435"/>
              <a:gd name="connsiteY57" fmla="*/ 2472481 h 6858000"/>
              <a:gd name="connsiteX58" fmla="*/ 5272406 w 6128435"/>
              <a:gd name="connsiteY58" fmla="*/ 2477221 h 6858000"/>
              <a:gd name="connsiteX59" fmla="*/ 5307538 w 6128435"/>
              <a:gd name="connsiteY59" fmla="*/ 2514685 h 6858000"/>
              <a:gd name="connsiteX60" fmla="*/ 5337604 w 6128435"/>
              <a:gd name="connsiteY60" fmla="*/ 2597632 h 6858000"/>
              <a:gd name="connsiteX61" fmla="*/ 5407503 w 6128435"/>
              <a:gd name="connsiteY61" fmla="*/ 2786290 h 6858000"/>
              <a:gd name="connsiteX62" fmla="*/ 5407356 w 6128435"/>
              <a:gd name="connsiteY62" fmla="*/ 2787545 h 6858000"/>
              <a:gd name="connsiteX63" fmla="*/ 5411130 w 6128435"/>
              <a:gd name="connsiteY63" fmla="*/ 2788640 h 6858000"/>
              <a:gd name="connsiteX64" fmla="*/ 5416439 w 6128435"/>
              <a:gd name="connsiteY64" fmla="*/ 2805666 h 6858000"/>
              <a:gd name="connsiteX65" fmla="*/ 5416589 w 6128435"/>
              <a:gd name="connsiteY65" fmla="*/ 2810822 h 6858000"/>
              <a:gd name="connsiteX66" fmla="*/ 5418542 w 6128435"/>
              <a:gd name="connsiteY66" fmla="*/ 2817745 h 6858000"/>
              <a:gd name="connsiteX67" fmla="*/ 5418847 w 6128435"/>
              <a:gd name="connsiteY67" fmla="*/ 2817825 h 6858000"/>
              <a:gd name="connsiteX68" fmla="*/ 5423364 w 6128435"/>
              <a:gd name="connsiteY68" fmla="*/ 2858292 h 6858000"/>
              <a:gd name="connsiteX69" fmla="*/ 5479298 w 6128435"/>
              <a:gd name="connsiteY69" fmla="*/ 2947791 h 6858000"/>
              <a:gd name="connsiteX70" fmla="*/ 5481770 w 6128435"/>
              <a:gd name="connsiteY70" fmla="*/ 2951352 h 6858000"/>
              <a:gd name="connsiteX71" fmla="*/ 5481013 w 6128435"/>
              <a:gd name="connsiteY71" fmla="*/ 2973461 h 6858000"/>
              <a:gd name="connsiteX72" fmla="*/ 5482045 w 6128435"/>
              <a:gd name="connsiteY72" fmla="*/ 2984371 h 6858000"/>
              <a:gd name="connsiteX73" fmla="*/ 5479405 w 6128435"/>
              <a:gd name="connsiteY73" fmla="*/ 2988507 h 6858000"/>
              <a:gd name="connsiteX74" fmla="*/ 5482415 w 6128435"/>
              <a:gd name="connsiteY74" fmla="*/ 3004079 h 6858000"/>
              <a:gd name="connsiteX75" fmla="*/ 5483865 w 6128435"/>
              <a:gd name="connsiteY75" fmla="*/ 3005467 h 6858000"/>
              <a:gd name="connsiteX76" fmla="*/ 5482236 w 6128435"/>
              <a:gd name="connsiteY76" fmla="*/ 3019791 h 6858000"/>
              <a:gd name="connsiteX77" fmla="*/ 5475895 w 6128435"/>
              <a:gd name="connsiteY77" fmla="*/ 3033578 h 6858000"/>
              <a:gd name="connsiteX78" fmla="*/ 5477595 w 6128435"/>
              <a:gd name="connsiteY78" fmla="*/ 3250534 h 6858000"/>
              <a:gd name="connsiteX79" fmla="*/ 5532836 w 6128435"/>
              <a:gd name="connsiteY79" fmla="*/ 3353840 h 6858000"/>
              <a:gd name="connsiteX80" fmla="*/ 5561229 w 6128435"/>
              <a:gd name="connsiteY80" fmla="*/ 3395784 h 6858000"/>
              <a:gd name="connsiteX81" fmla="*/ 5589758 w 6128435"/>
              <a:gd name="connsiteY81" fmla="*/ 3506453 h 6858000"/>
              <a:gd name="connsiteX82" fmla="*/ 5596144 w 6128435"/>
              <a:gd name="connsiteY82" fmla="*/ 3534624 h 6858000"/>
              <a:gd name="connsiteX83" fmla="*/ 5597750 w 6128435"/>
              <a:gd name="connsiteY83" fmla="*/ 3534129 h 6858000"/>
              <a:gd name="connsiteX84" fmla="*/ 5599700 w 6128435"/>
              <a:gd name="connsiteY84" fmla="*/ 3547221 h 6858000"/>
              <a:gd name="connsiteX85" fmla="*/ 5615031 w 6128435"/>
              <a:gd name="connsiteY85" fmla="*/ 3557482 h 6858000"/>
              <a:gd name="connsiteX86" fmla="*/ 5618377 w 6128435"/>
              <a:gd name="connsiteY86" fmla="*/ 3588431 h 6858000"/>
              <a:gd name="connsiteX87" fmla="*/ 5612155 w 6128435"/>
              <a:gd name="connsiteY87" fmla="*/ 3589869 h 6858000"/>
              <a:gd name="connsiteX88" fmla="*/ 5620843 w 6128435"/>
              <a:gd name="connsiteY88" fmla="*/ 3606745 h 6858000"/>
              <a:gd name="connsiteX89" fmla="*/ 5655472 w 6128435"/>
              <a:gd name="connsiteY89" fmla="*/ 3678877 h 6858000"/>
              <a:gd name="connsiteX90" fmla="*/ 5680448 w 6128435"/>
              <a:gd name="connsiteY90" fmla="*/ 3717760 h 6858000"/>
              <a:gd name="connsiteX91" fmla="*/ 5683015 w 6128435"/>
              <a:gd name="connsiteY91" fmla="*/ 3762025 h 6858000"/>
              <a:gd name="connsiteX92" fmla="*/ 5696643 w 6128435"/>
              <a:gd name="connsiteY92" fmla="*/ 3773888 h 6858000"/>
              <a:gd name="connsiteX93" fmla="*/ 5699203 w 6128435"/>
              <a:gd name="connsiteY93" fmla="*/ 3775823 h 6858000"/>
              <a:gd name="connsiteX94" fmla="*/ 5704824 w 6128435"/>
              <a:gd name="connsiteY94" fmla="*/ 3785966 h 6858000"/>
              <a:gd name="connsiteX95" fmla="*/ 5712204 w 6128435"/>
              <a:gd name="connsiteY95" fmla="*/ 3785830 h 6858000"/>
              <a:gd name="connsiteX96" fmla="*/ 5724816 w 6128435"/>
              <a:gd name="connsiteY96" fmla="*/ 3798949 h 6858000"/>
              <a:gd name="connsiteX97" fmla="*/ 5733539 w 6128435"/>
              <a:gd name="connsiteY97" fmla="*/ 3818457 h 6858000"/>
              <a:gd name="connsiteX98" fmla="*/ 5768491 w 6128435"/>
              <a:gd name="connsiteY98" fmla="*/ 3914399 h 6858000"/>
              <a:gd name="connsiteX99" fmla="*/ 5793123 w 6128435"/>
              <a:gd name="connsiteY99" fmla="*/ 3969952 h 6858000"/>
              <a:gd name="connsiteX100" fmla="*/ 5808321 w 6128435"/>
              <a:gd name="connsiteY100" fmla="*/ 3988153 h 6858000"/>
              <a:gd name="connsiteX101" fmla="*/ 5825621 w 6128435"/>
              <a:gd name="connsiteY101" fmla="*/ 4015525 h 6858000"/>
              <a:gd name="connsiteX102" fmla="*/ 5860672 w 6128435"/>
              <a:gd name="connsiteY102" fmla="*/ 4061579 h 6858000"/>
              <a:gd name="connsiteX103" fmla="*/ 5872173 w 6128435"/>
              <a:gd name="connsiteY103" fmla="*/ 4088497 h 6858000"/>
              <a:gd name="connsiteX104" fmla="*/ 5883705 w 6128435"/>
              <a:gd name="connsiteY104" fmla="*/ 4101899 h 6858000"/>
              <a:gd name="connsiteX105" fmla="*/ 5885314 w 6128435"/>
              <a:gd name="connsiteY105" fmla="*/ 4108387 h 6858000"/>
              <a:gd name="connsiteX106" fmla="*/ 5894095 w 6128435"/>
              <a:gd name="connsiteY106" fmla="*/ 4128857 h 6858000"/>
              <a:gd name="connsiteX107" fmla="*/ 5898339 w 6128435"/>
              <a:gd name="connsiteY107" fmla="*/ 4140800 h 6858000"/>
              <a:gd name="connsiteX108" fmla="*/ 5899734 w 6128435"/>
              <a:gd name="connsiteY108" fmla="*/ 4145632 h 6858000"/>
              <a:gd name="connsiteX109" fmla="*/ 5897098 w 6128435"/>
              <a:gd name="connsiteY109" fmla="*/ 4157819 h 6858000"/>
              <a:gd name="connsiteX110" fmla="*/ 5903513 w 6128435"/>
              <a:gd name="connsiteY110" fmla="*/ 4187661 h 6858000"/>
              <a:gd name="connsiteX111" fmla="*/ 5917114 w 6128435"/>
              <a:gd name="connsiteY111" fmla="*/ 4213096 h 6858000"/>
              <a:gd name="connsiteX112" fmla="*/ 5921153 w 6128435"/>
              <a:gd name="connsiteY112" fmla="*/ 4236222 h 6858000"/>
              <a:gd name="connsiteX113" fmla="*/ 5924233 w 6128435"/>
              <a:gd name="connsiteY113" fmla="*/ 4242060 h 6858000"/>
              <a:gd name="connsiteX114" fmla="*/ 5928910 w 6128435"/>
              <a:gd name="connsiteY114" fmla="*/ 4300973 h 6858000"/>
              <a:gd name="connsiteX115" fmla="*/ 5939320 w 6128435"/>
              <a:gd name="connsiteY115" fmla="*/ 4340435 h 6858000"/>
              <a:gd name="connsiteX116" fmla="*/ 5946705 w 6128435"/>
              <a:gd name="connsiteY116" fmla="*/ 4428051 h 6858000"/>
              <a:gd name="connsiteX117" fmla="*/ 5949261 w 6128435"/>
              <a:gd name="connsiteY117" fmla="*/ 4449185 h 6858000"/>
              <a:gd name="connsiteX118" fmla="*/ 5957504 w 6128435"/>
              <a:gd name="connsiteY118" fmla="*/ 4465911 h 6858000"/>
              <a:gd name="connsiteX119" fmla="*/ 5964689 w 6128435"/>
              <a:gd name="connsiteY119" fmla="*/ 4468532 h 6858000"/>
              <a:gd name="connsiteX120" fmla="*/ 5967062 w 6128435"/>
              <a:gd name="connsiteY120" fmla="*/ 4479923 h 6858000"/>
              <a:gd name="connsiteX121" fmla="*/ 5968960 w 6128435"/>
              <a:gd name="connsiteY121" fmla="*/ 4482655 h 6858000"/>
              <a:gd name="connsiteX122" fmla="*/ 5978567 w 6128435"/>
              <a:gd name="connsiteY122" fmla="*/ 4498605 h 6858000"/>
              <a:gd name="connsiteX123" fmla="*/ 5980106 w 6128435"/>
              <a:gd name="connsiteY123" fmla="*/ 4585087 h 6858000"/>
              <a:gd name="connsiteX124" fmla="*/ 5998138 w 6128435"/>
              <a:gd name="connsiteY124" fmla="*/ 4697518 h 6858000"/>
              <a:gd name="connsiteX125" fmla="*/ 6013516 w 6128435"/>
              <a:gd name="connsiteY125" fmla="*/ 4786619 h 6858000"/>
              <a:gd name="connsiteX126" fmla="*/ 6025404 w 6128435"/>
              <a:gd name="connsiteY126" fmla="*/ 4858148 h 6858000"/>
              <a:gd name="connsiteX127" fmla="*/ 6007749 w 6128435"/>
              <a:gd name="connsiteY127" fmla="*/ 4964715 h 6858000"/>
              <a:gd name="connsiteX128" fmla="*/ 6005269 w 6128435"/>
              <a:gd name="connsiteY128" fmla="*/ 5150567 h 6858000"/>
              <a:gd name="connsiteX129" fmla="*/ 6001127 w 6128435"/>
              <a:gd name="connsiteY129" fmla="*/ 5164609 h 6858000"/>
              <a:gd name="connsiteX130" fmla="*/ 5996647 w 6128435"/>
              <a:gd name="connsiteY130" fmla="*/ 5185640 h 6858000"/>
              <a:gd name="connsiteX131" fmla="*/ 5998514 w 6128435"/>
              <a:gd name="connsiteY131" fmla="*/ 5189673 h 6858000"/>
              <a:gd name="connsiteX132" fmla="*/ 5995970 w 6128435"/>
              <a:gd name="connsiteY132" fmla="*/ 5221547 h 6858000"/>
              <a:gd name="connsiteX133" fmla="*/ 5997218 w 6128435"/>
              <a:gd name="connsiteY133" fmla="*/ 5222031 h 6858000"/>
              <a:gd name="connsiteX134" fmla="*/ 6002116 w 6128435"/>
              <a:gd name="connsiteY134" fmla="*/ 5231223 h 6858000"/>
              <a:gd name="connsiteX135" fmla="*/ 6008541 w 6128435"/>
              <a:gd name="connsiteY135" fmla="*/ 5248680 h 6858000"/>
              <a:gd name="connsiteX136" fmla="*/ 6039260 w 6128435"/>
              <a:gd name="connsiteY136" fmla="*/ 5289518 h 6858000"/>
              <a:gd name="connsiteX137" fmla="*/ 6036748 w 6128435"/>
              <a:gd name="connsiteY137" fmla="*/ 5322752 h 6858000"/>
              <a:gd name="connsiteX138" fmla="*/ 6036943 w 6128435"/>
              <a:gd name="connsiteY138" fmla="*/ 5329480 h 6858000"/>
              <a:gd name="connsiteX139" fmla="*/ 6037236 w 6128435"/>
              <a:gd name="connsiteY139" fmla="*/ 5329634 h 6858000"/>
              <a:gd name="connsiteX140" fmla="*/ 6038019 w 6128435"/>
              <a:gd name="connsiteY140" fmla="*/ 5336764 h 6858000"/>
              <a:gd name="connsiteX141" fmla="*/ 6037298 w 6128435"/>
              <a:gd name="connsiteY141" fmla="*/ 5341753 h 6858000"/>
              <a:gd name="connsiteX142" fmla="*/ 6037677 w 6128435"/>
              <a:gd name="connsiteY142" fmla="*/ 5354807 h 6858000"/>
              <a:gd name="connsiteX143" fmla="*/ 6039728 w 6128435"/>
              <a:gd name="connsiteY143" fmla="*/ 5359416 h 6858000"/>
              <a:gd name="connsiteX144" fmla="*/ 6043311 w 6128435"/>
              <a:gd name="connsiteY144" fmla="*/ 5361407 h 6858000"/>
              <a:gd name="connsiteX145" fmla="*/ 6042954 w 6128435"/>
              <a:gd name="connsiteY145" fmla="*/ 5362576 h 6858000"/>
              <a:gd name="connsiteX146" fmla="*/ 6053435 w 6128435"/>
              <a:gd name="connsiteY146" fmla="*/ 5387547 h 6858000"/>
              <a:gd name="connsiteX147" fmla="*/ 6065933 w 6128435"/>
              <a:gd name="connsiteY147" fmla="*/ 5443002 h 6858000"/>
              <a:gd name="connsiteX148" fmla="*/ 6068640 w 6128435"/>
              <a:gd name="connsiteY148" fmla="*/ 5474503 h 6858000"/>
              <a:gd name="connsiteX149" fmla="*/ 6080922 w 6128435"/>
              <a:gd name="connsiteY149" fmla="*/ 5561070 h 6858000"/>
              <a:gd name="connsiteX150" fmla="*/ 6096949 w 6128435"/>
              <a:gd name="connsiteY150" fmla="*/ 5648179 h 6858000"/>
              <a:gd name="connsiteX151" fmla="*/ 6125703 w 6128435"/>
              <a:gd name="connsiteY151" fmla="*/ 5692894 h 6858000"/>
              <a:gd name="connsiteX152" fmla="*/ 6126670 w 6128435"/>
              <a:gd name="connsiteY152" fmla="*/ 5697882 h 6858000"/>
              <a:gd name="connsiteX153" fmla="*/ 6124061 w 6128435"/>
              <a:gd name="connsiteY153" fmla="*/ 5710294 h 6858000"/>
              <a:gd name="connsiteX154" fmla="*/ 6122213 w 6128435"/>
              <a:gd name="connsiteY154" fmla="*/ 5714762 h 6858000"/>
              <a:gd name="connsiteX155" fmla="*/ 6121353 w 6128435"/>
              <a:gd name="connsiteY155" fmla="*/ 5721725 h 6858000"/>
              <a:gd name="connsiteX156" fmla="*/ 6121607 w 6128435"/>
              <a:gd name="connsiteY156" fmla="*/ 5721959 h 6858000"/>
              <a:gd name="connsiteX157" fmla="*/ 6120262 w 6128435"/>
              <a:gd name="connsiteY157" fmla="*/ 5728358 h 6858000"/>
              <a:gd name="connsiteX158" fmla="*/ 6110194 w 6128435"/>
              <a:gd name="connsiteY158" fmla="*/ 5758853 h 6858000"/>
              <a:gd name="connsiteX159" fmla="*/ 6127519 w 6128435"/>
              <a:gd name="connsiteY159" fmla="*/ 5865775 h 6858000"/>
              <a:gd name="connsiteX160" fmla="*/ 6128435 w 6128435"/>
              <a:gd name="connsiteY160" fmla="*/ 5870164 h 6858000"/>
              <a:gd name="connsiteX161" fmla="*/ 6119217 w 6128435"/>
              <a:gd name="connsiteY161" fmla="*/ 5888542 h 6858000"/>
              <a:gd name="connsiteX162" fmla="*/ 6115966 w 6128435"/>
              <a:gd name="connsiteY162" fmla="*/ 5898387 h 6858000"/>
              <a:gd name="connsiteX163" fmla="*/ 6111924 w 6128435"/>
              <a:gd name="connsiteY163" fmla="*/ 5900444 h 6858000"/>
              <a:gd name="connsiteX164" fmla="*/ 6108716 w 6128435"/>
              <a:gd name="connsiteY164" fmla="*/ 5915345 h 6858000"/>
              <a:gd name="connsiteX165" fmla="*/ 6109524 w 6128435"/>
              <a:gd name="connsiteY165" fmla="*/ 5917328 h 6858000"/>
              <a:gd name="connsiteX166" fmla="*/ 6102493 w 6128435"/>
              <a:gd name="connsiteY166" fmla="*/ 5928602 h 6858000"/>
              <a:gd name="connsiteX167" fmla="*/ 6056863 w 6128435"/>
              <a:gd name="connsiteY167" fmla="*/ 6000643 h 6858000"/>
              <a:gd name="connsiteX168" fmla="*/ 6045436 w 6128435"/>
              <a:gd name="connsiteY168" fmla="*/ 6124480 h 6858000"/>
              <a:gd name="connsiteX169" fmla="*/ 6030489 w 6128435"/>
              <a:gd name="connsiteY169" fmla="*/ 6317666 h 6858000"/>
              <a:gd name="connsiteX170" fmla="*/ 6007492 w 6128435"/>
              <a:gd name="connsiteY170" fmla="*/ 6440818 h 6858000"/>
              <a:gd name="connsiteX171" fmla="*/ 6009467 w 6128435"/>
              <a:gd name="connsiteY171" fmla="*/ 6487076 h 6858000"/>
              <a:gd name="connsiteX172" fmla="*/ 5995064 w 6128435"/>
              <a:gd name="connsiteY172" fmla="*/ 6540791 h 6858000"/>
              <a:gd name="connsiteX173" fmla="*/ 5996309 w 6128435"/>
              <a:gd name="connsiteY173" fmla="*/ 6543961 h 6858000"/>
              <a:gd name="connsiteX174" fmla="*/ 5996048 w 6128435"/>
              <a:gd name="connsiteY174" fmla="*/ 6555444 h 6858000"/>
              <a:gd name="connsiteX175" fmla="*/ 6002524 w 6128435"/>
              <a:gd name="connsiteY175" fmla="*/ 6560188 h 6858000"/>
              <a:gd name="connsiteX176" fmla="*/ 6006823 w 6128435"/>
              <a:gd name="connsiteY176" fmla="*/ 6578546 h 6858000"/>
              <a:gd name="connsiteX177" fmla="*/ 6004510 w 6128435"/>
              <a:gd name="connsiteY177" fmla="*/ 6599256 h 6858000"/>
              <a:gd name="connsiteX178" fmla="*/ 5986207 w 6128435"/>
              <a:gd name="connsiteY178" fmla="*/ 6695855 h 6858000"/>
              <a:gd name="connsiteX179" fmla="*/ 5979428 w 6128435"/>
              <a:gd name="connsiteY179" fmla="*/ 6754678 h 6858000"/>
              <a:gd name="connsiteX180" fmla="*/ 5983398 w 6128435"/>
              <a:gd name="connsiteY180" fmla="*/ 6778641 h 6858000"/>
              <a:gd name="connsiteX181" fmla="*/ 5984543 w 6128435"/>
              <a:gd name="connsiteY181" fmla="*/ 6811016 h 6858000"/>
              <a:gd name="connsiteX182" fmla="*/ 5981802 w 6128435"/>
              <a:gd name="connsiteY182" fmla="*/ 6838578 h 6858000"/>
              <a:gd name="connsiteX183" fmla="*/ 5979671 w 6128435"/>
              <a:gd name="connsiteY183" fmla="*/ 6858000 h 6858000"/>
              <a:gd name="connsiteX184" fmla="*/ 0 w 6128435"/>
              <a:gd name="connsiteY184" fmla="*/ 6858000 h 6858000"/>
              <a:gd name="connsiteX185" fmla="*/ 0 w 6128435"/>
              <a:gd name="connsiteY18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80947 w 6128435"/>
              <a:gd name="connsiteY35" fmla="*/ 1904438 h 6858000"/>
              <a:gd name="connsiteX36" fmla="*/ 5252592 w 6128435"/>
              <a:gd name="connsiteY36" fmla="*/ 2092210 h 6858000"/>
              <a:gd name="connsiteX37" fmla="*/ 5264303 w 6128435"/>
              <a:gd name="connsiteY37" fmla="*/ 2225157 h 6858000"/>
              <a:gd name="connsiteX38" fmla="*/ 5254949 w 6128435"/>
              <a:gd name="connsiteY38" fmla="*/ 2236160 h 6858000"/>
              <a:gd name="connsiteX39" fmla="*/ 5250104 w 6128435"/>
              <a:gd name="connsiteY39" fmla="*/ 2249166 h 6858000"/>
              <a:gd name="connsiteX40" fmla="*/ 5251214 w 6128435"/>
              <a:gd name="connsiteY40" fmla="*/ 2250944 h 6858000"/>
              <a:gd name="connsiteX41" fmla="*/ 5250644 w 6128435"/>
              <a:gd name="connsiteY41" fmla="*/ 2266619 h 6858000"/>
              <a:gd name="connsiteX42" fmla="*/ 5247111 w 6128435"/>
              <a:gd name="connsiteY42" fmla="*/ 2269679 h 6858000"/>
              <a:gd name="connsiteX43" fmla="*/ 5245653 w 6128435"/>
              <a:gd name="connsiteY43" fmla="*/ 2280317 h 6858000"/>
              <a:gd name="connsiteX44" fmla="*/ 5239901 w 6128435"/>
              <a:gd name="connsiteY44" fmla="*/ 2300961 h 6858000"/>
              <a:gd name="connsiteX45" fmla="*/ 5241522 w 6128435"/>
              <a:gd name="connsiteY45" fmla="*/ 2305114 h 6858000"/>
              <a:gd name="connsiteX46" fmla="*/ 5237050 w 6128435"/>
              <a:gd name="connsiteY46" fmla="*/ 2336703 h 6858000"/>
              <a:gd name="connsiteX47" fmla="*/ 5238267 w 6128435"/>
              <a:gd name="connsiteY47" fmla="*/ 2337277 h 6858000"/>
              <a:gd name="connsiteX48" fmla="*/ 5242602 w 6128435"/>
              <a:gd name="connsiteY48" fmla="*/ 2346782 h 6858000"/>
              <a:gd name="connsiteX49" fmla="*/ 5247963 w 6128435"/>
              <a:gd name="connsiteY49" fmla="*/ 2364638 h 6858000"/>
              <a:gd name="connsiteX50" fmla="*/ 5276175 w 6128435"/>
              <a:gd name="connsiteY50" fmla="*/ 2407515 h 6858000"/>
              <a:gd name="connsiteX51" fmla="*/ 5271650 w 6128435"/>
              <a:gd name="connsiteY51" fmla="*/ 2440467 h 6858000"/>
              <a:gd name="connsiteX52" fmla="*/ 5271438 w 6128435"/>
              <a:gd name="connsiteY52" fmla="*/ 2447186 h 6858000"/>
              <a:gd name="connsiteX53" fmla="*/ 5271722 w 6128435"/>
              <a:gd name="connsiteY53" fmla="*/ 2447359 h 6858000"/>
              <a:gd name="connsiteX54" fmla="*/ 5272069 w 6128435"/>
              <a:gd name="connsiteY54" fmla="*/ 2454523 h 6858000"/>
              <a:gd name="connsiteX55" fmla="*/ 5271049 w 6128435"/>
              <a:gd name="connsiteY55" fmla="*/ 2459442 h 6858000"/>
              <a:gd name="connsiteX56" fmla="*/ 5270636 w 6128435"/>
              <a:gd name="connsiteY56" fmla="*/ 2472481 h 6858000"/>
              <a:gd name="connsiteX57" fmla="*/ 5272406 w 6128435"/>
              <a:gd name="connsiteY57" fmla="*/ 2477221 h 6858000"/>
              <a:gd name="connsiteX58" fmla="*/ 5307538 w 6128435"/>
              <a:gd name="connsiteY58" fmla="*/ 2514685 h 6858000"/>
              <a:gd name="connsiteX59" fmla="*/ 5337604 w 6128435"/>
              <a:gd name="connsiteY59" fmla="*/ 2597632 h 6858000"/>
              <a:gd name="connsiteX60" fmla="*/ 5407503 w 6128435"/>
              <a:gd name="connsiteY60" fmla="*/ 2786290 h 6858000"/>
              <a:gd name="connsiteX61" fmla="*/ 5407356 w 6128435"/>
              <a:gd name="connsiteY61" fmla="*/ 2787545 h 6858000"/>
              <a:gd name="connsiteX62" fmla="*/ 5411130 w 6128435"/>
              <a:gd name="connsiteY62" fmla="*/ 2788640 h 6858000"/>
              <a:gd name="connsiteX63" fmla="*/ 5416439 w 6128435"/>
              <a:gd name="connsiteY63" fmla="*/ 2805666 h 6858000"/>
              <a:gd name="connsiteX64" fmla="*/ 5416589 w 6128435"/>
              <a:gd name="connsiteY64" fmla="*/ 2810822 h 6858000"/>
              <a:gd name="connsiteX65" fmla="*/ 5418542 w 6128435"/>
              <a:gd name="connsiteY65" fmla="*/ 2817745 h 6858000"/>
              <a:gd name="connsiteX66" fmla="*/ 5418847 w 6128435"/>
              <a:gd name="connsiteY66" fmla="*/ 2817825 h 6858000"/>
              <a:gd name="connsiteX67" fmla="*/ 5423364 w 6128435"/>
              <a:gd name="connsiteY67" fmla="*/ 2858292 h 6858000"/>
              <a:gd name="connsiteX68" fmla="*/ 5479298 w 6128435"/>
              <a:gd name="connsiteY68" fmla="*/ 2947791 h 6858000"/>
              <a:gd name="connsiteX69" fmla="*/ 5481770 w 6128435"/>
              <a:gd name="connsiteY69" fmla="*/ 2951352 h 6858000"/>
              <a:gd name="connsiteX70" fmla="*/ 5481013 w 6128435"/>
              <a:gd name="connsiteY70" fmla="*/ 2973461 h 6858000"/>
              <a:gd name="connsiteX71" fmla="*/ 5482045 w 6128435"/>
              <a:gd name="connsiteY71" fmla="*/ 2984371 h 6858000"/>
              <a:gd name="connsiteX72" fmla="*/ 5479405 w 6128435"/>
              <a:gd name="connsiteY72" fmla="*/ 2988507 h 6858000"/>
              <a:gd name="connsiteX73" fmla="*/ 5482415 w 6128435"/>
              <a:gd name="connsiteY73" fmla="*/ 3004079 h 6858000"/>
              <a:gd name="connsiteX74" fmla="*/ 5483865 w 6128435"/>
              <a:gd name="connsiteY74" fmla="*/ 3005467 h 6858000"/>
              <a:gd name="connsiteX75" fmla="*/ 5482236 w 6128435"/>
              <a:gd name="connsiteY75" fmla="*/ 3019791 h 6858000"/>
              <a:gd name="connsiteX76" fmla="*/ 5475895 w 6128435"/>
              <a:gd name="connsiteY76" fmla="*/ 3033578 h 6858000"/>
              <a:gd name="connsiteX77" fmla="*/ 5477595 w 6128435"/>
              <a:gd name="connsiteY77" fmla="*/ 3250534 h 6858000"/>
              <a:gd name="connsiteX78" fmla="*/ 5532836 w 6128435"/>
              <a:gd name="connsiteY78" fmla="*/ 3353840 h 6858000"/>
              <a:gd name="connsiteX79" fmla="*/ 5561229 w 6128435"/>
              <a:gd name="connsiteY79" fmla="*/ 3395784 h 6858000"/>
              <a:gd name="connsiteX80" fmla="*/ 5589758 w 6128435"/>
              <a:gd name="connsiteY80" fmla="*/ 3506453 h 6858000"/>
              <a:gd name="connsiteX81" fmla="*/ 5596144 w 6128435"/>
              <a:gd name="connsiteY81" fmla="*/ 3534624 h 6858000"/>
              <a:gd name="connsiteX82" fmla="*/ 5597750 w 6128435"/>
              <a:gd name="connsiteY82" fmla="*/ 3534129 h 6858000"/>
              <a:gd name="connsiteX83" fmla="*/ 5599700 w 6128435"/>
              <a:gd name="connsiteY83" fmla="*/ 3547221 h 6858000"/>
              <a:gd name="connsiteX84" fmla="*/ 5615031 w 6128435"/>
              <a:gd name="connsiteY84" fmla="*/ 3557482 h 6858000"/>
              <a:gd name="connsiteX85" fmla="*/ 5618377 w 6128435"/>
              <a:gd name="connsiteY85" fmla="*/ 3588431 h 6858000"/>
              <a:gd name="connsiteX86" fmla="*/ 5612155 w 6128435"/>
              <a:gd name="connsiteY86" fmla="*/ 3589869 h 6858000"/>
              <a:gd name="connsiteX87" fmla="*/ 5620843 w 6128435"/>
              <a:gd name="connsiteY87" fmla="*/ 3606745 h 6858000"/>
              <a:gd name="connsiteX88" fmla="*/ 5655472 w 6128435"/>
              <a:gd name="connsiteY88" fmla="*/ 3678877 h 6858000"/>
              <a:gd name="connsiteX89" fmla="*/ 5680448 w 6128435"/>
              <a:gd name="connsiteY89" fmla="*/ 3717760 h 6858000"/>
              <a:gd name="connsiteX90" fmla="*/ 5683015 w 6128435"/>
              <a:gd name="connsiteY90" fmla="*/ 3762025 h 6858000"/>
              <a:gd name="connsiteX91" fmla="*/ 5696643 w 6128435"/>
              <a:gd name="connsiteY91" fmla="*/ 3773888 h 6858000"/>
              <a:gd name="connsiteX92" fmla="*/ 5699203 w 6128435"/>
              <a:gd name="connsiteY92" fmla="*/ 3775823 h 6858000"/>
              <a:gd name="connsiteX93" fmla="*/ 5704824 w 6128435"/>
              <a:gd name="connsiteY93" fmla="*/ 3785966 h 6858000"/>
              <a:gd name="connsiteX94" fmla="*/ 5712204 w 6128435"/>
              <a:gd name="connsiteY94" fmla="*/ 3785830 h 6858000"/>
              <a:gd name="connsiteX95" fmla="*/ 5724816 w 6128435"/>
              <a:gd name="connsiteY95" fmla="*/ 3798949 h 6858000"/>
              <a:gd name="connsiteX96" fmla="*/ 5733539 w 6128435"/>
              <a:gd name="connsiteY96" fmla="*/ 3818457 h 6858000"/>
              <a:gd name="connsiteX97" fmla="*/ 5768491 w 6128435"/>
              <a:gd name="connsiteY97" fmla="*/ 3914399 h 6858000"/>
              <a:gd name="connsiteX98" fmla="*/ 5793123 w 6128435"/>
              <a:gd name="connsiteY98" fmla="*/ 3969952 h 6858000"/>
              <a:gd name="connsiteX99" fmla="*/ 5808321 w 6128435"/>
              <a:gd name="connsiteY99" fmla="*/ 3988153 h 6858000"/>
              <a:gd name="connsiteX100" fmla="*/ 5825621 w 6128435"/>
              <a:gd name="connsiteY100" fmla="*/ 4015525 h 6858000"/>
              <a:gd name="connsiteX101" fmla="*/ 5860672 w 6128435"/>
              <a:gd name="connsiteY101" fmla="*/ 4061579 h 6858000"/>
              <a:gd name="connsiteX102" fmla="*/ 5872173 w 6128435"/>
              <a:gd name="connsiteY102" fmla="*/ 4088497 h 6858000"/>
              <a:gd name="connsiteX103" fmla="*/ 5883705 w 6128435"/>
              <a:gd name="connsiteY103" fmla="*/ 4101899 h 6858000"/>
              <a:gd name="connsiteX104" fmla="*/ 5885314 w 6128435"/>
              <a:gd name="connsiteY104" fmla="*/ 4108387 h 6858000"/>
              <a:gd name="connsiteX105" fmla="*/ 5894095 w 6128435"/>
              <a:gd name="connsiteY105" fmla="*/ 4128857 h 6858000"/>
              <a:gd name="connsiteX106" fmla="*/ 5898339 w 6128435"/>
              <a:gd name="connsiteY106" fmla="*/ 4140800 h 6858000"/>
              <a:gd name="connsiteX107" fmla="*/ 5899734 w 6128435"/>
              <a:gd name="connsiteY107" fmla="*/ 4145632 h 6858000"/>
              <a:gd name="connsiteX108" fmla="*/ 5897098 w 6128435"/>
              <a:gd name="connsiteY108" fmla="*/ 4157819 h 6858000"/>
              <a:gd name="connsiteX109" fmla="*/ 5903513 w 6128435"/>
              <a:gd name="connsiteY109" fmla="*/ 4187661 h 6858000"/>
              <a:gd name="connsiteX110" fmla="*/ 5917114 w 6128435"/>
              <a:gd name="connsiteY110" fmla="*/ 4213096 h 6858000"/>
              <a:gd name="connsiteX111" fmla="*/ 5921153 w 6128435"/>
              <a:gd name="connsiteY111" fmla="*/ 4236222 h 6858000"/>
              <a:gd name="connsiteX112" fmla="*/ 5924233 w 6128435"/>
              <a:gd name="connsiteY112" fmla="*/ 4242060 h 6858000"/>
              <a:gd name="connsiteX113" fmla="*/ 5928910 w 6128435"/>
              <a:gd name="connsiteY113" fmla="*/ 4300973 h 6858000"/>
              <a:gd name="connsiteX114" fmla="*/ 5939320 w 6128435"/>
              <a:gd name="connsiteY114" fmla="*/ 4340435 h 6858000"/>
              <a:gd name="connsiteX115" fmla="*/ 5946705 w 6128435"/>
              <a:gd name="connsiteY115" fmla="*/ 4428051 h 6858000"/>
              <a:gd name="connsiteX116" fmla="*/ 5949261 w 6128435"/>
              <a:gd name="connsiteY116" fmla="*/ 4449185 h 6858000"/>
              <a:gd name="connsiteX117" fmla="*/ 5957504 w 6128435"/>
              <a:gd name="connsiteY117" fmla="*/ 4465911 h 6858000"/>
              <a:gd name="connsiteX118" fmla="*/ 5964689 w 6128435"/>
              <a:gd name="connsiteY118" fmla="*/ 4468532 h 6858000"/>
              <a:gd name="connsiteX119" fmla="*/ 5967062 w 6128435"/>
              <a:gd name="connsiteY119" fmla="*/ 4479923 h 6858000"/>
              <a:gd name="connsiteX120" fmla="*/ 5968960 w 6128435"/>
              <a:gd name="connsiteY120" fmla="*/ 4482655 h 6858000"/>
              <a:gd name="connsiteX121" fmla="*/ 5978567 w 6128435"/>
              <a:gd name="connsiteY121" fmla="*/ 4498605 h 6858000"/>
              <a:gd name="connsiteX122" fmla="*/ 5980106 w 6128435"/>
              <a:gd name="connsiteY122" fmla="*/ 4585087 h 6858000"/>
              <a:gd name="connsiteX123" fmla="*/ 5998138 w 6128435"/>
              <a:gd name="connsiteY123" fmla="*/ 4697518 h 6858000"/>
              <a:gd name="connsiteX124" fmla="*/ 6013516 w 6128435"/>
              <a:gd name="connsiteY124" fmla="*/ 4786619 h 6858000"/>
              <a:gd name="connsiteX125" fmla="*/ 6025404 w 6128435"/>
              <a:gd name="connsiteY125" fmla="*/ 4858148 h 6858000"/>
              <a:gd name="connsiteX126" fmla="*/ 6007749 w 6128435"/>
              <a:gd name="connsiteY126" fmla="*/ 4964715 h 6858000"/>
              <a:gd name="connsiteX127" fmla="*/ 6005269 w 6128435"/>
              <a:gd name="connsiteY127" fmla="*/ 5150567 h 6858000"/>
              <a:gd name="connsiteX128" fmla="*/ 6001127 w 6128435"/>
              <a:gd name="connsiteY128" fmla="*/ 5164609 h 6858000"/>
              <a:gd name="connsiteX129" fmla="*/ 5996647 w 6128435"/>
              <a:gd name="connsiteY129" fmla="*/ 5185640 h 6858000"/>
              <a:gd name="connsiteX130" fmla="*/ 5998514 w 6128435"/>
              <a:gd name="connsiteY130" fmla="*/ 5189673 h 6858000"/>
              <a:gd name="connsiteX131" fmla="*/ 5995970 w 6128435"/>
              <a:gd name="connsiteY131" fmla="*/ 5221547 h 6858000"/>
              <a:gd name="connsiteX132" fmla="*/ 5997218 w 6128435"/>
              <a:gd name="connsiteY132" fmla="*/ 5222031 h 6858000"/>
              <a:gd name="connsiteX133" fmla="*/ 6002116 w 6128435"/>
              <a:gd name="connsiteY133" fmla="*/ 5231223 h 6858000"/>
              <a:gd name="connsiteX134" fmla="*/ 6008541 w 6128435"/>
              <a:gd name="connsiteY134" fmla="*/ 5248680 h 6858000"/>
              <a:gd name="connsiteX135" fmla="*/ 6039260 w 6128435"/>
              <a:gd name="connsiteY135" fmla="*/ 5289518 h 6858000"/>
              <a:gd name="connsiteX136" fmla="*/ 6036748 w 6128435"/>
              <a:gd name="connsiteY136" fmla="*/ 5322752 h 6858000"/>
              <a:gd name="connsiteX137" fmla="*/ 6036943 w 6128435"/>
              <a:gd name="connsiteY137" fmla="*/ 5329480 h 6858000"/>
              <a:gd name="connsiteX138" fmla="*/ 6037236 w 6128435"/>
              <a:gd name="connsiteY138" fmla="*/ 5329634 h 6858000"/>
              <a:gd name="connsiteX139" fmla="*/ 6038019 w 6128435"/>
              <a:gd name="connsiteY139" fmla="*/ 5336764 h 6858000"/>
              <a:gd name="connsiteX140" fmla="*/ 6037298 w 6128435"/>
              <a:gd name="connsiteY140" fmla="*/ 5341753 h 6858000"/>
              <a:gd name="connsiteX141" fmla="*/ 6037677 w 6128435"/>
              <a:gd name="connsiteY141" fmla="*/ 5354807 h 6858000"/>
              <a:gd name="connsiteX142" fmla="*/ 6039728 w 6128435"/>
              <a:gd name="connsiteY142" fmla="*/ 5359416 h 6858000"/>
              <a:gd name="connsiteX143" fmla="*/ 6043311 w 6128435"/>
              <a:gd name="connsiteY143" fmla="*/ 5361407 h 6858000"/>
              <a:gd name="connsiteX144" fmla="*/ 6042954 w 6128435"/>
              <a:gd name="connsiteY144" fmla="*/ 5362576 h 6858000"/>
              <a:gd name="connsiteX145" fmla="*/ 6053435 w 6128435"/>
              <a:gd name="connsiteY145" fmla="*/ 5387547 h 6858000"/>
              <a:gd name="connsiteX146" fmla="*/ 6065933 w 6128435"/>
              <a:gd name="connsiteY146" fmla="*/ 5443002 h 6858000"/>
              <a:gd name="connsiteX147" fmla="*/ 6068640 w 6128435"/>
              <a:gd name="connsiteY147" fmla="*/ 5474503 h 6858000"/>
              <a:gd name="connsiteX148" fmla="*/ 6080922 w 6128435"/>
              <a:gd name="connsiteY148" fmla="*/ 5561070 h 6858000"/>
              <a:gd name="connsiteX149" fmla="*/ 6096949 w 6128435"/>
              <a:gd name="connsiteY149" fmla="*/ 5648179 h 6858000"/>
              <a:gd name="connsiteX150" fmla="*/ 6125703 w 6128435"/>
              <a:gd name="connsiteY150" fmla="*/ 5692894 h 6858000"/>
              <a:gd name="connsiteX151" fmla="*/ 6126670 w 6128435"/>
              <a:gd name="connsiteY151" fmla="*/ 5697882 h 6858000"/>
              <a:gd name="connsiteX152" fmla="*/ 6124061 w 6128435"/>
              <a:gd name="connsiteY152" fmla="*/ 5710294 h 6858000"/>
              <a:gd name="connsiteX153" fmla="*/ 6122213 w 6128435"/>
              <a:gd name="connsiteY153" fmla="*/ 5714762 h 6858000"/>
              <a:gd name="connsiteX154" fmla="*/ 6121353 w 6128435"/>
              <a:gd name="connsiteY154" fmla="*/ 5721725 h 6858000"/>
              <a:gd name="connsiteX155" fmla="*/ 6121607 w 6128435"/>
              <a:gd name="connsiteY155" fmla="*/ 5721959 h 6858000"/>
              <a:gd name="connsiteX156" fmla="*/ 6120262 w 6128435"/>
              <a:gd name="connsiteY156" fmla="*/ 5728358 h 6858000"/>
              <a:gd name="connsiteX157" fmla="*/ 6110194 w 6128435"/>
              <a:gd name="connsiteY157" fmla="*/ 5758853 h 6858000"/>
              <a:gd name="connsiteX158" fmla="*/ 6127519 w 6128435"/>
              <a:gd name="connsiteY158" fmla="*/ 5865775 h 6858000"/>
              <a:gd name="connsiteX159" fmla="*/ 6128435 w 6128435"/>
              <a:gd name="connsiteY159" fmla="*/ 5870164 h 6858000"/>
              <a:gd name="connsiteX160" fmla="*/ 6119217 w 6128435"/>
              <a:gd name="connsiteY160" fmla="*/ 5888542 h 6858000"/>
              <a:gd name="connsiteX161" fmla="*/ 6115966 w 6128435"/>
              <a:gd name="connsiteY161" fmla="*/ 5898387 h 6858000"/>
              <a:gd name="connsiteX162" fmla="*/ 6111924 w 6128435"/>
              <a:gd name="connsiteY162" fmla="*/ 5900444 h 6858000"/>
              <a:gd name="connsiteX163" fmla="*/ 6108716 w 6128435"/>
              <a:gd name="connsiteY163" fmla="*/ 5915345 h 6858000"/>
              <a:gd name="connsiteX164" fmla="*/ 6109524 w 6128435"/>
              <a:gd name="connsiteY164" fmla="*/ 5917328 h 6858000"/>
              <a:gd name="connsiteX165" fmla="*/ 6102493 w 6128435"/>
              <a:gd name="connsiteY165" fmla="*/ 5928602 h 6858000"/>
              <a:gd name="connsiteX166" fmla="*/ 6056863 w 6128435"/>
              <a:gd name="connsiteY166" fmla="*/ 6000643 h 6858000"/>
              <a:gd name="connsiteX167" fmla="*/ 6045436 w 6128435"/>
              <a:gd name="connsiteY167" fmla="*/ 6124480 h 6858000"/>
              <a:gd name="connsiteX168" fmla="*/ 6030489 w 6128435"/>
              <a:gd name="connsiteY168" fmla="*/ 6317666 h 6858000"/>
              <a:gd name="connsiteX169" fmla="*/ 6007492 w 6128435"/>
              <a:gd name="connsiteY169" fmla="*/ 6440818 h 6858000"/>
              <a:gd name="connsiteX170" fmla="*/ 6009467 w 6128435"/>
              <a:gd name="connsiteY170" fmla="*/ 6487076 h 6858000"/>
              <a:gd name="connsiteX171" fmla="*/ 5995064 w 6128435"/>
              <a:gd name="connsiteY171" fmla="*/ 6540791 h 6858000"/>
              <a:gd name="connsiteX172" fmla="*/ 5996309 w 6128435"/>
              <a:gd name="connsiteY172" fmla="*/ 6543961 h 6858000"/>
              <a:gd name="connsiteX173" fmla="*/ 5996048 w 6128435"/>
              <a:gd name="connsiteY173" fmla="*/ 6555444 h 6858000"/>
              <a:gd name="connsiteX174" fmla="*/ 6002524 w 6128435"/>
              <a:gd name="connsiteY174" fmla="*/ 6560188 h 6858000"/>
              <a:gd name="connsiteX175" fmla="*/ 6006823 w 6128435"/>
              <a:gd name="connsiteY175" fmla="*/ 6578546 h 6858000"/>
              <a:gd name="connsiteX176" fmla="*/ 6004510 w 6128435"/>
              <a:gd name="connsiteY176" fmla="*/ 6599256 h 6858000"/>
              <a:gd name="connsiteX177" fmla="*/ 5986207 w 6128435"/>
              <a:gd name="connsiteY177" fmla="*/ 6695855 h 6858000"/>
              <a:gd name="connsiteX178" fmla="*/ 5979428 w 6128435"/>
              <a:gd name="connsiteY178" fmla="*/ 6754678 h 6858000"/>
              <a:gd name="connsiteX179" fmla="*/ 5983398 w 6128435"/>
              <a:gd name="connsiteY179" fmla="*/ 6778641 h 6858000"/>
              <a:gd name="connsiteX180" fmla="*/ 5984543 w 6128435"/>
              <a:gd name="connsiteY180" fmla="*/ 6811016 h 6858000"/>
              <a:gd name="connsiteX181" fmla="*/ 5981802 w 6128435"/>
              <a:gd name="connsiteY181" fmla="*/ 6838578 h 6858000"/>
              <a:gd name="connsiteX182" fmla="*/ 5979671 w 6128435"/>
              <a:gd name="connsiteY182" fmla="*/ 6858000 h 6858000"/>
              <a:gd name="connsiteX183" fmla="*/ 0 w 6128435"/>
              <a:gd name="connsiteY183" fmla="*/ 6858000 h 6858000"/>
              <a:gd name="connsiteX184" fmla="*/ 0 w 6128435"/>
              <a:gd name="connsiteY18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55696 w 6128435"/>
              <a:gd name="connsiteY34" fmla="*/ 1880842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01198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50095 w 6128435"/>
              <a:gd name="connsiteY32" fmla="*/ 1655519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14889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6175 w 6128435"/>
              <a:gd name="connsiteY49" fmla="*/ 2407515 h 6858000"/>
              <a:gd name="connsiteX50" fmla="*/ 5271650 w 6128435"/>
              <a:gd name="connsiteY50" fmla="*/ 2440467 h 6858000"/>
              <a:gd name="connsiteX51" fmla="*/ 5271438 w 6128435"/>
              <a:gd name="connsiteY51" fmla="*/ 2447186 h 6858000"/>
              <a:gd name="connsiteX52" fmla="*/ 5271722 w 6128435"/>
              <a:gd name="connsiteY52" fmla="*/ 2447359 h 6858000"/>
              <a:gd name="connsiteX53" fmla="*/ 5272069 w 6128435"/>
              <a:gd name="connsiteY53" fmla="*/ 2454523 h 6858000"/>
              <a:gd name="connsiteX54" fmla="*/ 5271049 w 6128435"/>
              <a:gd name="connsiteY54" fmla="*/ 2459442 h 6858000"/>
              <a:gd name="connsiteX55" fmla="*/ 5270636 w 6128435"/>
              <a:gd name="connsiteY55" fmla="*/ 2472481 h 6858000"/>
              <a:gd name="connsiteX56" fmla="*/ 5272406 w 6128435"/>
              <a:gd name="connsiteY56" fmla="*/ 2477221 h 6858000"/>
              <a:gd name="connsiteX57" fmla="*/ 5307538 w 6128435"/>
              <a:gd name="connsiteY57" fmla="*/ 2514685 h 6858000"/>
              <a:gd name="connsiteX58" fmla="*/ 5337604 w 6128435"/>
              <a:gd name="connsiteY58" fmla="*/ 2597632 h 6858000"/>
              <a:gd name="connsiteX59" fmla="*/ 5407503 w 6128435"/>
              <a:gd name="connsiteY59" fmla="*/ 2786290 h 6858000"/>
              <a:gd name="connsiteX60" fmla="*/ 5407356 w 6128435"/>
              <a:gd name="connsiteY60" fmla="*/ 2787545 h 6858000"/>
              <a:gd name="connsiteX61" fmla="*/ 5411130 w 6128435"/>
              <a:gd name="connsiteY61" fmla="*/ 2788640 h 6858000"/>
              <a:gd name="connsiteX62" fmla="*/ 5416439 w 6128435"/>
              <a:gd name="connsiteY62" fmla="*/ 2805666 h 6858000"/>
              <a:gd name="connsiteX63" fmla="*/ 5416589 w 6128435"/>
              <a:gd name="connsiteY63" fmla="*/ 2810822 h 6858000"/>
              <a:gd name="connsiteX64" fmla="*/ 5418542 w 6128435"/>
              <a:gd name="connsiteY64" fmla="*/ 2817745 h 6858000"/>
              <a:gd name="connsiteX65" fmla="*/ 5418847 w 6128435"/>
              <a:gd name="connsiteY65" fmla="*/ 2817825 h 6858000"/>
              <a:gd name="connsiteX66" fmla="*/ 5423364 w 6128435"/>
              <a:gd name="connsiteY66" fmla="*/ 2858292 h 6858000"/>
              <a:gd name="connsiteX67" fmla="*/ 5479298 w 6128435"/>
              <a:gd name="connsiteY67" fmla="*/ 2947791 h 6858000"/>
              <a:gd name="connsiteX68" fmla="*/ 5481770 w 6128435"/>
              <a:gd name="connsiteY68" fmla="*/ 2951352 h 6858000"/>
              <a:gd name="connsiteX69" fmla="*/ 5481013 w 6128435"/>
              <a:gd name="connsiteY69" fmla="*/ 2973461 h 6858000"/>
              <a:gd name="connsiteX70" fmla="*/ 5482045 w 6128435"/>
              <a:gd name="connsiteY70" fmla="*/ 2984371 h 6858000"/>
              <a:gd name="connsiteX71" fmla="*/ 5479405 w 6128435"/>
              <a:gd name="connsiteY71" fmla="*/ 2988507 h 6858000"/>
              <a:gd name="connsiteX72" fmla="*/ 5482415 w 6128435"/>
              <a:gd name="connsiteY72" fmla="*/ 3004079 h 6858000"/>
              <a:gd name="connsiteX73" fmla="*/ 5483865 w 6128435"/>
              <a:gd name="connsiteY73" fmla="*/ 3005467 h 6858000"/>
              <a:gd name="connsiteX74" fmla="*/ 5482236 w 6128435"/>
              <a:gd name="connsiteY74" fmla="*/ 3019791 h 6858000"/>
              <a:gd name="connsiteX75" fmla="*/ 5475895 w 6128435"/>
              <a:gd name="connsiteY75" fmla="*/ 3033578 h 6858000"/>
              <a:gd name="connsiteX76" fmla="*/ 5477595 w 6128435"/>
              <a:gd name="connsiteY76" fmla="*/ 3250534 h 6858000"/>
              <a:gd name="connsiteX77" fmla="*/ 5532836 w 6128435"/>
              <a:gd name="connsiteY77" fmla="*/ 3353840 h 6858000"/>
              <a:gd name="connsiteX78" fmla="*/ 5561229 w 6128435"/>
              <a:gd name="connsiteY78" fmla="*/ 3395784 h 6858000"/>
              <a:gd name="connsiteX79" fmla="*/ 5589758 w 6128435"/>
              <a:gd name="connsiteY79" fmla="*/ 3506453 h 6858000"/>
              <a:gd name="connsiteX80" fmla="*/ 5596144 w 6128435"/>
              <a:gd name="connsiteY80" fmla="*/ 3534624 h 6858000"/>
              <a:gd name="connsiteX81" fmla="*/ 5597750 w 6128435"/>
              <a:gd name="connsiteY81" fmla="*/ 3534129 h 6858000"/>
              <a:gd name="connsiteX82" fmla="*/ 5599700 w 6128435"/>
              <a:gd name="connsiteY82" fmla="*/ 3547221 h 6858000"/>
              <a:gd name="connsiteX83" fmla="*/ 5615031 w 6128435"/>
              <a:gd name="connsiteY83" fmla="*/ 3557482 h 6858000"/>
              <a:gd name="connsiteX84" fmla="*/ 5618377 w 6128435"/>
              <a:gd name="connsiteY84" fmla="*/ 3588431 h 6858000"/>
              <a:gd name="connsiteX85" fmla="*/ 5612155 w 6128435"/>
              <a:gd name="connsiteY85" fmla="*/ 3589869 h 6858000"/>
              <a:gd name="connsiteX86" fmla="*/ 5620843 w 6128435"/>
              <a:gd name="connsiteY86" fmla="*/ 3606745 h 6858000"/>
              <a:gd name="connsiteX87" fmla="*/ 5655472 w 6128435"/>
              <a:gd name="connsiteY87" fmla="*/ 3678877 h 6858000"/>
              <a:gd name="connsiteX88" fmla="*/ 5680448 w 6128435"/>
              <a:gd name="connsiteY88" fmla="*/ 3717760 h 6858000"/>
              <a:gd name="connsiteX89" fmla="*/ 5683015 w 6128435"/>
              <a:gd name="connsiteY89" fmla="*/ 3762025 h 6858000"/>
              <a:gd name="connsiteX90" fmla="*/ 5696643 w 6128435"/>
              <a:gd name="connsiteY90" fmla="*/ 3773888 h 6858000"/>
              <a:gd name="connsiteX91" fmla="*/ 5699203 w 6128435"/>
              <a:gd name="connsiteY91" fmla="*/ 3775823 h 6858000"/>
              <a:gd name="connsiteX92" fmla="*/ 5704824 w 6128435"/>
              <a:gd name="connsiteY92" fmla="*/ 3785966 h 6858000"/>
              <a:gd name="connsiteX93" fmla="*/ 5712204 w 6128435"/>
              <a:gd name="connsiteY93" fmla="*/ 3785830 h 6858000"/>
              <a:gd name="connsiteX94" fmla="*/ 5724816 w 6128435"/>
              <a:gd name="connsiteY94" fmla="*/ 3798949 h 6858000"/>
              <a:gd name="connsiteX95" fmla="*/ 5733539 w 6128435"/>
              <a:gd name="connsiteY95" fmla="*/ 3818457 h 6858000"/>
              <a:gd name="connsiteX96" fmla="*/ 5768491 w 6128435"/>
              <a:gd name="connsiteY96" fmla="*/ 3914399 h 6858000"/>
              <a:gd name="connsiteX97" fmla="*/ 5793123 w 6128435"/>
              <a:gd name="connsiteY97" fmla="*/ 3969952 h 6858000"/>
              <a:gd name="connsiteX98" fmla="*/ 5808321 w 6128435"/>
              <a:gd name="connsiteY98" fmla="*/ 3988153 h 6858000"/>
              <a:gd name="connsiteX99" fmla="*/ 5825621 w 6128435"/>
              <a:gd name="connsiteY99" fmla="*/ 4015525 h 6858000"/>
              <a:gd name="connsiteX100" fmla="*/ 5860672 w 6128435"/>
              <a:gd name="connsiteY100" fmla="*/ 4061579 h 6858000"/>
              <a:gd name="connsiteX101" fmla="*/ 5872173 w 6128435"/>
              <a:gd name="connsiteY101" fmla="*/ 4088497 h 6858000"/>
              <a:gd name="connsiteX102" fmla="*/ 5883705 w 6128435"/>
              <a:gd name="connsiteY102" fmla="*/ 4101899 h 6858000"/>
              <a:gd name="connsiteX103" fmla="*/ 5885314 w 6128435"/>
              <a:gd name="connsiteY103" fmla="*/ 4108387 h 6858000"/>
              <a:gd name="connsiteX104" fmla="*/ 5894095 w 6128435"/>
              <a:gd name="connsiteY104" fmla="*/ 4128857 h 6858000"/>
              <a:gd name="connsiteX105" fmla="*/ 5898339 w 6128435"/>
              <a:gd name="connsiteY105" fmla="*/ 4140800 h 6858000"/>
              <a:gd name="connsiteX106" fmla="*/ 5899734 w 6128435"/>
              <a:gd name="connsiteY106" fmla="*/ 4145632 h 6858000"/>
              <a:gd name="connsiteX107" fmla="*/ 5897098 w 6128435"/>
              <a:gd name="connsiteY107" fmla="*/ 4157819 h 6858000"/>
              <a:gd name="connsiteX108" fmla="*/ 5903513 w 6128435"/>
              <a:gd name="connsiteY108" fmla="*/ 4187661 h 6858000"/>
              <a:gd name="connsiteX109" fmla="*/ 5917114 w 6128435"/>
              <a:gd name="connsiteY109" fmla="*/ 4213096 h 6858000"/>
              <a:gd name="connsiteX110" fmla="*/ 5921153 w 6128435"/>
              <a:gd name="connsiteY110" fmla="*/ 4236222 h 6858000"/>
              <a:gd name="connsiteX111" fmla="*/ 5924233 w 6128435"/>
              <a:gd name="connsiteY111" fmla="*/ 4242060 h 6858000"/>
              <a:gd name="connsiteX112" fmla="*/ 5928910 w 6128435"/>
              <a:gd name="connsiteY112" fmla="*/ 4300973 h 6858000"/>
              <a:gd name="connsiteX113" fmla="*/ 5939320 w 6128435"/>
              <a:gd name="connsiteY113" fmla="*/ 4340435 h 6858000"/>
              <a:gd name="connsiteX114" fmla="*/ 5946705 w 6128435"/>
              <a:gd name="connsiteY114" fmla="*/ 4428051 h 6858000"/>
              <a:gd name="connsiteX115" fmla="*/ 5949261 w 6128435"/>
              <a:gd name="connsiteY115" fmla="*/ 4449185 h 6858000"/>
              <a:gd name="connsiteX116" fmla="*/ 5957504 w 6128435"/>
              <a:gd name="connsiteY116" fmla="*/ 4465911 h 6858000"/>
              <a:gd name="connsiteX117" fmla="*/ 5964689 w 6128435"/>
              <a:gd name="connsiteY117" fmla="*/ 4468532 h 6858000"/>
              <a:gd name="connsiteX118" fmla="*/ 5967062 w 6128435"/>
              <a:gd name="connsiteY118" fmla="*/ 4479923 h 6858000"/>
              <a:gd name="connsiteX119" fmla="*/ 5968960 w 6128435"/>
              <a:gd name="connsiteY119" fmla="*/ 4482655 h 6858000"/>
              <a:gd name="connsiteX120" fmla="*/ 5978567 w 6128435"/>
              <a:gd name="connsiteY120" fmla="*/ 4498605 h 6858000"/>
              <a:gd name="connsiteX121" fmla="*/ 5980106 w 6128435"/>
              <a:gd name="connsiteY121" fmla="*/ 4585087 h 6858000"/>
              <a:gd name="connsiteX122" fmla="*/ 5998138 w 6128435"/>
              <a:gd name="connsiteY122" fmla="*/ 4697518 h 6858000"/>
              <a:gd name="connsiteX123" fmla="*/ 6013516 w 6128435"/>
              <a:gd name="connsiteY123" fmla="*/ 4786619 h 6858000"/>
              <a:gd name="connsiteX124" fmla="*/ 6025404 w 6128435"/>
              <a:gd name="connsiteY124" fmla="*/ 4858148 h 6858000"/>
              <a:gd name="connsiteX125" fmla="*/ 6007749 w 6128435"/>
              <a:gd name="connsiteY125" fmla="*/ 4964715 h 6858000"/>
              <a:gd name="connsiteX126" fmla="*/ 6005269 w 6128435"/>
              <a:gd name="connsiteY126" fmla="*/ 5150567 h 6858000"/>
              <a:gd name="connsiteX127" fmla="*/ 6001127 w 6128435"/>
              <a:gd name="connsiteY127" fmla="*/ 5164609 h 6858000"/>
              <a:gd name="connsiteX128" fmla="*/ 5996647 w 6128435"/>
              <a:gd name="connsiteY128" fmla="*/ 5185640 h 6858000"/>
              <a:gd name="connsiteX129" fmla="*/ 5998514 w 6128435"/>
              <a:gd name="connsiteY129" fmla="*/ 5189673 h 6858000"/>
              <a:gd name="connsiteX130" fmla="*/ 5995970 w 6128435"/>
              <a:gd name="connsiteY130" fmla="*/ 5221547 h 6858000"/>
              <a:gd name="connsiteX131" fmla="*/ 5997218 w 6128435"/>
              <a:gd name="connsiteY131" fmla="*/ 5222031 h 6858000"/>
              <a:gd name="connsiteX132" fmla="*/ 6002116 w 6128435"/>
              <a:gd name="connsiteY132" fmla="*/ 5231223 h 6858000"/>
              <a:gd name="connsiteX133" fmla="*/ 6008541 w 6128435"/>
              <a:gd name="connsiteY133" fmla="*/ 5248680 h 6858000"/>
              <a:gd name="connsiteX134" fmla="*/ 6039260 w 6128435"/>
              <a:gd name="connsiteY134" fmla="*/ 5289518 h 6858000"/>
              <a:gd name="connsiteX135" fmla="*/ 6036748 w 6128435"/>
              <a:gd name="connsiteY135" fmla="*/ 5322752 h 6858000"/>
              <a:gd name="connsiteX136" fmla="*/ 6036943 w 6128435"/>
              <a:gd name="connsiteY136" fmla="*/ 5329480 h 6858000"/>
              <a:gd name="connsiteX137" fmla="*/ 6037236 w 6128435"/>
              <a:gd name="connsiteY137" fmla="*/ 5329634 h 6858000"/>
              <a:gd name="connsiteX138" fmla="*/ 6038019 w 6128435"/>
              <a:gd name="connsiteY138" fmla="*/ 5336764 h 6858000"/>
              <a:gd name="connsiteX139" fmla="*/ 6037298 w 6128435"/>
              <a:gd name="connsiteY139" fmla="*/ 5341753 h 6858000"/>
              <a:gd name="connsiteX140" fmla="*/ 6037677 w 6128435"/>
              <a:gd name="connsiteY140" fmla="*/ 5354807 h 6858000"/>
              <a:gd name="connsiteX141" fmla="*/ 6039728 w 6128435"/>
              <a:gd name="connsiteY141" fmla="*/ 5359416 h 6858000"/>
              <a:gd name="connsiteX142" fmla="*/ 6043311 w 6128435"/>
              <a:gd name="connsiteY142" fmla="*/ 5361407 h 6858000"/>
              <a:gd name="connsiteX143" fmla="*/ 6042954 w 6128435"/>
              <a:gd name="connsiteY143" fmla="*/ 5362576 h 6858000"/>
              <a:gd name="connsiteX144" fmla="*/ 6053435 w 6128435"/>
              <a:gd name="connsiteY144" fmla="*/ 5387547 h 6858000"/>
              <a:gd name="connsiteX145" fmla="*/ 6065933 w 6128435"/>
              <a:gd name="connsiteY145" fmla="*/ 5443002 h 6858000"/>
              <a:gd name="connsiteX146" fmla="*/ 6068640 w 6128435"/>
              <a:gd name="connsiteY146" fmla="*/ 5474503 h 6858000"/>
              <a:gd name="connsiteX147" fmla="*/ 6080922 w 6128435"/>
              <a:gd name="connsiteY147" fmla="*/ 5561070 h 6858000"/>
              <a:gd name="connsiteX148" fmla="*/ 6096949 w 6128435"/>
              <a:gd name="connsiteY148" fmla="*/ 5648179 h 6858000"/>
              <a:gd name="connsiteX149" fmla="*/ 6125703 w 6128435"/>
              <a:gd name="connsiteY149" fmla="*/ 5692894 h 6858000"/>
              <a:gd name="connsiteX150" fmla="*/ 6126670 w 6128435"/>
              <a:gd name="connsiteY150" fmla="*/ 5697882 h 6858000"/>
              <a:gd name="connsiteX151" fmla="*/ 6124061 w 6128435"/>
              <a:gd name="connsiteY151" fmla="*/ 5710294 h 6858000"/>
              <a:gd name="connsiteX152" fmla="*/ 6122213 w 6128435"/>
              <a:gd name="connsiteY152" fmla="*/ 5714762 h 6858000"/>
              <a:gd name="connsiteX153" fmla="*/ 6121353 w 6128435"/>
              <a:gd name="connsiteY153" fmla="*/ 5721725 h 6858000"/>
              <a:gd name="connsiteX154" fmla="*/ 6121607 w 6128435"/>
              <a:gd name="connsiteY154" fmla="*/ 5721959 h 6858000"/>
              <a:gd name="connsiteX155" fmla="*/ 6120262 w 6128435"/>
              <a:gd name="connsiteY155" fmla="*/ 5728358 h 6858000"/>
              <a:gd name="connsiteX156" fmla="*/ 6110194 w 6128435"/>
              <a:gd name="connsiteY156" fmla="*/ 5758853 h 6858000"/>
              <a:gd name="connsiteX157" fmla="*/ 6127519 w 6128435"/>
              <a:gd name="connsiteY157" fmla="*/ 5865775 h 6858000"/>
              <a:gd name="connsiteX158" fmla="*/ 6128435 w 6128435"/>
              <a:gd name="connsiteY158" fmla="*/ 5870164 h 6858000"/>
              <a:gd name="connsiteX159" fmla="*/ 6119217 w 6128435"/>
              <a:gd name="connsiteY159" fmla="*/ 5888542 h 6858000"/>
              <a:gd name="connsiteX160" fmla="*/ 6115966 w 6128435"/>
              <a:gd name="connsiteY160" fmla="*/ 5898387 h 6858000"/>
              <a:gd name="connsiteX161" fmla="*/ 6111924 w 6128435"/>
              <a:gd name="connsiteY161" fmla="*/ 5900444 h 6858000"/>
              <a:gd name="connsiteX162" fmla="*/ 6108716 w 6128435"/>
              <a:gd name="connsiteY162" fmla="*/ 5915345 h 6858000"/>
              <a:gd name="connsiteX163" fmla="*/ 6109524 w 6128435"/>
              <a:gd name="connsiteY163" fmla="*/ 5917328 h 6858000"/>
              <a:gd name="connsiteX164" fmla="*/ 6102493 w 6128435"/>
              <a:gd name="connsiteY164" fmla="*/ 5928602 h 6858000"/>
              <a:gd name="connsiteX165" fmla="*/ 6056863 w 6128435"/>
              <a:gd name="connsiteY165" fmla="*/ 6000643 h 6858000"/>
              <a:gd name="connsiteX166" fmla="*/ 6045436 w 6128435"/>
              <a:gd name="connsiteY166" fmla="*/ 6124480 h 6858000"/>
              <a:gd name="connsiteX167" fmla="*/ 6030489 w 6128435"/>
              <a:gd name="connsiteY167" fmla="*/ 6317666 h 6858000"/>
              <a:gd name="connsiteX168" fmla="*/ 6007492 w 6128435"/>
              <a:gd name="connsiteY168" fmla="*/ 6440818 h 6858000"/>
              <a:gd name="connsiteX169" fmla="*/ 6009467 w 6128435"/>
              <a:gd name="connsiteY169" fmla="*/ 6487076 h 6858000"/>
              <a:gd name="connsiteX170" fmla="*/ 5995064 w 6128435"/>
              <a:gd name="connsiteY170" fmla="*/ 6540791 h 6858000"/>
              <a:gd name="connsiteX171" fmla="*/ 5996309 w 6128435"/>
              <a:gd name="connsiteY171" fmla="*/ 6543961 h 6858000"/>
              <a:gd name="connsiteX172" fmla="*/ 5996048 w 6128435"/>
              <a:gd name="connsiteY172" fmla="*/ 6555444 h 6858000"/>
              <a:gd name="connsiteX173" fmla="*/ 6002524 w 6128435"/>
              <a:gd name="connsiteY173" fmla="*/ 6560188 h 6858000"/>
              <a:gd name="connsiteX174" fmla="*/ 6006823 w 6128435"/>
              <a:gd name="connsiteY174" fmla="*/ 6578546 h 6858000"/>
              <a:gd name="connsiteX175" fmla="*/ 6004510 w 6128435"/>
              <a:gd name="connsiteY175" fmla="*/ 6599256 h 6858000"/>
              <a:gd name="connsiteX176" fmla="*/ 5986207 w 6128435"/>
              <a:gd name="connsiteY176" fmla="*/ 6695855 h 6858000"/>
              <a:gd name="connsiteX177" fmla="*/ 5979428 w 6128435"/>
              <a:gd name="connsiteY177" fmla="*/ 6754678 h 6858000"/>
              <a:gd name="connsiteX178" fmla="*/ 5983398 w 6128435"/>
              <a:gd name="connsiteY178" fmla="*/ 6778641 h 6858000"/>
              <a:gd name="connsiteX179" fmla="*/ 5984543 w 6128435"/>
              <a:gd name="connsiteY179" fmla="*/ 6811016 h 6858000"/>
              <a:gd name="connsiteX180" fmla="*/ 5981802 w 6128435"/>
              <a:gd name="connsiteY180" fmla="*/ 6838578 h 6858000"/>
              <a:gd name="connsiteX181" fmla="*/ 5979671 w 6128435"/>
              <a:gd name="connsiteY181" fmla="*/ 6858000 h 6858000"/>
              <a:gd name="connsiteX182" fmla="*/ 0 w 6128435"/>
              <a:gd name="connsiteY182" fmla="*/ 6858000 h 6858000"/>
              <a:gd name="connsiteX183" fmla="*/ 0 w 6128435"/>
              <a:gd name="connsiteY18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272406 w 6128435"/>
              <a:gd name="connsiteY55" fmla="*/ 2477221 h 6858000"/>
              <a:gd name="connsiteX56" fmla="*/ 5307538 w 6128435"/>
              <a:gd name="connsiteY56" fmla="*/ 2514685 h 6858000"/>
              <a:gd name="connsiteX57" fmla="*/ 5337604 w 6128435"/>
              <a:gd name="connsiteY57" fmla="*/ 2597632 h 6858000"/>
              <a:gd name="connsiteX58" fmla="*/ 5407503 w 6128435"/>
              <a:gd name="connsiteY58" fmla="*/ 2786290 h 6858000"/>
              <a:gd name="connsiteX59" fmla="*/ 5407356 w 6128435"/>
              <a:gd name="connsiteY59" fmla="*/ 2787545 h 6858000"/>
              <a:gd name="connsiteX60" fmla="*/ 5411130 w 6128435"/>
              <a:gd name="connsiteY60" fmla="*/ 2788640 h 6858000"/>
              <a:gd name="connsiteX61" fmla="*/ 5416439 w 6128435"/>
              <a:gd name="connsiteY61" fmla="*/ 2805666 h 6858000"/>
              <a:gd name="connsiteX62" fmla="*/ 5416589 w 6128435"/>
              <a:gd name="connsiteY62" fmla="*/ 2810822 h 6858000"/>
              <a:gd name="connsiteX63" fmla="*/ 5418542 w 6128435"/>
              <a:gd name="connsiteY63" fmla="*/ 2817745 h 6858000"/>
              <a:gd name="connsiteX64" fmla="*/ 5418847 w 6128435"/>
              <a:gd name="connsiteY64" fmla="*/ 2817825 h 6858000"/>
              <a:gd name="connsiteX65" fmla="*/ 5423364 w 6128435"/>
              <a:gd name="connsiteY65" fmla="*/ 2858292 h 6858000"/>
              <a:gd name="connsiteX66" fmla="*/ 5479298 w 6128435"/>
              <a:gd name="connsiteY66" fmla="*/ 2947791 h 6858000"/>
              <a:gd name="connsiteX67" fmla="*/ 5481770 w 6128435"/>
              <a:gd name="connsiteY67" fmla="*/ 2951352 h 6858000"/>
              <a:gd name="connsiteX68" fmla="*/ 5481013 w 6128435"/>
              <a:gd name="connsiteY68" fmla="*/ 2973461 h 6858000"/>
              <a:gd name="connsiteX69" fmla="*/ 5482045 w 6128435"/>
              <a:gd name="connsiteY69" fmla="*/ 2984371 h 6858000"/>
              <a:gd name="connsiteX70" fmla="*/ 5479405 w 6128435"/>
              <a:gd name="connsiteY70" fmla="*/ 2988507 h 6858000"/>
              <a:gd name="connsiteX71" fmla="*/ 5482415 w 6128435"/>
              <a:gd name="connsiteY71" fmla="*/ 3004079 h 6858000"/>
              <a:gd name="connsiteX72" fmla="*/ 5483865 w 6128435"/>
              <a:gd name="connsiteY72" fmla="*/ 3005467 h 6858000"/>
              <a:gd name="connsiteX73" fmla="*/ 5482236 w 6128435"/>
              <a:gd name="connsiteY73" fmla="*/ 3019791 h 6858000"/>
              <a:gd name="connsiteX74" fmla="*/ 5475895 w 6128435"/>
              <a:gd name="connsiteY74" fmla="*/ 3033578 h 6858000"/>
              <a:gd name="connsiteX75" fmla="*/ 5477595 w 6128435"/>
              <a:gd name="connsiteY75" fmla="*/ 3250534 h 6858000"/>
              <a:gd name="connsiteX76" fmla="*/ 5532836 w 6128435"/>
              <a:gd name="connsiteY76" fmla="*/ 3353840 h 6858000"/>
              <a:gd name="connsiteX77" fmla="*/ 5561229 w 6128435"/>
              <a:gd name="connsiteY77" fmla="*/ 3395784 h 6858000"/>
              <a:gd name="connsiteX78" fmla="*/ 5589758 w 6128435"/>
              <a:gd name="connsiteY78" fmla="*/ 3506453 h 6858000"/>
              <a:gd name="connsiteX79" fmla="*/ 5596144 w 6128435"/>
              <a:gd name="connsiteY79" fmla="*/ 3534624 h 6858000"/>
              <a:gd name="connsiteX80" fmla="*/ 5597750 w 6128435"/>
              <a:gd name="connsiteY80" fmla="*/ 3534129 h 6858000"/>
              <a:gd name="connsiteX81" fmla="*/ 5599700 w 6128435"/>
              <a:gd name="connsiteY81" fmla="*/ 3547221 h 6858000"/>
              <a:gd name="connsiteX82" fmla="*/ 5615031 w 6128435"/>
              <a:gd name="connsiteY82" fmla="*/ 3557482 h 6858000"/>
              <a:gd name="connsiteX83" fmla="*/ 5618377 w 6128435"/>
              <a:gd name="connsiteY83" fmla="*/ 3588431 h 6858000"/>
              <a:gd name="connsiteX84" fmla="*/ 5612155 w 6128435"/>
              <a:gd name="connsiteY84" fmla="*/ 3589869 h 6858000"/>
              <a:gd name="connsiteX85" fmla="*/ 5620843 w 6128435"/>
              <a:gd name="connsiteY85" fmla="*/ 3606745 h 6858000"/>
              <a:gd name="connsiteX86" fmla="*/ 5655472 w 6128435"/>
              <a:gd name="connsiteY86" fmla="*/ 3678877 h 6858000"/>
              <a:gd name="connsiteX87" fmla="*/ 5680448 w 6128435"/>
              <a:gd name="connsiteY87" fmla="*/ 3717760 h 6858000"/>
              <a:gd name="connsiteX88" fmla="*/ 5683015 w 6128435"/>
              <a:gd name="connsiteY88" fmla="*/ 3762025 h 6858000"/>
              <a:gd name="connsiteX89" fmla="*/ 5696643 w 6128435"/>
              <a:gd name="connsiteY89" fmla="*/ 3773888 h 6858000"/>
              <a:gd name="connsiteX90" fmla="*/ 5699203 w 6128435"/>
              <a:gd name="connsiteY90" fmla="*/ 3775823 h 6858000"/>
              <a:gd name="connsiteX91" fmla="*/ 5704824 w 6128435"/>
              <a:gd name="connsiteY91" fmla="*/ 3785966 h 6858000"/>
              <a:gd name="connsiteX92" fmla="*/ 5712204 w 6128435"/>
              <a:gd name="connsiteY92" fmla="*/ 3785830 h 6858000"/>
              <a:gd name="connsiteX93" fmla="*/ 5724816 w 6128435"/>
              <a:gd name="connsiteY93" fmla="*/ 3798949 h 6858000"/>
              <a:gd name="connsiteX94" fmla="*/ 5733539 w 6128435"/>
              <a:gd name="connsiteY94" fmla="*/ 3818457 h 6858000"/>
              <a:gd name="connsiteX95" fmla="*/ 5768491 w 6128435"/>
              <a:gd name="connsiteY95" fmla="*/ 3914399 h 6858000"/>
              <a:gd name="connsiteX96" fmla="*/ 5793123 w 6128435"/>
              <a:gd name="connsiteY96" fmla="*/ 3969952 h 6858000"/>
              <a:gd name="connsiteX97" fmla="*/ 5808321 w 6128435"/>
              <a:gd name="connsiteY97" fmla="*/ 3988153 h 6858000"/>
              <a:gd name="connsiteX98" fmla="*/ 5825621 w 6128435"/>
              <a:gd name="connsiteY98" fmla="*/ 4015525 h 6858000"/>
              <a:gd name="connsiteX99" fmla="*/ 5860672 w 6128435"/>
              <a:gd name="connsiteY99" fmla="*/ 4061579 h 6858000"/>
              <a:gd name="connsiteX100" fmla="*/ 5872173 w 6128435"/>
              <a:gd name="connsiteY100" fmla="*/ 4088497 h 6858000"/>
              <a:gd name="connsiteX101" fmla="*/ 5883705 w 6128435"/>
              <a:gd name="connsiteY101" fmla="*/ 4101899 h 6858000"/>
              <a:gd name="connsiteX102" fmla="*/ 5885314 w 6128435"/>
              <a:gd name="connsiteY102" fmla="*/ 4108387 h 6858000"/>
              <a:gd name="connsiteX103" fmla="*/ 5894095 w 6128435"/>
              <a:gd name="connsiteY103" fmla="*/ 4128857 h 6858000"/>
              <a:gd name="connsiteX104" fmla="*/ 5898339 w 6128435"/>
              <a:gd name="connsiteY104" fmla="*/ 4140800 h 6858000"/>
              <a:gd name="connsiteX105" fmla="*/ 5899734 w 6128435"/>
              <a:gd name="connsiteY105" fmla="*/ 4145632 h 6858000"/>
              <a:gd name="connsiteX106" fmla="*/ 5897098 w 6128435"/>
              <a:gd name="connsiteY106" fmla="*/ 4157819 h 6858000"/>
              <a:gd name="connsiteX107" fmla="*/ 5903513 w 6128435"/>
              <a:gd name="connsiteY107" fmla="*/ 4187661 h 6858000"/>
              <a:gd name="connsiteX108" fmla="*/ 5917114 w 6128435"/>
              <a:gd name="connsiteY108" fmla="*/ 4213096 h 6858000"/>
              <a:gd name="connsiteX109" fmla="*/ 5921153 w 6128435"/>
              <a:gd name="connsiteY109" fmla="*/ 4236222 h 6858000"/>
              <a:gd name="connsiteX110" fmla="*/ 5924233 w 6128435"/>
              <a:gd name="connsiteY110" fmla="*/ 4242060 h 6858000"/>
              <a:gd name="connsiteX111" fmla="*/ 5928910 w 6128435"/>
              <a:gd name="connsiteY111" fmla="*/ 4300973 h 6858000"/>
              <a:gd name="connsiteX112" fmla="*/ 5939320 w 6128435"/>
              <a:gd name="connsiteY112" fmla="*/ 4340435 h 6858000"/>
              <a:gd name="connsiteX113" fmla="*/ 5946705 w 6128435"/>
              <a:gd name="connsiteY113" fmla="*/ 4428051 h 6858000"/>
              <a:gd name="connsiteX114" fmla="*/ 5949261 w 6128435"/>
              <a:gd name="connsiteY114" fmla="*/ 4449185 h 6858000"/>
              <a:gd name="connsiteX115" fmla="*/ 5957504 w 6128435"/>
              <a:gd name="connsiteY115" fmla="*/ 4465911 h 6858000"/>
              <a:gd name="connsiteX116" fmla="*/ 5964689 w 6128435"/>
              <a:gd name="connsiteY116" fmla="*/ 4468532 h 6858000"/>
              <a:gd name="connsiteX117" fmla="*/ 5967062 w 6128435"/>
              <a:gd name="connsiteY117" fmla="*/ 4479923 h 6858000"/>
              <a:gd name="connsiteX118" fmla="*/ 5968960 w 6128435"/>
              <a:gd name="connsiteY118" fmla="*/ 4482655 h 6858000"/>
              <a:gd name="connsiteX119" fmla="*/ 5978567 w 6128435"/>
              <a:gd name="connsiteY119" fmla="*/ 4498605 h 6858000"/>
              <a:gd name="connsiteX120" fmla="*/ 5980106 w 6128435"/>
              <a:gd name="connsiteY120" fmla="*/ 4585087 h 6858000"/>
              <a:gd name="connsiteX121" fmla="*/ 5998138 w 6128435"/>
              <a:gd name="connsiteY121" fmla="*/ 4697518 h 6858000"/>
              <a:gd name="connsiteX122" fmla="*/ 6013516 w 6128435"/>
              <a:gd name="connsiteY122" fmla="*/ 4786619 h 6858000"/>
              <a:gd name="connsiteX123" fmla="*/ 6025404 w 6128435"/>
              <a:gd name="connsiteY123" fmla="*/ 4858148 h 6858000"/>
              <a:gd name="connsiteX124" fmla="*/ 6007749 w 6128435"/>
              <a:gd name="connsiteY124" fmla="*/ 4964715 h 6858000"/>
              <a:gd name="connsiteX125" fmla="*/ 6005269 w 6128435"/>
              <a:gd name="connsiteY125" fmla="*/ 5150567 h 6858000"/>
              <a:gd name="connsiteX126" fmla="*/ 6001127 w 6128435"/>
              <a:gd name="connsiteY126" fmla="*/ 5164609 h 6858000"/>
              <a:gd name="connsiteX127" fmla="*/ 5996647 w 6128435"/>
              <a:gd name="connsiteY127" fmla="*/ 5185640 h 6858000"/>
              <a:gd name="connsiteX128" fmla="*/ 5998514 w 6128435"/>
              <a:gd name="connsiteY128" fmla="*/ 5189673 h 6858000"/>
              <a:gd name="connsiteX129" fmla="*/ 5995970 w 6128435"/>
              <a:gd name="connsiteY129" fmla="*/ 5221547 h 6858000"/>
              <a:gd name="connsiteX130" fmla="*/ 5997218 w 6128435"/>
              <a:gd name="connsiteY130" fmla="*/ 5222031 h 6858000"/>
              <a:gd name="connsiteX131" fmla="*/ 6002116 w 6128435"/>
              <a:gd name="connsiteY131" fmla="*/ 5231223 h 6858000"/>
              <a:gd name="connsiteX132" fmla="*/ 6008541 w 6128435"/>
              <a:gd name="connsiteY132" fmla="*/ 5248680 h 6858000"/>
              <a:gd name="connsiteX133" fmla="*/ 6039260 w 6128435"/>
              <a:gd name="connsiteY133" fmla="*/ 5289518 h 6858000"/>
              <a:gd name="connsiteX134" fmla="*/ 6036748 w 6128435"/>
              <a:gd name="connsiteY134" fmla="*/ 5322752 h 6858000"/>
              <a:gd name="connsiteX135" fmla="*/ 6036943 w 6128435"/>
              <a:gd name="connsiteY135" fmla="*/ 5329480 h 6858000"/>
              <a:gd name="connsiteX136" fmla="*/ 6037236 w 6128435"/>
              <a:gd name="connsiteY136" fmla="*/ 5329634 h 6858000"/>
              <a:gd name="connsiteX137" fmla="*/ 6038019 w 6128435"/>
              <a:gd name="connsiteY137" fmla="*/ 5336764 h 6858000"/>
              <a:gd name="connsiteX138" fmla="*/ 6037298 w 6128435"/>
              <a:gd name="connsiteY138" fmla="*/ 5341753 h 6858000"/>
              <a:gd name="connsiteX139" fmla="*/ 6037677 w 6128435"/>
              <a:gd name="connsiteY139" fmla="*/ 5354807 h 6858000"/>
              <a:gd name="connsiteX140" fmla="*/ 6039728 w 6128435"/>
              <a:gd name="connsiteY140" fmla="*/ 5359416 h 6858000"/>
              <a:gd name="connsiteX141" fmla="*/ 6043311 w 6128435"/>
              <a:gd name="connsiteY141" fmla="*/ 5361407 h 6858000"/>
              <a:gd name="connsiteX142" fmla="*/ 6042954 w 6128435"/>
              <a:gd name="connsiteY142" fmla="*/ 5362576 h 6858000"/>
              <a:gd name="connsiteX143" fmla="*/ 6053435 w 6128435"/>
              <a:gd name="connsiteY143" fmla="*/ 5387547 h 6858000"/>
              <a:gd name="connsiteX144" fmla="*/ 6065933 w 6128435"/>
              <a:gd name="connsiteY144" fmla="*/ 5443002 h 6858000"/>
              <a:gd name="connsiteX145" fmla="*/ 6068640 w 6128435"/>
              <a:gd name="connsiteY145" fmla="*/ 5474503 h 6858000"/>
              <a:gd name="connsiteX146" fmla="*/ 6080922 w 6128435"/>
              <a:gd name="connsiteY146" fmla="*/ 5561070 h 6858000"/>
              <a:gd name="connsiteX147" fmla="*/ 6096949 w 6128435"/>
              <a:gd name="connsiteY147" fmla="*/ 5648179 h 6858000"/>
              <a:gd name="connsiteX148" fmla="*/ 6125703 w 6128435"/>
              <a:gd name="connsiteY148" fmla="*/ 5692894 h 6858000"/>
              <a:gd name="connsiteX149" fmla="*/ 6126670 w 6128435"/>
              <a:gd name="connsiteY149" fmla="*/ 5697882 h 6858000"/>
              <a:gd name="connsiteX150" fmla="*/ 6124061 w 6128435"/>
              <a:gd name="connsiteY150" fmla="*/ 5710294 h 6858000"/>
              <a:gd name="connsiteX151" fmla="*/ 6122213 w 6128435"/>
              <a:gd name="connsiteY151" fmla="*/ 5714762 h 6858000"/>
              <a:gd name="connsiteX152" fmla="*/ 6121353 w 6128435"/>
              <a:gd name="connsiteY152" fmla="*/ 5721725 h 6858000"/>
              <a:gd name="connsiteX153" fmla="*/ 6121607 w 6128435"/>
              <a:gd name="connsiteY153" fmla="*/ 5721959 h 6858000"/>
              <a:gd name="connsiteX154" fmla="*/ 6120262 w 6128435"/>
              <a:gd name="connsiteY154" fmla="*/ 5728358 h 6858000"/>
              <a:gd name="connsiteX155" fmla="*/ 6110194 w 6128435"/>
              <a:gd name="connsiteY155" fmla="*/ 5758853 h 6858000"/>
              <a:gd name="connsiteX156" fmla="*/ 6127519 w 6128435"/>
              <a:gd name="connsiteY156" fmla="*/ 5865775 h 6858000"/>
              <a:gd name="connsiteX157" fmla="*/ 6128435 w 6128435"/>
              <a:gd name="connsiteY157" fmla="*/ 5870164 h 6858000"/>
              <a:gd name="connsiteX158" fmla="*/ 6119217 w 6128435"/>
              <a:gd name="connsiteY158" fmla="*/ 5888542 h 6858000"/>
              <a:gd name="connsiteX159" fmla="*/ 6115966 w 6128435"/>
              <a:gd name="connsiteY159" fmla="*/ 5898387 h 6858000"/>
              <a:gd name="connsiteX160" fmla="*/ 6111924 w 6128435"/>
              <a:gd name="connsiteY160" fmla="*/ 5900444 h 6858000"/>
              <a:gd name="connsiteX161" fmla="*/ 6108716 w 6128435"/>
              <a:gd name="connsiteY161" fmla="*/ 5915345 h 6858000"/>
              <a:gd name="connsiteX162" fmla="*/ 6109524 w 6128435"/>
              <a:gd name="connsiteY162" fmla="*/ 5917328 h 6858000"/>
              <a:gd name="connsiteX163" fmla="*/ 6102493 w 6128435"/>
              <a:gd name="connsiteY163" fmla="*/ 5928602 h 6858000"/>
              <a:gd name="connsiteX164" fmla="*/ 6056863 w 6128435"/>
              <a:gd name="connsiteY164" fmla="*/ 6000643 h 6858000"/>
              <a:gd name="connsiteX165" fmla="*/ 6045436 w 6128435"/>
              <a:gd name="connsiteY165" fmla="*/ 6124480 h 6858000"/>
              <a:gd name="connsiteX166" fmla="*/ 6030489 w 6128435"/>
              <a:gd name="connsiteY166" fmla="*/ 6317666 h 6858000"/>
              <a:gd name="connsiteX167" fmla="*/ 6007492 w 6128435"/>
              <a:gd name="connsiteY167" fmla="*/ 6440818 h 6858000"/>
              <a:gd name="connsiteX168" fmla="*/ 6009467 w 6128435"/>
              <a:gd name="connsiteY168" fmla="*/ 6487076 h 6858000"/>
              <a:gd name="connsiteX169" fmla="*/ 5995064 w 6128435"/>
              <a:gd name="connsiteY169" fmla="*/ 6540791 h 6858000"/>
              <a:gd name="connsiteX170" fmla="*/ 5996309 w 6128435"/>
              <a:gd name="connsiteY170" fmla="*/ 6543961 h 6858000"/>
              <a:gd name="connsiteX171" fmla="*/ 5996048 w 6128435"/>
              <a:gd name="connsiteY171" fmla="*/ 6555444 h 6858000"/>
              <a:gd name="connsiteX172" fmla="*/ 6002524 w 6128435"/>
              <a:gd name="connsiteY172" fmla="*/ 6560188 h 6858000"/>
              <a:gd name="connsiteX173" fmla="*/ 6006823 w 6128435"/>
              <a:gd name="connsiteY173" fmla="*/ 6578546 h 6858000"/>
              <a:gd name="connsiteX174" fmla="*/ 6004510 w 6128435"/>
              <a:gd name="connsiteY174" fmla="*/ 6599256 h 6858000"/>
              <a:gd name="connsiteX175" fmla="*/ 5986207 w 6128435"/>
              <a:gd name="connsiteY175" fmla="*/ 6695855 h 6858000"/>
              <a:gd name="connsiteX176" fmla="*/ 5979428 w 6128435"/>
              <a:gd name="connsiteY176" fmla="*/ 6754678 h 6858000"/>
              <a:gd name="connsiteX177" fmla="*/ 5983398 w 6128435"/>
              <a:gd name="connsiteY177" fmla="*/ 6778641 h 6858000"/>
              <a:gd name="connsiteX178" fmla="*/ 5984543 w 6128435"/>
              <a:gd name="connsiteY178" fmla="*/ 6811016 h 6858000"/>
              <a:gd name="connsiteX179" fmla="*/ 5981802 w 6128435"/>
              <a:gd name="connsiteY179" fmla="*/ 6838578 h 6858000"/>
              <a:gd name="connsiteX180" fmla="*/ 5979671 w 6128435"/>
              <a:gd name="connsiteY180" fmla="*/ 6858000 h 6858000"/>
              <a:gd name="connsiteX181" fmla="*/ 0 w 6128435"/>
              <a:gd name="connsiteY181" fmla="*/ 6858000 h 6858000"/>
              <a:gd name="connsiteX182" fmla="*/ 0 w 6128435"/>
              <a:gd name="connsiteY18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270636 w 6128435"/>
              <a:gd name="connsiteY54" fmla="*/ 2472481 h 6858000"/>
              <a:gd name="connsiteX55" fmla="*/ 5307538 w 6128435"/>
              <a:gd name="connsiteY55" fmla="*/ 2514685 h 6858000"/>
              <a:gd name="connsiteX56" fmla="*/ 5337604 w 6128435"/>
              <a:gd name="connsiteY56" fmla="*/ 2597632 h 6858000"/>
              <a:gd name="connsiteX57" fmla="*/ 5407503 w 6128435"/>
              <a:gd name="connsiteY57" fmla="*/ 2786290 h 6858000"/>
              <a:gd name="connsiteX58" fmla="*/ 5407356 w 6128435"/>
              <a:gd name="connsiteY58" fmla="*/ 2787545 h 6858000"/>
              <a:gd name="connsiteX59" fmla="*/ 5411130 w 6128435"/>
              <a:gd name="connsiteY59" fmla="*/ 2788640 h 6858000"/>
              <a:gd name="connsiteX60" fmla="*/ 5416439 w 6128435"/>
              <a:gd name="connsiteY60" fmla="*/ 2805666 h 6858000"/>
              <a:gd name="connsiteX61" fmla="*/ 5416589 w 6128435"/>
              <a:gd name="connsiteY61" fmla="*/ 2810822 h 6858000"/>
              <a:gd name="connsiteX62" fmla="*/ 5418542 w 6128435"/>
              <a:gd name="connsiteY62" fmla="*/ 2817745 h 6858000"/>
              <a:gd name="connsiteX63" fmla="*/ 5418847 w 6128435"/>
              <a:gd name="connsiteY63" fmla="*/ 2817825 h 6858000"/>
              <a:gd name="connsiteX64" fmla="*/ 5423364 w 6128435"/>
              <a:gd name="connsiteY64" fmla="*/ 2858292 h 6858000"/>
              <a:gd name="connsiteX65" fmla="*/ 5479298 w 6128435"/>
              <a:gd name="connsiteY65" fmla="*/ 2947791 h 6858000"/>
              <a:gd name="connsiteX66" fmla="*/ 5481770 w 6128435"/>
              <a:gd name="connsiteY66" fmla="*/ 2951352 h 6858000"/>
              <a:gd name="connsiteX67" fmla="*/ 5481013 w 6128435"/>
              <a:gd name="connsiteY67" fmla="*/ 2973461 h 6858000"/>
              <a:gd name="connsiteX68" fmla="*/ 5482045 w 6128435"/>
              <a:gd name="connsiteY68" fmla="*/ 2984371 h 6858000"/>
              <a:gd name="connsiteX69" fmla="*/ 5479405 w 6128435"/>
              <a:gd name="connsiteY69" fmla="*/ 2988507 h 6858000"/>
              <a:gd name="connsiteX70" fmla="*/ 5482415 w 6128435"/>
              <a:gd name="connsiteY70" fmla="*/ 3004079 h 6858000"/>
              <a:gd name="connsiteX71" fmla="*/ 5483865 w 6128435"/>
              <a:gd name="connsiteY71" fmla="*/ 3005467 h 6858000"/>
              <a:gd name="connsiteX72" fmla="*/ 5482236 w 6128435"/>
              <a:gd name="connsiteY72" fmla="*/ 3019791 h 6858000"/>
              <a:gd name="connsiteX73" fmla="*/ 5475895 w 6128435"/>
              <a:gd name="connsiteY73" fmla="*/ 3033578 h 6858000"/>
              <a:gd name="connsiteX74" fmla="*/ 5477595 w 6128435"/>
              <a:gd name="connsiteY74" fmla="*/ 3250534 h 6858000"/>
              <a:gd name="connsiteX75" fmla="*/ 5532836 w 6128435"/>
              <a:gd name="connsiteY75" fmla="*/ 3353840 h 6858000"/>
              <a:gd name="connsiteX76" fmla="*/ 5561229 w 6128435"/>
              <a:gd name="connsiteY76" fmla="*/ 3395784 h 6858000"/>
              <a:gd name="connsiteX77" fmla="*/ 5589758 w 6128435"/>
              <a:gd name="connsiteY77" fmla="*/ 3506453 h 6858000"/>
              <a:gd name="connsiteX78" fmla="*/ 5596144 w 6128435"/>
              <a:gd name="connsiteY78" fmla="*/ 3534624 h 6858000"/>
              <a:gd name="connsiteX79" fmla="*/ 5597750 w 6128435"/>
              <a:gd name="connsiteY79" fmla="*/ 3534129 h 6858000"/>
              <a:gd name="connsiteX80" fmla="*/ 5599700 w 6128435"/>
              <a:gd name="connsiteY80" fmla="*/ 3547221 h 6858000"/>
              <a:gd name="connsiteX81" fmla="*/ 5615031 w 6128435"/>
              <a:gd name="connsiteY81" fmla="*/ 3557482 h 6858000"/>
              <a:gd name="connsiteX82" fmla="*/ 5618377 w 6128435"/>
              <a:gd name="connsiteY82" fmla="*/ 3588431 h 6858000"/>
              <a:gd name="connsiteX83" fmla="*/ 5612155 w 6128435"/>
              <a:gd name="connsiteY83" fmla="*/ 3589869 h 6858000"/>
              <a:gd name="connsiteX84" fmla="*/ 5620843 w 6128435"/>
              <a:gd name="connsiteY84" fmla="*/ 3606745 h 6858000"/>
              <a:gd name="connsiteX85" fmla="*/ 5655472 w 6128435"/>
              <a:gd name="connsiteY85" fmla="*/ 3678877 h 6858000"/>
              <a:gd name="connsiteX86" fmla="*/ 5680448 w 6128435"/>
              <a:gd name="connsiteY86" fmla="*/ 3717760 h 6858000"/>
              <a:gd name="connsiteX87" fmla="*/ 5683015 w 6128435"/>
              <a:gd name="connsiteY87" fmla="*/ 3762025 h 6858000"/>
              <a:gd name="connsiteX88" fmla="*/ 5696643 w 6128435"/>
              <a:gd name="connsiteY88" fmla="*/ 3773888 h 6858000"/>
              <a:gd name="connsiteX89" fmla="*/ 5699203 w 6128435"/>
              <a:gd name="connsiteY89" fmla="*/ 3775823 h 6858000"/>
              <a:gd name="connsiteX90" fmla="*/ 5704824 w 6128435"/>
              <a:gd name="connsiteY90" fmla="*/ 3785966 h 6858000"/>
              <a:gd name="connsiteX91" fmla="*/ 5712204 w 6128435"/>
              <a:gd name="connsiteY91" fmla="*/ 3785830 h 6858000"/>
              <a:gd name="connsiteX92" fmla="*/ 5724816 w 6128435"/>
              <a:gd name="connsiteY92" fmla="*/ 3798949 h 6858000"/>
              <a:gd name="connsiteX93" fmla="*/ 5733539 w 6128435"/>
              <a:gd name="connsiteY93" fmla="*/ 3818457 h 6858000"/>
              <a:gd name="connsiteX94" fmla="*/ 5768491 w 6128435"/>
              <a:gd name="connsiteY94" fmla="*/ 3914399 h 6858000"/>
              <a:gd name="connsiteX95" fmla="*/ 5793123 w 6128435"/>
              <a:gd name="connsiteY95" fmla="*/ 3969952 h 6858000"/>
              <a:gd name="connsiteX96" fmla="*/ 5808321 w 6128435"/>
              <a:gd name="connsiteY96" fmla="*/ 3988153 h 6858000"/>
              <a:gd name="connsiteX97" fmla="*/ 5825621 w 6128435"/>
              <a:gd name="connsiteY97" fmla="*/ 4015525 h 6858000"/>
              <a:gd name="connsiteX98" fmla="*/ 5860672 w 6128435"/>
              <a:gd name="connsiteY98" fmla="*/ 4061579 h 6858000"/>
              <a:gd name="connsiteX99" fmla="*/ 5872173 w 6128435"/>
              <a:gd name="connsiteY99" fmla="*/ 4088497 h 6858000"/>
              <a:gd name="connsiteX100" fmla="*/ 5883705 w 6128435"/>
              <a:gd name="connsiteY100" fmla="*/ 4101899 h 6858000"/>
              <a:gd name="connsiteX101" fmla="*/ 5885314 w 6128435"/>
              <a:gd name="connsiteY101" fmla="*/ 4108387 h 6858000"/>
              <a:gd name="connsiteX102" fmla="*/ 5894095 w 6128435"/>
              <a:gd name="connsiteY102" fmla="*/ 4128857 h 6858000"/>
              <a:gd name="connsiteX103" fmla="*/ 5898339 w 6128435"/>
              <a:gd name="connsiteY103" fmla="*/ 4140800 h 6858000"/>
              <a:gd name="connsiteX104" fmla="*/ 5899734 w 6128435"/>
              <a:gd name="connsiteY104" fmla="*/ 4145632 h 6858000"/>
              <a:gd name="connsiteX105" fmla="*/ 5897098 w 6128435"/>
              <a:gd name="connsiteY105" fmla="*/ 4157819 h 6858000"/>
              <a:gd name="connsiteX106" fmla="*/ 5903513 w 6128435"/>
              <a:gd name="connsiteY106" fmla="*/ 4187661 h 6858000"/>
              <a:gd name="connsiteX107" fmla="*/ 5917114 w 6128435"/>
              <a:gd name="connsiteY107" fmla="*/ 4213096 h 6858000"/>
              <a:gd name="connsiteX108" fmla="*/ 5921153 w 6128435"/>
              <a:gd name="connsiteY108" fmla="*/ 4236222 h 6858000"/>
              <a:gd name="connsiteX109" fmla="*/ 5924233 w 6128435"/>
              <a:gd name="connsiteY109" fmla="*/ 4242060 h 6858000"/>
              <a:gd name="connsiteX110" fmla="*/ 5928910 w 6128435"/>
              <a:gd name="connsiteY110" fmla="*/ 4300973 h 6858000"/>
              <a:gd name="connsiteX111" fmla="*/ 5939320 w 6128435"/>
              <a:gd name="connsiteY111" fmla="*/ 4340435 h 6858000"/>
              <a:gd name="connsiteX112" fmla="*/ 5946705 w 6128435"/>
              <a:gd name="connsiteY112" fmla="*/ 4428051 h 6858000"/>
              <a:gd name="connsiteX113" fmla="*/ 5949261 w 6128435"/>
              <a:gd name="connsiteY113" fmla="*/ 4449185 h 6858000"/>
              <a:gd name="connsiteX114" fmla="*/ 5957504 w 6128435"/>
              <a:gd name="connsiteY114" fmla="*/ 4465911 h 6858000"/>
              <a:gd name="connsiteX115" fmla="*/ 5964689 w 6128435"/>
              <a:gd name="connsiteY115" fmla="*/ 4468532 h 6858000"/>
              <a:gd name="connsiteX116" fmla="*/ 5967062 w 6128435"/>
              <a:gd name="connsiteY116" fmla="*/ 4479923 h 6858000"/>
              <a:gd name="connsiteX117" fmla="*/ 5968960 w 6128435"/>
              <a:gd name="connsiteY117" fmla="*/ 4482655 h 6858000"/>
              <a:gd name="connsiteX118" fmla="*/ 5978567 w 6128435"/>
              <a:gd name="connsiteY118" fmla="*/ 4498605 h 6858000"/>
              <a:gd name="connsiteX119" fmla="*/ 5980106 w 6128435"/>
              <a:gd name="connsiteY119" fmla="*/ 4585087 h 6858000"/>
              <a:gd name="connsiteX120" fmla="*/ 5998138 w 6128435"/>
              <a:gd name="connsiteY120" fmla="*/ 4697518 h 6858000"/>
              <a:gd name="connsiteX121" fmla="*/ 6013516 w 6128435"/>
              <a:gd name="connsiteY121" fmla="*/ 4786619 h 6858000"/>
              <a:gd name="connsiteX122" fmla="*/ 6025404 w 6128435"/>
              <a:gd name="connsiteY122" fmla="*/ 4858148 h 6858000"/>
              <a:gd name="connsiteX123" fmla="*/ 6007749 w 6128435"/>
              <a:gd name="connsiteY123" fmla="*/ 4964715 h 6858000"/>
              <a:gd name="connsiteX124" fmla="*/ 6005269 w 6128435"/>
              <a:gd name="connsiteY124" fmla="*/ 5150567 h 6858000"/>
              <a:gd name="connsiteX125" fmla="*/ 6001127 w 6128435"/>
              <a:gd name="connsiteY125" fmla="*/ 5164609 h 6858000"/>
              <a:gd name="connsiteX126" fmla="*/ 5996647 w 6128435"/>
              <a:gd name="connsiteY126" fmla="*/ 5185640 h 6858000"/>
              <a:gd name="connsiteX127" fmla="*/ 5998514 w 6128435"/>
              <a:gd name="connsiteY127" fmla="*/ 5189673 h 6858000"/>
              <a:gd name="connsiteX128" fmla="*/ 5995970 w 6128435"/>
              <a:gd name="connsiteY128" fmla="*/ 5221547 h 6858000"/>
              <a:gd name="connsiteX129" fmla="*/ 5997218 w 6128435"/>
              <a:gd name="connsiteY129" fmla="*/ 5222031 h 6858000"/>
              <a:gd name="connsiteX130" fmla="*/ 6002116 w 6128435"/>
              <a:gd name="connsiteY130" fmla="*/ 5231223 h 6858000"/>
              <a:gd name="connsiteX131" fmla="*/ 6008541 w 6128435"/>
              <a:gd name="connsiteY131" fmla="*/ 5248680 h 6858000"/>
              <a:gd name="connsiteX132" fmla="*/ 6039260 w 6128435"/>
              <a:gd name="connsiteY132" fmla="*/ 5289518 h 6858000"/>
              <a:gd name="connsiteX133" fmla="*/ 6036748 w 6128435"/>
              <a:gd name="connsiteY133" fmla="*/ 5322752 h 6858000"/>
              <a:gd name="connsiteX134" fmla="*/ 6036943 w 6128435"/>
              <a:gd name="connsiteY134" fmla="*/ 5329480 h 6858000"/>
              <a:gd name="connsiteX135" fmla="*/ 6037236 w 6128435"/>
              <a:gd name="connsiteY135" fmla="*/ 5329634 h 6858000"/>
              <a:gd name="connsiteX136" fmla="*/ 6038019 w 6128435"/>
              <a:gd name="connsiteY136" fmla="*/ 5336764 h 6858000"/>
              <a:gd name="connsiteX137" fmla="*/ 6037298 w 6128435"/>
              <a:gd name="connsiteY137" fmla="*/ 5341753 h 6858000"/>
              <a:gd name="connsiteX138" fmla="*/ 6037677 w 6128435"/>
              <a:gd name="connsiteY138" fmla="*/ 5354807 h 6858000"/>
              <a:gd name="connsiteX139" fmla="*/ 6039728 w 6128435"/>
              <a:gd name="connsiteY139" fmla="*/ 5359416 h 6858000"/>
              <a:gd name="connsiteX140" fmla="*/ 6043311 w 6128435"/>
              <a:gd name="connsiteY140" fmla="*/ 5361407 h 6858000"/>
              <a:gd name="connsiteX141" fmla="*/ 6042954 w 6128435"/>
              <a:gd name="connsiteY141" fmla="*/ 5362576 h 6858000"/>
              <a:gd name="connsiteX142" fmla="*/ 6053435 w 6128435"/>
              <a:gd name="connsiteY142" fmla="*/ 5387547 h 6858000"/>
              <a:gd name="connsiteX143" fmla="*/ 6065933 w 6128435"/>
              <a:gd name="connsiteY143" fmla="*/ 5443002 h 6858000"/>
              <a:gd name="connsiteX144" fmla="*/ 6068640 w 6128435"/>
              <a:gd name="connsiteY144" fmla="*/ 5474503 h 6858000"/>
              <a:gd name="connsiteX145" fmla="*/ 6080922 w 6128435"/>
              <a:gd name="connsiteY145" fmla="*/ 5561070 h 6858000"/>
              <a:gd name="connsiteX146" fmla="*/ 6096949 w 6128435"/>
              <a:gd name="connsiteY146" fmla="*/ 5648179 h 6858000"/>
              <a:gd name="connsiteX147" fmla="*/ 6125703 w 6128435"/>
              <a:gd name="connsiteY147" fmla="*/ 5692894 h 6858000"/>
              <a:gd name="connsiteX148" fmla="*/ 6126670 w 6128435"/>
              <a:gd name="connsiteY148" fmla="*/ 5697882 h 6858000"/>
              <a:gd name="connsiteX149" fmla="*/ 6124061 w 6128435"/>
              <a:gd name="connsiteY149" fmla="*/ 5710294 h 6858000"/>
              <a:gd name="connsiteX150" fmla="*/ 6122213 w 6128435"/>
              <a:gd name="connsiteY150" fmla="*/ 5714762 h 6858000"/>
              <a:gd name="connsiteX151" fmla="*/ 6121353 w 6128435"/>
              <a:gd name="connsiteY151" fmla="*/ 5721725 h 6858000"/>
              <a:gd name="connsiteX152" fmla="*/ 6121607 w 6128435"/>
              <a:gd name="connsiteY152" fmla="*/ 5721959 h 6858000"/>
              <a:gd name="connsiteX153" fmla="*/ 6120262 w 6128435"/>
              <a:gd name="connsiteY153" fmla="*/ 5728358 h 6858000"/>
              <a:gd name="connsiteX154" fmla="*/ 6110194 w 6128435"/>
              <a:gd name="connsiteY154" fmla="*/ 5758853 h 6858000"/>
              <a:gd name="connsiteX155" fmla="*/ 6127519 w 6128435"/>
              <a:gd name="connsiteY155" fmla="*/ 5865775 h 6858000"/>
              <a:gd name="connsiteX156" fmla="*/ 6128435 w 6128435"/>
              <a:gd name="connsiteY156" fmla="*/ 5870164 h 6858000"/>
              <a:gd name="connsiteX157" fmla="*/ 6119217 w 6128435"/>
              <a:gd name="connsiteY157" fmla="*/ 5888542 h 6858000"/>
              <a:gd name="connsiteX158" fmla="*/ 6115966 w 6128435"/>
              <a:gd name="connsiteY158" fmla="*/ 5898387 h 6858000"/>
              <a:gd name="connsiteX159" fmla="*/ 6111924 w 6128435"/>
              <a:gd name="connsiteY159" fmla="*/ 5900444 h 6858000"/>
              <a:gd name="connsiteX160" fmla="*/ 6108716 w 6128435"/>
              <a:gd name="connsiteY160" fmla="*/ 5915345 h 6858000"/>
              <a:gd name="connsiteX161" fmla="*/ 6109524 w 6128435"/>
              <a:gd name="connsiteY161" fmla="*/ 5917328 h 6858000"/>
              <a:gd name="connsiteX162" fmla="*/ 6102493 w 6128435"/>
              <a:gd name="connsiteY162" fmla="*/ 5928602 h 6858000"/>
              <a:gd name="connsiteX163" fmla="*/ 6056863 w 6128435"/>
              <a:gd name="connsiteY163" fmla="*/ 6000643 h 6858000"/>
              <a:gd name="connsiteX164" fmla="*/ 6045436 w 6128435"/>
              <a:gd name="connsiteY164" fmla="*/ 6124480 h 6858000"/>
              <a:gd name="connsiteX165" fmla="*/ 6030489 w 6128435"/>
              <a:gd name="connsiteY165" fmla="*/ 6317666 h 6858000"/>
              <a:gd name="connsiteX166" fmla="*/ 6007492 w 6128435"/>
              <a:gd name="connsiteY166" fmla="*/ 6440818 h 6858000"/>
              <a:gd name="connsiteX167" fmla="*/ 6009467 w 6128435"/>
              <a:gd name="connsiteY167" fmla="*/ 6487076 h 6858000"/>
              <a:gd name="connsiteX168" fmla="*/ 5995064 w 6128435"/>
              <a:gd name="connsiteY168" fmla="*/ 6540791 h 6858000"/>
              <a:gd name="connsiteX169" fmla="*/ 5996309 w 6128435"/>
              <a:gd name="connsiteY169" fmla="*/ 6543961 h 6858000"/>
              <a:gd name="connsiteX170" fmla="*/ 5996048 w 6128435"/>
              <a:gd name="connsiteY170" fmla="*/ 6555444 h 6858000"/>
              <a:gd name="connsiteX171" fmla="*/ 6002524 w 6128435"/>
              <a:gd name="connsiteY171" fmla="*/ 6560188 h 6858000"/>
              <a:gd name="connsiteX172" fmla="*/ 6006823 w 6128435"/>
              <a:gd name="connsiteY172" fmla="*/ 6578546 h 6858000"/>
              <a:gd name="connsiteX173" fmla="*/ 6004510 w 6128435"/>
              <a:gd name="connsiteY173" fmla="*/ 6599256 h 6858000"/>
              <a:gd name="connsiteX174" fmla="*/ 5986207 w 6128435"/>
              <a:gd name="connsiteY174" fmla="*/ 6695855 h 6858000"/>
              <a:gd name="connsiteX175" fmla="*/ 5979428 w 6128435"/>
              <a:gd name="connsiteY175" fmla="*/ 6754678 h 6858000"/>
              <a:gd name="connsiteX176" fmla="*/ 5983398 w 6128435"/>
              <a:gd name="connsiteY176" fmla="*/ 6778641 h 6858000"/>
              <a:gd name="connsiteX177" fmla="*/ 5984543 w 6128435"/>
              <a:gd name="connsiteY177" fmla="*/ 6811016 h 6858000"/>
              <a:gd name="connsiteX178" fmla="*/ 5981802 w 6128435"/>
              <a:gd name="connsiteY178" fmla="*/ 6838578 h 6858000"/>
              <a:gd name="connsiteX179" fmla="*/ 5979671 w 6128435"/>
              <a:gd name="connsiteY179" fmla="*/ 6858000 h 6858000"/>
              <a:gd name="connsiteX180" fmla="*/ 0 w 6128435"/>
              <a:gd name="connsiteY180" fmla="*/ 6858000 h 6858000"/>
              <a:gd name="connsiteX181" fmla="*/ 0 w 6128435"/>
              <a:gd name="connsiteY18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47963 w 6128435"/>
              <a:gd name="connsiteY48" fmla="*/ 2364638 h 6858000"/>
              <a:gd name="connsiteX49" fmla="*/ 5271650 w 6128435"/>
              <a:gd name="connsiteY49" fmla="*/ 2440467 h 6858000"/>
              <a:gd name="connsiteX50" fmla="*/ 5271438 w 6128435"/>
              <a:gd name="connsiteY50" fmla="*/ 2447186 h 6858000"/>
              <a:gd name="connsiteX51" fmla="*/ 5271722 w 6128435"/>
              <a:gd name="connsiteY51" fmla="*/ 2447359 h 6858000"/>
              <a:gd name="connsiteX52" fmla="*/ 5272069 w 6128435"/>
              <a:gd name="connsiteY52" fmla="*/ 2454523 h 6858000"/>
              <a:gd name="connsiteX53" fmla="*/ 5271049 w 6128435"/>
              <a:gd name="connsiteY53" fmla="*/ 2459442 h 6858000"/>
              <a:gd name="connsiteX54" fmla="*/ 5307538 w 6128435"/>
              <a:gd name="connsiteY54" fmla="*/ 2514685 h 6858000"/>
              <a:gd name="connsiteX55" fmla="*/ 5337604 w 6128435"/>
              <a:gd name="connsiteY55" fmla="*/ 2597632 h 6858000"/>
              <a:gd name="connsiteX56" fmla="*/ 5407503 w 6128435"/>
              <a:gd name="connsiteY56" fmla="*/ 2786290 h 6858000"/>
              <a:gd name="connsiteX57" fmla="*/ 5407356 w 6128435"/>
              <a:gd name="connsiteY57" fmla="*/ 2787545 h 6858000"/>
              <a:gd name="connsiteX58" fmla="*/ 5411130 w 6128435"/>
              <a:gd name="connsiteY58" fmla="*/ 2788640 h 6858000"/>
              <a:gd name="connsiteX59" fmla="*/ 5416439 w 6128435"/>
              <a:gd name="connsiteY59" fmla="*/ 2805666 h 6858000"/>
              <a:gd name="connsiteX60" fmla="*/ 5416589 w 6128435"/>
              <a:gd name="connsiteY60" fmla="*/ 2810822 h 6858000"/>
              <a:gd name="connsiteX61" fmla="*/ 5418542 w 6128435"/>
              <a:gd name="connsiteY61" fmla="*/ 2817745 h 6858000"/>
              <a:gd name="connsiteX62" fmla="*/ 5418847 w 6128435"/>
              <a:gd name="connsiteY62" fmla="*/ 2817825 h 6858000"/>
              <a:gd name="connsiteX63" fmla="*/ 5423364 w 6128435"/>
              <a:gd name="connsiteY63" fmla="*/ 2858292 h 6858000"/>
              <a:gd name="connsiteX64" fmla="*/ 5479298 w 6128435"/>
              <a:gd name="connsiteY64" fmla="*/ 2947791 h 6858000"/>
              <a:gd name="connsiteX65" fmla="*/ 5481770 w 6128435"/>
              <a:gd name="connsiteY65" fmla="*/ 2951352 h 6858000"/>
              <a:gd name="connsiteX66" fmla="*/ 5481013 w 6128435"/>
              <a:gd name="connsiteY66" fmla="*/ 2973461 h 6858000"/>
              <a:gd name="connsiteX67" fmla="*/ 5482045 w 6128435"/>
              <a:gd name="connsiteY67" fmla="*/ 2984371 h 6858000"/>
              <a:gd name="connsiteX68" fmla="*/ 5479405 w 6128435"/>
              <a:gd name="connsiteY68" fmla="*/ 2988507 h 6858000"/>
              <a:gd name="connsiteX69" fmla="*/ 5482415 w 6128435"/>
              <a:gd name="connsiteY69" fmla="*/ 3004079 h 6858000"/>
              <a:gd name="connsiteX70" fmla="*/ 5483865 w 6128435"/>
              <a:gd name="connsiteY70" fmla="*/ 3005467 h 6858000"/>
              <a:gd name="connsiteX71" fmla="*/ 5482236 w 6128435"/>
              <a:gd name="connsiteY71" fmla="*/ 3019791 h 6858000"/>
              <a:gd name="connsiteX72" fmla="*/ 5475895 w 6128435"/>
              <a:gd name="connsiteY72" fmla="*/ 3033578 h 6858000"/>
              <a:gd name="connsiteX73" fmla="*/ 5477595 w 6128435"/>
              <a:gd name="connsiteY73" fmla="*/ 3250534 h 6858000"/>
              <a:gd name="connsiteX74" fmla="*/ 5532836 w 6128435"/>
              <a:gd name="connsiteY74" fmla="*/ 3353840 h 6858000"/>
              <a:gd name="connsiteX75" fmla="*/ 5561229 w 6128435"/>
              <a:gd name="connsiteY75" fmla="*/ 3395784 h 6858000"/>
              <a:gd name="connsiteX76" fmla="*/ 5589758 w 6128435"/>
              <a:gd name="connsiteY76" fmla="*/ 3506453 h 6858000"/>
              <a:gd name="connsiteX77" fmla="*/ 5596144 w 6128435"/>
              <a:gd name="connsiteY77" fmla="*/ 3534624 h 6858000"/>
              <a:gd name="connsiteX78" fmla="*/ 5597750 w 6128435"/>
              <a:gd name="connsiteY78" fmla="*/ 3534129 h 6858000"/>
              <a:gd name="connsiteX79" fmla="*/ 5599700 w 6128435"/>
              <a:gd name="connsiteY79" fmla="*/ 3547221 h 6858000"/>
              <a:gd name="connsiteX80" fmla="*/ 5615031 w 6128435"/>
              <a:gd name="connsiteY80" fmla="*/ 3557482 h 6858000"/>
              <a:gd name="connsiteX81" fmla="*/ 5618377 w 6128435"/>
              <a:gd name="connsiteY81" fmla="*/ 3588431 h 6858000"/>
              <a:gd name="connsiteX82" fmla="*/ 5612155 w 6128435"/>
              <a:gd name="connsiteY82" fmla="*/ 3589869 h 6858000"/>
              <a:gd name="connsiteX83" fmla="*/ 5620843 w 6128435"/>
              <a:gd name="connsiteY83" fmla="*/ 3606745 h 6858000"/>
              <a:gd name="connsiteX84" fmla="*/ 5655472 w 6128435"/>
              <a:gd name="connsiteY84" fmla="*/ 3678877 h 6858000"/>
              <a:gd name="connsiteX85" fmla="*/ 5680448 w 6128435"/>
              <a:gd name="connsiteY85" fmla="*/ 3717760 h 6858000"/>
              <a:gd name="connsiteX86" fmla="*/ 5683015 w 6128435"/>
              <a:gd name="connsiteY86" fmla="*/ 3762025 h 6858000"/>
              <a:gd name="connsiteX87" fmla="*/ 5696643 w 6128435"/>
              <a:gd name="connsiteY87" fmla="*/ 3773888 h 6858000"/>
              <a:gd name="connsiteX88" fmla="*/ 5699203 w 6128435"/>
              <a:gd name="connsiteY88" fmla="*/ 3775823 h 6858000"/>
              <a:gd name="connsiteX89" fmla="*/ 5704824 w 6128435"/>
              <a:gd name="connsiteY89" fmla="*/ 3785966 h 6858000"/>
              <a:gd name="connsiteX90" fmla="*/ 5712204 w 6128435"/>
              <a:gd name="connsiteY90" fmla="*/ 3785830 h 6858000"/>
              <a:gd name="connsiteX91" fmla="*/ 5724816 w 6128435"/>
              <a:gd name="connsiteY91" fmla="*/ 3798949 h 6858000"/>
              <a:gd name="connsiteX92" fmla="*/ 5733539 w 6128435"/>
              <a:gd name="connsiteY92" fmla="*/ 3818457 h 6858000"/>
              <a:gd name="connsiteX93" fmla="*/ 5768491 w 6128435"/>
              <a:gd name="connsiteY93" fmla="*/ 3914399 h 6858000"/>
              <a:gd name="connsiteX94" fmla="*/ 5793123 w 6128435"/>
              <a:gd name="connsiteY94" fmla="*/ 3969952 h 6858000"/>
              <a:gd name="connsiteX95" fmla="*/ 5808321 w 6128435"/>
              <a:gd name="connsiteY95" fmla="*/ 3988153 h 6858000"/>
              <a:gd name="connsiteX96" fmla="*/ 5825621 w 6128435"/>
              <a:gd name="connsiteY96" fmla="*/ 4015525 h 6858000"/>
              <a:gd name="connsiteX97" fmla="*/ 5860672 w 6128435"/>
              <a:gd name="connsiteY97" fmla="*/ 4061579 h 6858000"/>
              <a:gd name="connsiteX98" fmla="*/ 5872173 w 6128435"/>
              <a:gd name="connsiteY98" fmla="*/ 4088497 h 6858000"/>
              <a:gd name="connsiteX99" fmla="*/ 5883705 w 6128435"/>
              <a:gd name="connsiteY99" fmla="*/ 4101899 h 6858000"/>
              <a:gd name="connsiteX100" fmla="*/ 5885314 w 6128435"/>
              <a:gd name="connsiteY100" fmla="*/ 4108387 h 6858000"/>
              <a:gd name="connsiteX101" fmla="*/ 5894095 w 6128435"/>
              <a:gd name="connsiteY101" fmla="*/ 4128857 h 6858000"/>
              <a:gd name="connsiteX102" fmla="*/ 5898339 w 6128435"/>
              <a:gd name="connsiteY102" fmla="*/ 4140800 h 6858000"/>
              <a:gd name="connsiteX103" fmla="*/ 5899734 w 6128435"/>
              <a:gd name="connsiteY103" fmla="*/ 4145632 h 6858000"/>
              <a:gd name="connsiteX104" fmla="*/ 5897098 w 6128435"/>
              <a:gd name="connsiteY104" fmla="*/ 4157819 h 6858000"/>
              <a:gd name="connsiteX105" fmla="*/ 5903513 w 6128435"/>
              <a:gd name="connsiteY105" fmla="*/ 4187661 h 6858000"/>
              <a:gd name="connsiteX106" fmla="*/ 5917114 w 6128435"/>
              <a:gd name="connsiteY106" fmla="*/ 4213096 h 6858000"/>
              <a:gd name="connsiteX107" fmla="*/ 5921153 w 6128435"/>
              <a:gd name="connsiteY107" fmla="*/ 4236222 h 6858000"/>
              <a:gd name="connsiteX108" fmla="*/ 5924233 w 6128435"/>
              <a:gd name="connsiteY108" fmla="*/ 4242060 h 6858000"/>
              <a:gd name="connsiteX109" fmla="*/ 5928910 w 6128435"/>
              <a:gd name="connsiteY109" fmla="*/ 4300973 h 6858000"/>
              <a:gd name="connsiteX110" fmla="*/ 5939320 w 6128435"/>
              <a:gd name="connsiteY110" fmla="*/ 4340435 h 6858000"/>
              <a:gd name="connsiteX111" fmla="*/ 5946705 w 6128435"/>
              <a:gd name="connsiteY111" fmla="*/ 4428051 h 6858000"/>
              <a:gd name="connsiteX112" fmla="*/ 5949261 w 6128435"/>
              <a:gd name="connsiteY112" fmla="*/ 4449185 h 6858000"/>
              <a:gd name="connsiteX113" fmla="*/ 5957504 w 6128435"/>
              <a:gd name="connsiteY113" fmla="*/ 4465911 h 6858000"/>
              <a:gd name="connsiteX114" fmla="*/ 5964689 w 6128435"/>
              <a:gd name="connsiteY114" fmla="*/ 4468532 h 6858000"/>
              <a:gd name="connsiteX115" fmla="*/ 5967062 w 6128435"/>
              <a:gd name="connsiteY115" fmla="*/ 4479923 h 6858000"/>
              <a:gd name="connsiteX116" fmla="*/ 5968960 w 6128435"/>
              <a:gd name="connsiteY116" fmla="*/ 4482655 h 6858000"/>
              <a:gd name="connsiteX117" fmla="*/ 5978567 w 6128435"/>
              <a:gd name="connsiteY117" fmla="*/ 4498605 h 6858000"/>
              <a:gd name="connsiteX118" fmla="*/ 5980106 w 6128435"/>
              <a:gd name="connsiteY118" fmla="*/ 4585087 h 6858000"/>
              <a:gd name="connsiteX119" fmla="*/ 5998138 w 6128435"/>
              <a:gd name="connsiteY119" fmla="*/ 4697518 h 6858000"/>
              <a:gd name="connsiteX120" fmla="*/ 6013516 w 6128435"/>
              <a:gd name="connsiteY120" fmla="*/ 4786619 h 6858000"/>
              <a:gd name="connsiteX121" fmla="*/ 6025404 w 6128435"/>
              <a:gd name="connsiteY121" fmla="*/ 4858148 h 6858000"/>
              <a:gd name="connsiteX122" fmla="*/ 6007749 w 6128435"/>
              <a:gd name="connsiteY122" fmla="*/ 4964715 h 6858000"/>
              <a:gd name="connsiteX123" fmla="*/ 6005269 w 6128435"/>
              <a:gd name="connsiteY123" fmla="*/ 5150567 h 6858000"/>
              <a:gd name="connsiteX124" fmla="*/ 6001127 w 6128435"/>
              <a:gd name="connsiteY124" fmla="*/ 5164609 h 6858000"/>
              <a:gd name="connsiteX125" fmla="*/ 5996647 w 6128435"/>
              <a:gd name="connsiteY125" fmla="*/ 5185640 h 6858000"/>
              <a:gd name="connsiteX126" fmla="*/ 5998514 w 6128435"/>
              <a:gd name="connsiteY126" fmla="*/ 5189673 h 6858000"/>
              <a:gd name="connsiteX127" fmla="*/ 5995970 w 6128435"/>
              <a:gd name="connsiteY127" fmla="*/ 5221547 h 6858000"/>
              <a:gd name="connsiteX128" fmla="*/ 5997218 w 6128435"/>
              <a:gd name="connsiteY128" fmla="*/ 5222031 h 6858000"/>
              <a:gd name="connsiteX129" fmla="*/ 6002116 w 6128435"/>
              <a:gd name="connsiteY129" fmla="*/ 5231223 h 6858000"/>
              <a:gd name="connsiteX130" fmla="*/ 6008541 w 6128435"/>
              <a:gd name="connsiteY130" fmla="*/ 5248680 h 6858000"/>
              <a:gd name="connsiteX131" fmla="*/ 6039260 w 6128435"/>
              <a:gd name="connsiteY131" fmla="*/ 5289518 h 6858000"/>
              <a:gd name="connsiteX132" fmla="*/ 6036748 w 6128435"/>
              <a:gd name="connsiteY132" fmla="*/ 5322752 h 6858000"/>
              <a:gd name="connsiteX133" fmla="*/ 6036943 w 6128435"/>
              <a:gd name="connsiteY133" fmla="*/ 5329480 h 6858000"/>
              <a:gd name="connsiteX134" fmla="*/ 6037236 w 6128435"/>
              <a:gd name="connsiteY134" fmla="*/ 5329634 h 6858000"/>
              <a:gd name="connsiteX135" fmla="*/ 6038019 w 6128435"/>
              <a:gd name="connsiteY135" fmla="*/ 5336764 h 6858000"/>
              <a:gd name="connsiteX136" fmla="*/ 6037298 w 6128435"/>
              <a:gd name="connsiteY136" fmla="*/ 5341753 h 6858000"/>
              <a:gd name="connsiteX137" fmla="*/ 6037677 w 6128435"/>
              <a:gd name="connsiteY137" fmla="*/ 5354807 h 6858000"/>
              <a:gd name="connsiteX138" fmla="*/ 6039728 w 6128435"/>
              <a:gd name="connsiteY138" fmla="*/ 5359416 h 6858000"/>
              <a:gd name="connsiteX139" fmla="*/ 6043311 w 6128435"/>
              <a:gd name="connsiteY139" fmla="*/ 5361407 h 6858000"/>
              <a:gd name="connsiteX140" fmla="*/ 6042954 w 6128435"/>
              <a:gd name="connsiteY140" fmla="*/ 5362576 h 6858000"/>
              <a:gd name="connsiteX141" fmla="*/ 6053435 w 6128435"/>
              <a:gd name="connsiteY141" fmla="*/ 5387547 h 6858000"/>
              <a:gd name="connsiteX142" fmla="*/ 6065933 w 6128435"/>
              <a:gd name="connsiteY142" fmla="*/ 5443002 h 6858000"/>
              <a:gd name="connsiteX143" fmla="*/ 6068640 w 6128435"/>
              <a:gd name="connsiteY143" fmla="*/ 5474503 h 6858000"/>
              <a:gd name="connsiteX144" fmla="*/ 6080922 w 6128435"/>
              <a:gd name="connsiteY144" fmla="*/ 5561070 h 6858000"/>
              <a:gd name="connsiteX145" fmla="*/ 6096949 w 6128435"/>
              <a:gd name="connsiteY145" fmla="*/ 5648179 h 6858000"/>
              <a:gd name="connsiteX146" fmla="*/ 6125703 w 6128435"/>
              <a:gd name="connsiteY146" fmla="*/ 5692894 h 6858000"/>
              <a:gd name="connsiteX147" fmla="*/ 6126670 w 6128435"/>
              <a:gd name="connsiteY147" fmla="*/ 5697882 h 6858000"/>
              <a:gd name="connsiteX148" fmla="*/ 6124061 w 6128435"/>
              <a:gd name="connsiteY148" fmla="*/ 5710294 h 6858000"/>
              <a:gd name="connsiteX149" fmla="*/ 6122213 w 6128435"/>
              <a:gd name="connsiteY149" fmla="*/ 5714762 h 6858000"/>
              <a:gd name="connsiteX150" fmla="*/ 6121353 w 6128435"/>
              <a:gd name="connsiteY150" fmla="*/ 5721725 h 6858000"/>
              <a:gd name="connsiteX151" fmla="*/ 6121607 w 6128435"/>
              <a:gd name="connsiteY151" fmla="*/ 5721959 h 6858000"/>
              <a:gd name="connsiteX152" fmla="*/ 6120262 w 6128435"/>
              <a:gd name="connsiteY152" fmla="*/ 5728358 h 6858000"/>
              <a:gd name="connsiteX153" fmla="*/ 6110194 w 6128435"/>
              <a:gd name="connsiteY153" fmla="*/ 5758853 h 6858000"/>
              <a:gd name="connsiteX154" fmla="*/ 6127519 w 6128435"/>
              <a:gd name="connsiteY154" fmla="*/ 5865775 h 6858000"/>
              <a:gd name="connsiteX155" fmla="*/ 6128435 w 6128435"/>
              <a:gd name="connsiteY155" fmla="*/ 5870164 h 6858000"/>
              <a:gd name="connsiteX156" fmla="*/ 6119217 w 6128435"/>
              <a:gd name="connsiteY156" fmla="*/ 5888542 h 6858000"/>
              <a:gd name="connsiteX157" fmla="*/ 6115966 w 6128435"/>
              <a:gd name="connsiteY157" fmla="*/ 5898387 h 6858000"/>
              <a:gd name="connsiteX158" fmla="*/ 6111924 w 6128435"/>
              <a:gd name="connsiteY158" fmla="*/ 5900444 h 6858000"/>
              <a:gd name="connsiteX159" fmla="*/ 6108716 w 6128435"/>
              <a:gd name="connsiteY159" fmla="*/ 5915345 h 6858000"/>
              <a:gd name="connsiteX160" fmla="*/ 6109524 w 6128435"/>
              <a:gd name="connsiteY160" fmla="*/ 5917328 h 6858000"/>
              <a:gd name="connsiteX161" fmla="*/ 6102493 w 6128435"/>
              <a:gd name="connsiteY161" fmla="*/ 5928602 h 6858000"/>
              <a:gd name="connsiteX162" fmla="*/ 6056863 w 6128435"/>
              <a:gd name="connsiteY162" fmla="*/ 6000643 h 6858000"/>
              <a:gd name="connsiteX163" fmla="*/ 6045436 w 6128435"/>
              <a:gd name="connsiteY163" fmla="*/ 6124480 h 6858000"/>
              <a:gd name="connsiteX164" fmla="*/ 6030489 w 6128435"/>
              <a:gd name="connsiteY164" fmla="*/ 6317666 h 6858000"/>
              <a:gd name="connsiteX165" fmla="*/ 6007492 w 6128435"/>
              <a:gd name="connsiteY165" fmla="*/ 6440818 h 6858000"/>
              <a:gd name="connsiteX166" fmla="*/ 6009467 w 6128435"/>
              <a:gd name="connsiteY166" fmla="*/ 6487076 h 6858000"/>
              <a:gd name="connsiteX167" fmla="*/ 5995064 w 6128435"/>
              <a:gd name="connsiteY167" fmla="*/ 6540791 h 6858000"/>
              <a:gd name="connsiteX168" fmla="*/ 5996309 w 6128435"/>
              <a:gd name="connsiteY168" fmla="*/ 6543961 h 6858000"/>
              <a:gd name="connsiteX169" fmla="*/ 5996048 w 6128435"/>
              <a:gd name="connsiteY169" fmla="*/ 6555444 h 6858000"/>
              <a:gd name="connsiteX170" fmla="*/ 6002524 w 6128435"/>
              <a:gd name="connsiteY170" fmla="*/ 6560188 h 6858000"/>
              <a:gd name="connsiteX171" fmla="*/ 6006823 w 6128435"/>
              <a:gd name="connsiteY171" fmla="*/ 6578546 h 6858000"/>
              <a:gd name="connsiteX172" fmla="*/ 6004510 w 6128435"/>
              <a:gd name="connsiteY172" fmla="*/ 6599256 h 6858000"/>
              <a:gd name="connsiteX173" fmla="*/ 5986207 w 6128435"/>
              <a:gd name="connsiteY173" fmla="*/ 6695855 h 6858000"/>
              <a:gd name="connsiteX174" fmla="*/ 5979428 w 6128435"/>
              <a:gd name="connsiteY174" fmla="*/ 6754678 h 6858000"/>
              <a:gd name="connsiteX175" fmla="*/ 5983398 w 6128435"/>
              <a:gd name="connsiteY175" fmla="*/ 6778641 h 6858000"/>
              <a:gd name="connsiteX176" fmla="*/ 5984543 w 6128435"/>
              <a:gd name="connsiteY176" fmla="*/ 6811016 h 6858000"/>
              <a:gd name="connsiteX177" fmla="*/ 5981802 w 6128435"/>
              <a:gd name="connsiteY177" fmla="*/ 6838578 h 6858000"/>
              <a:gd name="connsiteX178" fmla="*/ 5979671 w 6128435"/>
              <a:gd name="connsiteY178" fmla="*/ 6858000 h 6858000"/>
              <a:gd name="connsiteX179" fmla="*/ 0 w 6128435"/>
              <a:gd name="connsiteY179" fmla="*/ 6858000 h 6858000"/>
              <a:gd name="connsiteX180" fmla="*/ 0 w 6128435"/>
              <a:gd name="connsiteY18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42602 w 6128435"/>
              <a:gd name="connsiteY47" fmla="*/ 2346782 h 6858000"/>
              <a:gd name="connsiteX48" fmla="*/ 5271650 w 6128435"/>
              <a:gd name="connsiteY48" fmla="*/ 2440467 h 6858000"/>
              <a:gd name="connsiteX49" fmla="*/ 5271438 w 6128435"/>
              <a:gd name="connsiteY49" fmla="*/ 2447186 h 6858000"/>
              <a:gd name="connsiteX50" fmla="*/ 5271722 w 6128435"/>
              <a:gd name="connsiteY50" fmla="*/ 2447359 h 6858000"/>
              <a:gd name="connsiteX51" fmla="*/ 5272069 w 6128435"/>
              <a:gd name="connsiteY51" fmla="*/ 2454523 h 6858000"/>
              <a:gd name="connsiteX52" fmla="*/ 5271049 w 6128435"/>
              <a:gd name="connsiteY52" fmla="*/ 2459442 h 6858000"/>
              <a:gd name="connsiteX53" fmla="*/ 5307538 w 6128435"/>
              <a:gd name="connsiteY53" fmla="*/ 2514685 h 6858000"/>
              <a:gd name="connsiteX54" fmla="*/ 5337604 w 6128435"/>
              <a:gd name="connsiteY54" fmla="*/ 2597632 h 6858000"/>
              <a:gd name="connsiteX55" fmla="*/ 5407503 w 6128435"/>
              <a:gd name="connsiteY55" fmla="*/ 2786290 h 6858000"/>
              <a:gd name="connsiteX56" fmla="*/ 5407356 w 6128435"/>
              <a:gd name="connsiteY56" fmla="*/ 2787545 h 6858000"/>
              <a:gd name="connsiteX57" fmla="*/ 5411130 w 6128435"/>
              <a:gd name="connsiteY57" fmla="*/ 2788640 h 6858000"/>
              <a:gd name="connsiteX58" fmla="*/ 5416439 w 6128435"/>
              <a:gd name="connsiteY58" fmla="*/ 2805666 h 6858000"/>
              <a:gd name="connsiteX59" fmla="*/ 5416589 w 6128435"/>
              <a:gd name="connsiteY59" fmla="*/ 2810822 h 6858000"/>
              <a:gd name="connsiteX60" fmla="*/ 5418542 w 6128435"/>
              <a:gd name="connsiteY60" fmla="*/ 2817745 h 6858000"/>
              <a:gd name="connsiteX61" fmla="*/ 5418847 w 6128435"/>
              <a:gd name="connsiteY61" fmla="*/ 2817825 h 6858000"/>
              <a:gd name="connsiteX62" fmla="*/ 5423364 w 6128435"/>
              <a:gd name="connsiteY62" fmla="*/ 2858292 h 6858000"/>
              <a:gd name="connsiteX63" fmla="*/ 5479298 w 6128435"/>
              <a:gd name="connsiteY63" fmla="*/ 2947791 h 6858000"/>
              <a:gd name="connsiteX64" fmla="*/ 5481770 w 6128435"/>
              <a:gd name="connsiteY64" fmla="*/ 2951352 h 6858000"/>
              <a:gd name="connsiteX65" fmla="*/ 5481013 w 6128435"/>
              <a:gd name="connsiteY65" fmla="*/ 2973461 h 6858000"/>
              <a:gd name="connsiteX66" fmla="*/ 5482045 w 6128435"/>
              <a:gd name="connsiteY66" fmla="*/ 2984371 h 6858000"/>
              <a:gd name="connsiteX67" fmla="*/ 5479405 w 6128435"/>
              <a:gd name="connsiteY67" fmla="*/ 2988507 h 6858000"/>
              <a:gd name="connsiteX68" fmla="*/ 5482415 w 6128435"/>
              <a:gd name="connsiteY68" fmla="*/ 3004079 h 6858000"/>
              <a:gd name="connsiteX69" fmla="*/ 5483865 w 6128435"/>
              <a:gd name="connsiteY69" fmla="*/ 3005467 h 6858000"/>
              <a:gd name="connsiteX70" fmla="*/ 5482236 w 6128435"/>
              <a:gd name="connsiteY70" fmla="*/ 3019791 h 6858000"/>
              <a:gd name="connsiteX71" fmla="*/ 5475895 w 6128435"/>
              <a:gd name="connsiteY71" fmla="*/ 3033578 h 6858000"/>
              <a:gd name="connsiteX72" fmla="*/ 5477595 w 6128435"/>
              <a:gd name="connsiteY72" fmla="*/ 3250534 h 6858000"/>
              <a:gd name="connsiteX73" fmla="*/ 5532836 w 6128435"/>
              <a:gd name="connsiteY73" fmla="*/ 3353840 h 6858000"/>
              <a:gd name="connsiteX74" fmla="*/ 5561229 w 6128435"/>
              <a:gd name="connsiteY74" fmla="*/ 3395784 h 6858000"/>
              <a:gd name="connsiteX75" fmla="*/ 5589758 w 6128435"/>
              <a:gd name="connsiteY75" fmla="*/ 3506453 h 6858000"/>
              <a:gd name="connsiteX76" fmla="*/ 5596144 w 6128435"/>
              <a:gd name="connsiteY76" fmla="*/ 3534624 h 6858000"/>
              <a:gd name="connsiteX77" fmla="*/ 5597750 w 6128435"/>
              <a:gd name="connsiteY77" fmla="*/ 3534129 h 6858000"/>
              <a:gd name="connsiteX78" fmla="*/ 5599700 w 6128435"/>
              <a:gd name="connsiteY78" fmla="*/ 3547221 h 6858000"/>
              <a:gd name="connsiteX79" fmla="*/ 5615031 w 6128435"/>
              <a:gd name="connsiteY79" fmla="*/ 3557482 h 6858000"/>
              <a:gd name="connsiteX80" fmla="*/ 5618377 w 6128435"/>
              <a:gd name="connsiteY80" fmla="*/ 3588431 h 6858000"/>
              <a:gd name="connsiteX81" fmla="*/ 5612155 w 6128435"/>
              <a:gd name="connsiteY81" fmla="*/ 3589869 h 6858000"/>
              <a:gd name="connsiteX82" fmla="*/ 5620843 w 6128435"/>
              <a:gd name="connsiteY82" fmla="*/ 3606745 h 6858000"/>
              <a:gd name="connsiteX83" fmla="*/ 5655472 w 6128435"/>
              <a:gd name="connsiteY83" fmla="*/ 3678877 h 6858000"/>
              <a:gd name="connsiteX84" fmla="*/ 5680448 w 6128435"/>
              <a:gd name="connsiteY84" fmla="*/ 3717760 h 6858000"/>
              <a:gd name="connsiteX85" fmla="*/ 5683015 w 6128435"/>
              <a:gd name="connsiteY85" fmla="*/ 3762025 h 6858000"/>
              <a:gd name="connsiteX86" fmla="*/ 5696643 w 6128435"/>
              <a:gd name="connsiteY86" fmla="*/ 3773888 h 6858000"/>
              <a:gd name="connsiteX87" fmla="*/ 5699203 w 6128435"/>
              <a:gd name="connsiteY87" fmla="*/ 3775823 h 6858000"/>
              <a:gd name="connsiteX88" fmla="*/ 5704824 w 6128435"/>
              <a:gd name="connsiteY88" fmla="*/ 3785966 h 6858000"/>
              <a:gd name="connsiteX89" fmla="*/ 5712204 w 6128435"/>
              <a:gd name="connsiteY89" fmla="*/ 3785830 h 6858000"/>
              <a:gd name="connsiteX90" fmla="*/ 5724816 w 6128435"/>
              <a:gd name="connsiteY90" fmla="*/ 3798949 h 6858000"/>
              <a:gd name="connsiteX91" fmla="*/ 5733539 w 6128435"/>
              <a:gd name="connsiteY91" fmla="*/ 3818457 h 6858000"/>
              <a:gd name="connsiteX92" fmla="*/ 5768491 w 6128435"/>
              <a:gd name="connsiteY92" fmla="*/ 3914399 h 6858000"/>
              <a:gd name="connsiteX93" fmla="*/ 5793123 w 6128435"/>
              <a:gd name="connsiteY93" fmla="*/ 3969952 h 6858000"/>
              <a:gd name="connsiteX94" fmla="*/ 5808321 w 6128435"/>
              <a:gd name="connsiteY94" fmla="*/ 3988153 h 6858000"/>
              <a:gd name="connsiteX95" fmla="*/ 5825621 w 6128435"/>
              <a:gd name="connsiteY95" fmla="*/ 4015525 h 6858000"/>
              <a:gd name="connsiteX96" fmla="*/ 5860672 w 6128435"/>
              <a:gd name="connsiteY96" fmla="*/ 4061579 h 6858000"/>
              <a:gd name="connsiteX97" fmla="*/ 5872173 w 6128435"/>
              <a:gd name="connsiteY97" fmla="*/ 4088497 h 6858000"/>
              <a:gd name="connsiteX98" fmla="*/ 5883705 w 6128435"/>
              <a:gd name="connsiteY98" fmla="*/ 4101899 h 6858000"/>
              <a:gd name="connsiteX99" fmla="*/ 5885314 w 6128435"/>
              <a:gd name="connsiteY99" fmla="*/ 4108387 h 6858000"/>
              <a:gd name="connsiteX100" fmla="*/ 5894095 w 6128435"/>
              <a:gd name="connsiteY100" fmla="*/ 4128857 h 6858000"/>
              <a:gd name="connsiteX101" fmla="*/ 5898339 w 6128435"/>
              <a:gd name="connsiteY101" fmla="*/ 4140800 h 6858000"/>
              <a:gd name="connsiteX102" fmla="*/ 5899734 w 6128435"/>
              <a:gd name="connsiteY102" fmla="*/ 4145632 h 6858000"/>
              <a:gd name="connsiteX103" fmla="*/ 5897098 w 6128435"/>
              <a:gd name="connsiteY103" fmla="*/ 4157819 h 6858000"/>
              <a:gd name="connsiteX104" fmla="*/ 5903513 w 6128435"/>
              <a:gd name="connsiteY104" fmla="*/ 4187661 h 6858000"/>
              <a:gd name="connsiteX105" fmla="*/ 5917114 w 6128435"/>
              <a:gd name="connsiteY105" fmla="*/ 4213096 h 6858000"/>
              <a:gd name="connsiteX106" fmla="*/ 5921153 w 6128435"/>
              <a:gd name="connsiteY106" fmla="*/ 4236222 h 6858000"/>
              <a:gd name="connsiteX107" fmla="*/ 5924233 w 6128435"/>
              <a:gd name="connsiteY107" fmla="*/ 4242060 h 6858000"/>
              <a:gd name="connsiteX108" fmla="*/ 5928910 w 6128435"/>
              <a:gd name="connsiteY108" fmla="*/ 4300973 h 6858000"/>
              <a:gd name="connsiteX109" fmla="*/ 5939320 w 6128435"/>
              <a:gd name="connsiteY109" fmla="*/ 4340435 h 6858000"/>
              <a:gd name="connsiteX110" fmla="*/ 5946705 w 6128435"/>
              <a:gd name="connsiteY110" fmla="*/ 4428051 h 6858000"/>
              <a:gd name="connsiteX111" fmla="*/ 5949261 w 6128435"/>
              <a:gd name="connsiteY111" fmla="*/ 4449185 h 6858000"/>
              <a:gd name="connsiteX112" fmla="*/ 5957504 w 6128435"/>
              <a:gd name="connsiteY112" fmla="*/ 4465911 h 6858000"/>
              <a:gd name="connsiteX113" fmla="*/ 5964689 w 6128435"/>
              <a:gd name="connsiteY113" fmla="*/ 4468532 h 6858000"/>
              <a:gd name="connsiteX114" fmla="*/ 5967062 w 6128435"/>
              <a:gd name="connsiteY114" fmla="*/ 4479923 h 6858000"/>
              <a:gd name="connsiteX115" fmla="*/ 5968960 w 6128435"/>
              <a:gd name="connsiteY115" fmla="*/ 4482655 h 6858000"/>
              <a:gd name="connsiteX116" fmla="*/ 5978567 w 6128435"/>
              <a:gd name="connsiteY116" fmla="*/ 4498605 h 6858000"/>
              <a:gd name="connsiteX117" fmla="*/ 5980106 w 6128435"/>
              <a:gd name="connsiteY117" fmla="*/ 4585087 h 6858000"/>
              <a:gd name="connsiteX118" fmla="*/ 5998138 w 6128435"/>
              <a:gd name="connsiteY118" fmla="*/ 4697518 h 6858000"/>
              <a:gd name="connsiteX119" fmla="*/ 6013516 w 6128435"/>
              <a:gd name="connsiteY119" fmla="*/ 4786619 h 6858000"/>
              <a:gd name="connsiteX120" fmla="*/ 6025404 w 6128435"/>
              <a:gd name="connsiteY120" fmla="*/ 4858148 h 6858000"/>
              <a:gd name="connsiteX121" fmla="*/ 6007749 w 6128435"/>
              <a:gd name="connsiteY121" fmla="*/ 4964715 h 6858000"/>
              <a:gd name="connsiteX122" fmla="*/ 6005269 w 6128435"/>
              <a:gd name="connsiteY122" fmla="*/ 5150567 h 6858000"/>
              <a:gd name="connsiteX123" fmla="*/ 6001127 w 6128435"/>
              <a:gd name="connsiteY123" fmla="*/ 5164609 h 6858000"/>
              <a:gd name="connsiteX124" fmla="*/ 5996647 w 6128435"/>
              <a:gd name="connsiteY124" fmla="*/ 5185640 h 6858000"/>
              <a:gd name="connsiteX125" fmla="*/ 5998514 w 6128435"/>
              <a:gd name="connsiteY125" fmla="*/ 5189673 h 6858000"/>
              <a:gd name="connsiteX126" fmla="*/ 5995970 w 6128435"/>
              <a:gd name="connsiteY126" fmla="*/ 5221547 h 6858000"/>
              <a:gd name="connsiteX127" fmla="*/ 5997218 w 6128435"/>
              <a:gd name="connsiteY127" fmla="*/ 5222031 h 6858000"/>
              <a:gd name="connsiteX128" fmla="*/ 6002116 w 6128435"/>
              <a:gd name="connsiteY128" fmla="*/ 5231223 h 6858000"/>
              <a:gd name="connsiteX129" fmla="*/ 6008541 w 6128435"/>
              <a:gd name="connsiteY129" fmla="*/ 5248680 h 6858000"/>
              <a:gd name="connsiteX130" fmla="*/ 6039260 w 6128435"/>
              <a:gd name="connsiteY130" fmla="*/ 5289518 h 6858000"/>
              <a:gd name="connsiteX131" fmla="*/ 6036748 w 6128435"/>
              <a:gd name="connsiteY131" fmla="*/ 5322752 h 6858000"/>
              <a:gd name="connsiteX132" fmla="*/ 6036943 w 6128435"/>
              <a:gd name="connsiteY132" fmla="*/ 5329480 h 6858000"/>
              <a:gd name="connsiteX133" fmla="*/ 6037236 w 6128435"/>
              <a:gd name="connsiteY133" fmla="*/ 5329634 h 6858000"/>
              <a:gd name="connsiteX134" fmla="*/ 6038019 w 6128435"/>
              <a:gd name="connsiteY134" fmla="*/ 5336764 h 6858000"/>
              <a:gd name="connsiteX135" fmla="*/ 6037298 w 6128435"/>
              <a:gd name="connsiteY135" fmla="*/ 5341753 h 6858000"/>
              <a:gd name="connsiteX136" fmla="*/ 6037677 w 6128435"/>
              <a:gd name="connsiteY136" fmla="*/ 5354807 h 6858000"/>
              <a:gd name="connsiteX137" fmla="*/ 6039728 w 6128435"/>
              <a:gd name="connsiteY137" fmla="*/ 5359416 h 6858000"/>
              <a:gd name="connsiteX138" fmla="*/ 6043311 w 6128435"/>
              <a:gd name="connsiteY138" fmla="*/ 5361407 h 6858000"/>
              <a:gd name="connsiteX139" fmla="*/ 6042954 w 6128435"/>
              <a:gd name="connsiteY139" fmla="*/ 5362576 h 6858000"/>
              <a:gd name="connsiteX140" fmla="*/ 6053435 w 6128435"/>
              <a:gd name="connsiteY140" fmla="*/ 5387547 h 6858000"/>
              <a:gd name="connsiteX141" fmla="*/ 6065933 w 6128435"/>
              <a:gd name="connsiteY141" fmla="*/ 5443002 h 6858000"/>
              <a:gd name="connsiteX142" fmla="*/ 6068640 w 6128435"/>
              <a:gd name="connsiteY142" fmla="*/ 5474503 h 6858000"/>
              <a:gd name="connsiteX143" fmla="*/ 6080922 w 6128435"/>
              <a:gd name="connsiteY143" fmla="*/ 5561070 h 6858000"/>
              <a:gd name="connsiteX144" fmla="*/ 6096949 w 6128435"/>
              <a:gd name="connsiteY144" fmla="*/ 5648179 h 6858000"/>
              <a:gd name="connsiteX145" fmla="*/ 6125703 w 6128435"/>
              <a:gd name="connsiteY145" fmla="*/ 5692894 h 6858000"/>
              <a:gd name="connsiteX146" fmla="*/ 6126670 w 6128435"/>
              <a:gd name="connsiteY146" fmla="*/ 5697882 h 6858000"/>
              <a:gd name="connsiteX147" fmla="*/ 6124061 w 6128435"/>
              <a:gd name="connsiteY147" fmla="*/ 5710294 h 6858000"/>
              <a:gd name="connsiteX148" fmla="*/ 6122213 w 6128435"/>
              <a:gd name="connsiteY148" fmla="*/ 5714762 h 6858000"/>
              <a:gd name="connsiteX149" fmla="*/ 6121353 w 6128435"/>
              <a:gd name="connsiteY149" fmla="*/ 5721725 h 6858000"/>
              <a:gd name="connsiteX150" fmla="*/ 6121607 w 6128435"/>
              <a:gd name="connsiteY150" fmla="*/ 5721959 h 6858000"/>
              <a:gd name="connsiteX151" fmla="*/ 6120262 w 6128435"/>
              <a:gd name="connsiteY151" fmla="*/ 5728358 h 6858000"/>
              <a:gd name="connsiteX152" fmla="*/ 6110194 w 6128435"/>
              <a:gd name="connsiteY152" fmla="*/ 5758853 h 6858000"/>
              <a:gd name="connsiteX153" fmla="*/ 6127519 w 6128435"/>
              <a:gd name="connsiteY153" fmla="*/ 5865775 h 6858000"/>
              <a:gd name="connsiteX154" fmla="*/ 6128435 w 6128435"/>
              <a:gd name="connsiteY154" fmla="*/ 5870164 h 6858000"/>
              <a:gd name="connsiteX155" fmla="*/ 6119217 w 6128435"/>
              <a:gd name="connsiteY155" fmla="*/ 5888542 h 6858000"/>
              <a:gd name="connsiteX156" fmla="*/ 6115966 w 6128435"/>
              <a:gd name="connsiteY156" fmla="*/ 5898387 h 6858000"/>
              <a:gd name="connsiteX157" fmla="*/ 6111924 w 6128435"/>
              <a:gd name="connsiteY157" fmla="*/ 5900444 h 6858000"/>
              <a:gd name="connsiteX158" fmla="*/ 6108716 w 6128435"/>
              <a:gd name="connsiteY158" fmla="*/ 5915345 h 6858000"/>
              <a:gd name="connsiteX159" fmla="*/ 6109524 w 6128435"/>
              <a:gd name="connsiteY159" fmla="*/ 5917328 h 6858000"/>
              <a:gd name="connsiteX160" fmla="*/ 6102493 w 6128435"/>
              <a:gd name="connsiteY160" fmla="*/ 5928602 h 6858000"/>
              <a:gd name="connsiteX161" fmla="*/ 6056863 w 6128435"/>
              <a:gd name="connsiteY161" fmla="*/ 6000643 h 6858000"/>
              <a:gd name="connsiteX162" fmla="*/ 6045436 w 6128435"/>
              <a:gd name="connsiteY162" fmla="*/ 6124480 h 6858000"/>
              <a:gd name="connsiteX163" fmla="*/ 6030489 w 6128435"/>
              <a:gd name="connsiteY163" fmla="*/ 6317666 h 6858000"/>
              <a:gd name="connsiteX164" fmla="*/ 6007492 w 6128435"/>
              <a:gd name="connsiteY164" fmla="*/ 6440818 h 6858000"/>
              <a:gd name="connsiteX165" fmla="*/ 6009467 w 6128435"/>
              <a:gd name="connsiteY165" fmla="*/ 6487076 h 6858000"/>
              <a:gd name="connsiteX166" fmla="*/ 5995064 w 6128435"/>
              <a:gd name="connsiteY166" fmla="*/ 6540791 h 6858000"/>
              <a:gd name="connsiteX167" fmla="*/ 5996309 w 6128435"/>
              <a:gd name="connsiteY167" fmla="*/ 6543961 h 6858000"/>
              <a:gd name="connsiteX168" fmla="*/ 5996048 w 6128435"/>
              <a:gd name="connsiteY168" fmla="*/ 6555444 h 6858000"/>
              <a:gd name="connsiteX169" fmla="*/ 6002524 w 6128435"/>
              <a:gd name="connsiteY169" fmla="*/ 6560188 h 6858000"/>
              <a:gd name="connsiteX170" fmla="*/ 6006823 w 6128435"/>
              <a:gd name="connsiteY170" fmla="*/ 6578546 h 6858000"/>
              <a:gd name="connsiteX171" fmla="*/ 6004510 w 6128435"/>
              <a:gd name="connsiteY171" fmla="*/ 6599256 h 6858000"/>
              <a:gd name="connsiteX172" fmla="*/ 5986207 w 6128435"/>
              <a:gd name="connsiteY172" fmla="*/ 6695855 h 6858000"/>
              <a:gd name="connsiteX173" fmla="*/ 5979428 w 6128435"/>
              <a:gd name="connsiteY173" fmla="*/ 6754678 h 6858000"/>
              <a:gd name="connsiteX174" fmla="*/ 5983398 w 6128435"/>
              <a:gd name="connsiteY174" fmla="*/ 6778641 h 6858000"/>
              <a:gd name="connsiteX175" fmla="*/ 5984543 w 6128435"/>
              <a:gd name="connsiteY175" fmla="*/ 6811016 h 6858000"/>
              <a:gd name="connsiteX176" fmla="*/ 5981802 w 6128435"/>
              <a:gd name="connsiteY176" fmla="*/ 6838578 h 6858000"/>
              <a:gd name="connsiteX177" fmla="*/ 5979671 w 6128435"/>
              <a:gd name="connsiteY177" fmla="*/ 6858000 h 6858000"/>
              <a:gd name="connsiteX178" fmla="*/ 0 w 6128435"/>
              <a:gd name="connsiteY178" fmla="*/ 6858000 h 6858000"/>
              <a:gd name="connsiteX179" fmla="*/ 0 w 6128435"/>
              <a:gd name="connsiteY17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38267 w 6128435"/>
              <a:gd name="connsiteY46" fmla="*/ 2337277 h 6858000"/>
              <a:gd name="connsiteX47" fmla="*/ 5271650 w 6128435"/>
              <a:gd name="connsiteY47" fmla="*/ 2440467 h 6858000"/>
              <a:gd name="connsiteX48" fmla="*/ 5271438 w 6128435"/>
              <a:gd name="connsiteY48" fmla="*/ 2447186 h 6858000"/>
              <a:gd name="connsiteX49" fmla="*/ 5271722 w 6128435"/>
              <a:gd name="connsiteY49" fmla="*/ 2447359 h 6858000"/>
              <a:gd name="connsiteX50" fmla="*/ 5272069 w 6128435"/>
              <a:gd name="connsiteY50" fmla="*/ 2454523 h 6858000"/>
              <a:gd name="connsiteX51" fmla="*/ 5271049 w 6128435"/>
              <a:gd name="connsiteY51" fmla="*/ 2459442 h 6858000"/>
              <a:gd name="connsiteX52" fmla="*/ 5307538 w 6128435"/>
              <a:gd name="connsiteY52" fmla="*/ 2514685 h 6858000"/>
              <a:gd name="connsiteX53" fmla="*/ 5337604 w 6128435"/>
              <a:gd name="connsiteY53" fmla="*/ 2597632 h 6858000"/>
              <a:gd name="connsiteX54" fmla="*/ 5407503 w 6128435"/>
              <a:gd name="connsiteY54" fmla="*/ 2786290 h 6858000"/>
              <a:gd name="connsiteX55" fmla="*/ 5407356 w 6128435"/>
              <a:gd name="connsiteY55" fmla="*/ 2787545 h 6858000"/>
              <a:gd name="connsiteX56" fmla="*/ 5411130 w 6128435"/>
              <a:gd name="connsiteY56" fmla="*/ 2788640 h 6858000"/>
              <a:gd name="connsiteX57" fmla="*/ 5416439 w 6128435"/>
              <a:gd name="connsiteY57" fmla="*/ 2805666 h 6858000"/>
              <a:gd name="connsiteX58" fmla="*/ 5416589 w 6128435"/>
              <a:gd name="connsiteY58" fmla="*/ 2810822 h 6858000"/>
              <a:gd name="connsiteX59" fmla="*/ 5418542 w 6128435"/>
              <a:gd name="connsiteY59" fmla="*/ 2817745 h 6858000"/>
              <a:gd name="connsiteX60" fmla="*/ 5418847 w 6128435"/>
              <a:gd name="connsiteY60" fmla="*/ 2817825 h 6858000"/>
              <a:gd name="connsiteX61" fmla="*/ 5423364 w 6128435"/>
              <a:gd name="connsiteY61" fmla="*/ 2858292 h 6858000"/>
              <a:gd name="connsiteX62" fmla="*/ 5479298 w 6128435"/>
              <a:gd name="connsiteY62" fmla="*/ 2947791 h 6858000"/>
              <a:gd name="connsiteX63" fmla="*/ 5481770 w 6128435"/>
              <a:gd name="connsiteY63" fmla="*/ 2951352 h 6858000"/>
              <a:gd name="connsiteX64" fmla="*/ 5481013 w 6128435"/>
              <a:gd name="connsiteY64" fmla="*/ 2973461 h 6858000"/>
              <a:gd name="connsiteX65" fmla="*/ 5482045 w 6128435"/>
              <a:gd name="connsiteY65" fmla="*/ 2984371 h 6858000"/>
              <a:gd name="connsiteX66" fmla="*/ 5479405 w 6128435"/>
              <a:gd name="connsiteY66" fmla="*/ 2988507 h 6858000"/>
              <a:gd name="connsiteX67" fmla="*/ 5482415 w 6128435"/>
              <a:gd name="connsiteY67" fmla="*/ 3004079 h 6858000"/>
              <a:gd name="connsiteX68" fmla="*/ 5483865 w 6128435"/>
              <a:gd name="connsiteY68" fmla="*/ 3005467 h 6858000"/>
              <a:gd name="connsiteX69" fmla="*/ 5482236 w 6128435"/>
              <a:gd name="connsiteY69" fmla="*/ 3019791 h 6858000"/>
              <a:gd name="connsiteX70" fmla="*/ 5475895 w 6128435"/>
              <a:gd name="connsiteY70" fmla="*/ 3033578 h 6858000"/>
              <a:gd name="connsiteX71" fmla="*/ 5477595 w 6128435"/>
              <a:gd name="connsiteY71" fmla="*/ 3250534 h 6858000"/>
              <a:gd name="connsiteX72" fmla="*/ 5532836 w 6128435"/>
              <a:gd name="connsiteY72" fmla="*/ 3353840 h 6858000"/>
              <a:gd name="connsiteX73" fmla="*/ 5561229 w 6128435"/>
              <a:gd name="connsiteY73" fmla="*/ 3395784 h 6858000"/>
              <a:gd name="connsiteX74" fmla="*/ 5589758 w 6128435"/>
              <a:gd name="connsiteY74" fmla="*/ 3506453 h 6858000"/>
              <a:gd name="connsiteX75" fmla="*/ 5596144 w 6128435"/>
              <a:gd name="connsiteY75" fmla="*/ 3534624 h 6858000"/>
              <a:gd name="connsiteX76" fmla="*/ 5597750 w 6128435"/>
              <a:gd name="connsiteY76" fmla="*/ 3534129 h 6858000"/>
              <a:gd name="connsiteX77" fmla="*/ 5599700 w 6128435"/>
              <a:gd name="connsiteY77" fmla="*/ 3547221 h 6858000"/>
              <a:gd name="connsiteX78" fmla="*/ 5615031 w 6128435"/>
              <a:gd name="connsiteY78" fmla="*/ 3557482 h 6858000"/>
              <a:gd name="connsiteX79" fmla="*/ 5618377 w 6128435"/>
              <a:gd name="connsiteY79" fmla="*/ 3588431 h 6858000"/>
              <a:gd name="connsiteX80" fmla="*/ 5612155 w 6128435"/>
              <a:gd name="connsiteY80" fmla="*/ 3589869 h 6858000"/>
              <a:gd name="connsiteX81" fmla="*/ 5620843 w 6128435"/>
              <a:gd name="connsiteY81" fmla="*/ 3606745 h 6858000"/>
              <a:gd name="connsiteX82" fmla="*/ 5655472 w 6128435"/>
              <a:gd name="connsiteY82" fmla="*/ 3678877 h 6858000"/>
              <a:gd name="connsiteX83" fmla="*/ 5680448 w 6128435"/>
              <a:gd name="connsiteY83" fmla="*/ 3717760 h 6858000"/>
              <a:gd name="connsiteX84" fmla="*/ 5683015 w 6128435"/>
              <a:gd name="connsiteY84" fmla="*/ 3762025 h 6858000"/>
              <a:gd name="connsiteX85" fmla="*/ 5696643 w 6128435"/>
              <a:gd name="connsiteY85" fmla="*/ 3773888 h 6858000"/>
              <a:gd name="connsiteX86" fmla="*/ 5699203 w 6128435"/>
              <a:gd name="connsiteY86" fmla="*/ 3775823 h 6858000"/>
              <a:gd name="connsiteX87" fmla="*/ 5704824 w 6128435"/>
              <a:gd name="connsiteY87" fmla="*/ 3785966 h 6858000"/>
              <a:gd name="connsiteX88" fmla="*/ 5712204 w 6128435"/>
              <a:gd name="connsiteY88" fmla="*/ 3785830 h 6858000"/>
              <a:gd name="connsiteX89" fmla="*/ 5724816 w 6128435"/>
              <a:gd name="connsiteY89" fmla="*/ 3798949 h 6858000"/>
              <a:gd name="connsiteX90" fmla="*/ 5733539 w 6128435"/>
              <a:gd name="connsiteY90" fmla="*/ 3818457 h 6858000"/>
              <a:gd name="connsiteX91" fmla="*/ 5768491 w 6128435"/>
              <a:gd name="connsiteY91" fmla="*/ 3914399 h 6858000"/>
              <a:gd name="connsiteX92" fmla="*/ 5793123 w 6128435"/>
              <a:gd name="connsiteY92" fmla="*/ 3969952 h 6858000"/>
              <a:gd name="connsiteX93" fmla="*/ 5808321 w 6128435"/>
              <a:gd name="connsiteY93" fmla="*/ 3988153 h 6858000"/>
              <a:gd name="connsiteX94" fmla="*/ 5825621 w 6128435"/>
              <a:gd name="connsiteY94" fmla="*/ 4015525 h 6858000"/>
              <a:gd name="connsiteX95" fmla="*/ 5860672 w 6128435"/>
              <a:gd name="connsiteY95" fmla="*/ 4061579 h 6858000"/>
              <a:gd name="connsiteX96" fmla="*/ 5872173 w 6128435"/>
              <a:gd name="connsiteY96" fmla="*/ 4088497 h 6858000"/>
              <a:gd name="connsiteX97" fmla="*/ 5883705 w 6128435"/>
              <a:gd name="connsiteY97" fmla="*/ 4101899 h 6858000"/>
              <a:gd name="connsiteX98" fmla="*/ 5885314 w 6128435"/>
              <a:gd name="connsiteY98" fmla="*/ 4108387 h 6858000"/>
              <a:gd name="connsiteX99" fmla="*/ 5894095 w 6128435"/>
              <a:gd name="connsiteY99" fmla="*/ 4128857 h 6858000"/>
              <a:gd name="connsiteX100" fmla="*/ 5898339 w 6128435"/>
              <a:gd name="connsiteY100" fmla="*/ 4140800 h 6858000"/>
              <a:gd name="connsiteX101" fmla="*/ 5899734 w 6128435"/>
              <a:gd name="connsiteY101" fmla="*/ 4145632 h 6858000"/>
              <a:gd name="connsiteX102" fmla="*/ 5897098 w 6128435"/>
              <a:gd name="connsiteY102" fmla="*/ 4157819 h 6858000"/>
              <a:gd name="connsiteX103" fmla="*/ 5903513 w 6128435"/>
              <a:gd name="connsiteY103" fmla="*/ 4187661 h 6858000"/>
              <a:gd name="connsiteX104" fmla="*/ 5917114 w 6128435"/>
              <a:gd name="connsiteY104" fmla="*/ 4213096 h 6858000"/>
              <a:gd name="connsiteX105" fmla="*/ 5921153 w 6128435"/>
              <a:gd name="connsiteY105" fmla="*/ 4236222 h 6858000"/>
              <a:gd name="connsiteX106" fmla="*/ 5924233 w 6128435"/>
              <a:gd name="connsiteY106" fmla="*/ 4242060 h 6858000"/>
              <a:gd name="connsiteX107" fmla="*/ 5928910 w 6128435"/>
              <a:gd name="connsiteY107" fmla="*/ 4300973 h 6858000"/>
              <a:gd name="connsiteX108" fmla="*/ 5939320 w 6128435"/>
              <a:gd name="connsiteY108" fmla="*/ 4340435 h 6858000"/>
              <a:gd name="connsiteX109" fmla="*/ 5946705 w 6128435"/>
              <a:gd name="connsiteY109" fmla="*/ 4428051 h 6858000"/>
              <a:gd name="connsiteX110" fmla="*/ 5949261 w 6128435"/>
              <a:gd name="connsiteY110" fmla="*/ 4449185 h 6858000"/>
              <a:gd name="connsiteX111" fmla="*/ 5957504 w 6128435"/>
              <a:gd name="connsiteY111" fmla="*/ 4465911 h 6858000"/>
              <a:gd name="connsiteX112" fmla="*/ 5964689 w 6128435"/>
              <a:gd name="connsiteY112" fmla="*/ 4468532 h 6858000"/>
              <a:gd name="connsiteX113" fmla="*/ 5967062 w 6128435"/>
              <a:gd name="connsiteY113" fmla="*/ 4479923 h 6858000"/>
              <a:gd name="connsiteX114" fmla="*/ 5968960 w 6128435"/>
              <a:gd name="connsiteY114" fmla="*/ 4482655 h 6858000"/>
              <a:gd name="connsiteX115" fmla="*/ 5978567 w 6128435"/>
              <a:gd name="connsiteY115" fmla="*/ 4498605 h 6858000"/>
              <a:gd name="connsiteX116" fmla="*/ 5980106 w 6128435"/>
              <a:gd name="connsiteY116" fmla="*/ 4585087 h 6858000"/>
              <a:gd name="connsiteX117" fmla="*/ 5998138 w 6128435"/>
              <a:gd name="connsiteY117" fmla="*/ 4697518 h 6858000"/>
              <a:gd name="connsiteX118" fmla="*/ 6013516 w 6128435"/>
              <a:gd name="connsiteY118" fmla="*/ 4786619 h 6858000"/>
              <a:gd name="connsiteX119" fmla="*/ 6025404 w 6128435"/>
              <a:gd name="connsiteY119" fmla="*/ 4858148 h 6858000"/>
              <a:gd name="connsiteX120" fmla="*/ 6007749 w 6128435"/>
              <a:gd name="connsiteY120" fmla="*/ 4964715 h 6858000"/>
              <a:gd name="connsiteX121" fmla="*/ 6005269 w 6128435"/>
              <a:gd name="connsiteY121" fmla="*/ 5150567 h 6858000"/>
              <a:gd name="connsiteX122" fmla="*/ 6001127 w 6128435"/>
              <a:gd name="connsiteY122" fmla="*/ 5164609 h 6858000"/>
              <a:gd name="connsiteX123" fmla="*/ 5996647 w 6128435"/>
              <a:gd name="connsiteY123" fmla="*/ 5185640 h 6858000"/>
              <a:gd name="connsiteX124" fmla="*/ 5998514 w 6128435"/>
              <a:gd name="connsiteY124" fmla="*/ 5189673 h 6858000"/>
              <a:gd name="connsiteX125" fmla="*/ 5995970 w 6128435"/>
              <a:gd name="connsiteY125" fmla="*/ 5221547 h 6858000"/>
              <a:gd name="connsiteX126" fmla="*/ 5997218 w 6128435"/>
              <a:gd name="connsiteY126" fmla="*/ 5222031 h 6858000"/>
              <a:gd name="connsiteX127" fmla="*/ 6002116 w 6128435"/>
              <a:gd name="connsiteY127" fmla="*/ 5231223 h 6858000"/>
              <a:gd name="connsiteX128" fmla="*/ 6008541 w 6128435"/>
              <a:gd name="connsiteY128" fmla="*/ 5248680 h 6858000"/>
              <a:gd name="connsiteX129" fmla="*/ 6039260 w 6128435"/>
              <a:gd name="connsiteY129" fmla="*/ 5289518 h 6858000"/>
              <a:gd name="connsiteX130" fmla="*/ 6036748 w 6128435"/>
              <a:gd name="connsiteY130" fmla="*/ 5322752 h 6858000"/>
              <a:gd name="connsiteX131" fmla="*/ 6036943 w 6128435"/>
              <a:gd name="connsiteY131" fmla="*/ 5329480 h 6858000"/>
              <a:gd name="connsiteX132" fmla="*/ 6037236 w 6128435"/>
              <a:gd name="connsiteY132" fmla="*/ 5329634 h 6858000"/>
              <a:gd name="connsiteX133" fmla="*/ 6038019 w 6128435"/>
              <a:gd name="connsiteY133" fmla="*/ 5336764 h 6858000"/>
              <a:gd name="connsiteX134" fmla="*/ 6037298 w 6128435"/>
              <a:gd name="connsiteY134" fmla="*/ 5341753 h 6858000"/>
              <a:gd name="connsiteX135" fmla="*/ 6037677 w 6128435"/>
              <a:gd name="connsiteY135" fmla="*/ 5354807 h 6858000"/>
              <a:gd name="connsiteX136" fmla="*/ 6039728 w 6128435"/>
              <a:gd name="connsiteY136" fmla="*/ 5359416 h 6858000"/>
              <a:gd name="connsiteX137" fmla="*/ 6043311 w 6128435"/>
              <a:gd name="connsiteY137" fmla="*/ 5361407 h 6858000"/>
              <a:gd name="connsiteX138" fmla="*/ 6042954 w 6128435"/>
              <a:gd name="connsiteY138" fmla="*/ 5362576 h 6858000"/>
              <a:gd name="connsiteX139" fmla="*/ 6053435 w 6128435"/>
              <a:gd name="connsiteY139" fmla="*/ 5387547 h 6858000"/>
              <a:gd name="connsiteX140" fmla="*/ 6065933 w 6128435"/>
              <a:gd name="connsiteY140" fmla="*/ 5443002 h 6858000"/>
              <a:gd name="connsiteX141" fmla="*/ 6068640 w 6128435"/>
              <a:gd name="connsiteY141" fmla="*/ 5474503 h 6858000"/>
              <a:gd name="connsiteX142" fmla="*/ 6080922 w 6128435"/>
              <a:gd name="connsiteY142" fmla="*/ 5561070 h 6858000"/>
              <a:gd name="connsiteX143" fmla="*/ 6096949 w 6128435"/>
              <a:gd name="connsiteY143" fmla="*/ 5648179 h 6858000"/>
              <a:gd name="connsiteX144" fmla="*/ 6125703 w 6128435"/>
              <a:gd name="connsiteY144" fmla="*/ 5692894 h 6858000"/>
              <a:gd name="connsiteX145" fmla="*/ 6126670 w 6128435"/>
              <a:gd name="connsiteY145" fmla="*/ 5697882 h 6858000"/>
              <a:gd name="connsiteX146" fmla="*/ 6124061 w 6128435"/>
              <a:gd name="connsiteY146" fmla="*/ 5710294 h 6858000"/>
              <a:gd name="connsiteX147" fmla="*/ 6122213 w 6128435"/>
              <a:gd name="connsiteY147" fmla="*/ 5714762 h 6858000"/>
              <a:gd name="connsiteX148" fmla="*/ 6121353 w 6128435"/>
              <a:gd name="connsiteY148" fmla="*/ 5721725 h 6858000"/>
              <a:gd name="connsiteX149" fmla="*/ 6121607 w 6128435"/>
              <a:gd name="connsiteY149" fmla="*/ 5721959 h 6858000"/>
              <a:gd name="connsiteX150" fmla="*/ 6120262 w 6128435"/>
              <a:gd name="connsiteY150" fmla="*/ 5728358 h 6858000"/>
              <a:gd name="connsiteX151" fmla="*/ 6110194 w 6128435"/>
              <a:gd name="connsiteY151" fmla="*/ 5758853 h 6858000"/>
              <a:gd name="connsiteX152" fmla="*/ 6127519 w 6128435"/>
              <a:gd name="connsiteY152" fmla="*/ 5865775 h 6858000"/>
              <a:gd name="connsiteX153" fmla="*/ 6128435 w 6128435"/>
              <a:gd name="connsiteY153" fmla="*/ 5870164 h 6858000"/>
              <a:gd name="connsiteX154" fmla="*/ 6119217 w 6128435"/>
              <a:gd name="connsiteY154" fmla="*/ 5888542 h 6858000"/>
              <a:gd name="connsiteX155" fmla="*/ 6115966 w 6128435"/>
              <a:gd name="connsiteY155" fmla="*/ 5898387 h 6858000"/>
              <a:gd name="connsiteX156" fmla="*/ 6111924 w 6128435"/>
              <a:gd name="connsiteY156" fmla="*/ 5900444 h 6858000"/>
              <a:gd name="connsiteX157" fmla="*/ 6108716 w 6128435"/>
              <a:gd name="connsiteY157" fmla="*/ 5915345 h 6858000"/>
              <a:gd name="connsiteX158" fmla="*/ 6109524 w 6128435"/>
              <a:gd name="connsiteY158" fmla="*/ 5917328 h 6858000"/>
              <a:gd name="connsiteX159" fmla="*/ 6102493 w 6128435"/>
              <a:gd name="connsiteY159" fmla="*/ 5928602 h 6858000"/>
              <a:gd name="connsiteX160" fmla="*/ 6056863 w 6128435"/>
              <a:gd name="connsiteY160" fmla="*/ 6000643 h 6858000"/>
              <a:gd name="connsiteX161" fmla="*/ 6045436 w 6128435"/>
              <a:gd name="connsiteY161" fmla="*/ 6124480 h 6858000"/>
              <a:gd name="connsiteX162" fmla="*/ 6030489 w 6128435"/>
              <a:gd name="connsiteY162" fmla="*/ 6317666 h 6858000"/>
              <a:gd name="connsiteX163" fmla="*/ 6007492 w 6128435"/>
              <a:gd name="connsiteY163" fmla="*/ 6440818 h 6858000"/>
              <a:gd name="connsiteX164" fmla="*/ 6009467 w 6128435"/>
              <a:gd name="connsiteY164" fmla="*/ 6487076 h 6858000"/>
              <a:gd name="connsiteX165" fmla="*/ 5995064 w 6128435"/>
              <a:gd name="connsiteY165" fmla="*/ 6540791 h 6858000"/>
              <a:gd name="connsiteX166" fmla="*/ 5996309 w 6128435"/>
              <a:gd name="connsiteY166" fmla="*/ 6543961 h 6858000"/>
              <a:gd name="connsiteX167" fmla="*/ 5996048 w 6128435"/>
              <a:gd name="connsiteY167" fmla="*/ 6555444 h 6858000"/>
              <a:gd name="connsiteX168" fmla="*/ 6002524 w 6128435"/>
              <a:gd name="connsiteY168" fmla="*/ 6560188 h 6858000"/>
              <a:gd name="connsiteX169" fmla="*/ 6006823 w 6128435"/>
              <a:gd name="connsiteY169" fmla="*/ 6578546 h 6858000"/>
              <a:gd name="connsiteX170" fmla="*/ 6004510 w 6128435"/>
              <a:gd name="connsiteY170" fmla="*/ 6599256 h 6858000"/>
              <a:gd name="connsiteX171" fmla="*/ 5986207 w 6128435"/>
              <a:gd name="connsiteY171" fmla="*/ 6695855 h 6858000"/>
              <a:gd name="connsiteX172" fmla="*/ 5979428 w 6128435"/>
              <a:gd name="connsiteY172" fmla="*/ 6754678 h 6858000"/>
              <a:gd name="connsiteX173" fmla="*/ 5983398 w 6128435"/>
              <a:gd name="connsiteY173" fmla="*/ 6778641 h 6858000"/>
              <a:gd name="connsiteX174" fmla="*/ 5984543 w 6128435"/>
              <a:gd name="connsiteY174" fmla="*/ 6811016 h 6858000"/>
              <a:gd name="connsiteX175" fmla="*/ 5981802 w 6128435"/>
              <a:gd name="connsiteY175" fmla="*/ 6838578 h 6858000"/>
              <a:gd name="connsiteX176" fmla="*/ 5979671 w 6128435"/>
              <a:gd name="connsiteY176" fmla="*/ 6858000 h 6858000"/>
              <a:gd name="connsiteX177" fmla="*/ 0 w 6128435"/>
              <a:gd name="connsiteY177" fmla="*/ 6858000 h 6858000"/>
              <a:gd name="connsiteX178" fmla="*/ 0 w 6128435"/>
              <a:gd name="connsiteY17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37050 w 6128435"/>
              <a:gd name="connsiteY45" fmla="*/ 2336703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41522 w 6128435"/>
              <a:gd name="connsiteY44" fmla="*/ 2305114 h 6858000"/>
              <a:gd name="connsiteX45" fmla="*/ 5298758 w 6128435"/>
              <a:gd name="connsiteY45" fmla="*/ 2375971 h 6858000"/>
              <a:gd name="connsiteX46" fmla="*/ 5271650 w 6128435"/>
              <a:gd name="connsiteY46" fmla="*/ 2440467 h 6858000"/>
              <a:gd name="connsiteX47" fmla="*/ 5271438 w 6128435"/>
              <a:gd name="connsiteY47" fmla="*/ 2447186 h 6858000"/>
              <a:gd name="connsiteX48" fmla="*/ 5271722 w 6128435"/>
              <a:gd name="connsiteY48" fmla="*/ 2447359 h 6858000"/>
              <a:gd name="connsiteX49" fmla="*/ 5272069 w 6128435"/>
              <a:gd name="connsiteY49" fmla="*/ 2454523 h 6858000"/>
              <a:gd name="connsiteX50" fmla="*/ 5271049 w 6128435"/>
              <a:gd name="connsiteY50" fmla="*/ 2459442 h 6858000"/>
              <a:gd name="connsiteX51" fmla="*/ 5307538 w 6128435"/>
              <a:gd name="connsiteY51" fmla="*/ 2514685 h 6858000"/>
              <a:gd name="connsiteX52" fmla="*/ 5337604 w 6128435"/>
              <a:gd name="connsiteY52" fmla="*/ 2597632 h 6858000"/>
              <a:gd name="connsiteX53" fmla="*/ 5407503 w 6128435"/>
              <a:gd name="connsiteY53" fmla="*/ 2786290 h 6858000"/>
              <a:gd name="connsiteX54" fmla="*/ 5407356 w 6128435"/>
              <a:gd name="connsiteY54" fmla="*/ 2787545 h 6858000"/>
              <a:gd name="connsiteX55" fmla="*/ 5411130 w 6128435"/>
              <a:gd name="connsiteY55" fmla="*/ 2788640 h 6858000"/>
              <a:gd name="connsiteX56" fmla="*/ 5416439 w 6128435"/>
              <a:gd name="connsiteY56" fmla="*/ 2805666 h 6858000"/>
              <a:gd name="connsiteX57" fmla="*/ 5416589 w 6128435"/>
              <a:gd name="connsiteY57" fmla="*/ 2810822 h 6858000"/>
              <a:gd name="connsiteX58" fmla="*/ 5418542 w 6128435"/>
              <a:gd name="connsiteY58" fmla="*/ 2817745 h 6858000"/>
              <a:gd name="connsiteX59" fmla="*/ 5418847 w 6128435"/>
              <a:gd name="connsiteY59" fmla="*/ 2817825 h 6858000"/>
              <a:gd name="connsiteX60" fmla="*/ 5423364 w 6128435"/>
              <a:gd name="connsiteY60" fmla="*/ 2858292 h 6858000"/>
              <a:gd name="connsiteX61" fmla="*/ 5479298 w 6128435"/>
              <a:gd name="connsiteY61" fmla="*/ 2947791 h 6858000"/>
              <a:gd name="connsiteX62" fmla="*/ 5481770 w 6128435"/>
              <a:gd name="connsiteY62" fmla="*/ 2951352 h 6858000"/>
              <a:gd name="connsiteX63" fmla="*/ 5481013 w 6128435"/>
              <a:gd name="connsiteY63" fmla="*/ 2973461 h 6858000"/>
              <a:gd name="connsiteX64" fmla="*/ 5482045 w 6128435"/>
              <a:gd name="connsiteY64" fmla="*/ 2984371 h 6858000"/>
              <a:gd name="connsiteX65" fmla="*/ 5479405 w 6128435"/>
              <a:gd name="connsiteY65" fmla="*/ 2988507 h 6858000"/>
              <a:gd name="connsiteX66" fmla="*/ 5482415 w 6128435"/>
              <a:gd name="connsiteY66" fmla="*/ 3004079 h 6858000"/>
              <a:gd name="connsiteX67" fmla="*/ 5483865 w 6128435"/>
              <a:gd name="connsiteY67" fmla="*/ 3005467 h 6858000"/>
              <a:gd name="connsiteX68" fmla="*/ 5482236 w 6128435"/>
              <a:gd name="connsiteY68" fmla="*/ 3019791 h 6858000"/>
              <a:gd name="connsiteX69" fmla="*/ 5475895 w 6128435"/>
              <a:gd name="connsiteY69" fmla="*/ 3033578 h 6858000"/>
              <a:gd name="connsiteX70" fmla="*/ 5477595 w 6128435"/>
              <a:gd name="connsiteY70" fmla="*/ 3250534 h 6858000"/>
              <a:gd name="connsiteX71" fmla="*/ 5532836 w 6128435"/>
              <a:gd name="connsiteY71" fmla="*/ 3353840 h 6858000"/>
              <a:gd name="connsiteX72" fmla="*/ 5561229 w 6128435"/>
              <a:gd name="connsiteY72" fmla="*/ 3395784 h 6858000"/>
              <a:gd name="connsiteX73" fmla="*/ 5589758 w 6128435"/>
              <a:gd name="connsiteY73" fmla="*/ 3506453 h 6858000"/>
              <a:gd name="connsiteX74" fmla="*/ 5596144 w 6128435"/>
              <a:gd name="connsiteY74" fmla="*/ 3534624 h 6858000"/>
              <a:gd name="connsiteX75" fmla="*/ 5597750 w 6128435"/>
              <a:gd name="connsiteY75" fmla="*/ 3534129 h 6858000"/>
              <a:gd name="connsiteX76" fmla="*/ 5599700 w 6128435"/>
              <a:gd name="connsiteY76" fmla="*/ 3547221 h 6858000"/>
              <a:gd name="connsiteX77" fmla="*/ 5615031 w 6128435"/>
              <a:gd name="connsiteY77" fmla="*/ 3557482 h 6858000"/>
              <a:gd name="connsiteX78" fmla="*/ 5618377 w 6128435"/>
              <a:gd name="connsiteY78" fmla="*/ 3588431 h 6858000"/>
              <a:gd name="connsiteX79" fmla="*/ 5612155 w 6128435"/>
              <a:gd name="connsiteY79" fmla="*/ 3589869 h 6858000"/>
              <a:gd name="connsiteX80" fmla="*/ 5620843 w 6128435"/>
              <a:gd name="connsiteY80" fmla="*/ 3606745 h 6858000"/>
              <a:gd name="connsiteX81" fmla="*/ 5655472 w 6128435"/>
              <a:gd name="connsiteY81" fmla="*/ 3678877 h 6858000"/>
              <a:gd name="connsiteX82" fmla="*/ 5680448 w 6128435"/>
              <a:gd name="connsiteY82" fmla="*/ 3717760 h 6858000"/>
              <a:gd name="connsiteX83" fmla="*/ 5683015 w 6128435"/>
              <a:gd name="connsiteY83" fmla="*/ 3762025 h 6858000"/>
              <a:gd name="connsiteX84" fmla="*/ 5696643 w 6128435"/>
              <a:gd name="connsiteY84" fmla="*/ 3773888 h 6858000"/>
              <a:gd name="connsiteX85" fmla="*/ 5699203 w 6128435"/>
              <a:gd name="connsiteY85" fmla="*/ 3775823 h 6858000"/>
              <a:gd name="connsiteX86" fmla="*/ 5704824 w 6128435"/>
              <a:gd name="connsiteY86" fmla="*/ 3785966 h 6858000"/>
              <a:gd name="connsiteX87" fmla="*/ 5712204 w 6128435"/>
              <a:gd name="connsiteY87" fmla="*/ 3785830 h 6858000"/>
              <a:gd name="connsiteX88" fmla="*/ 5724816 w 6128435"/>
              <a:gd name="connsiteY88" fmla="*/ 3798949 h 6858000"/>
              <a:gd name="connsiteX89" fmla="*/ 5733539 w 6128435"/>
              <a:gd name="connsiteY89" fmla="*/ 3818457 h 6858000"/>
              <a:gd name="connsiteX90" fmla="*/ 5768491 w 6128435"/>
              <a:gd name="connsiteY90" fmla="*/ 3914399 h 6858000"/>
              <a:gd name="connsiteX91" fmla="*/ 5793123 w 6128435"/>
              <a:gd name="connsiteY91" fmla="*/ 3969952 h 6858000"/>
              <a:gd name="connsiteX92" fmla="*/ 5808321 w 6128435"/>
              <a:gd name="connsiteY92" fmla="*/ 3988153 h 6858000"/>
              <a:gd name="connsiteX93" fmla="*/ 5825621 w 6128435"/>
              <a:gd name="connsiteY93" fmla="*/ 4015525 h 6858000"/>
              <a:gd name="connsiteX94" fmla="*/ 5860672 w 6128435"/>
              <a:gd name="connsiteY94" fmla="*/ 4061579 h 6858000"/>
              <a:gd name="connsiteX95" fmla="*/ 5872173 w 6128435"/>
              <a:gd name="connsiteY95" fmla="*/ 4088497 h 6858000"/>
              <a:gd name="connsiteX96" fmla="*/ 5883705 w 6128435"/>
              <a:gd name="connsiteY96" fmla="*/ 4101899 h 6858000"/>
              <a:gd name="connsiteX97" fmla="*/ 5885314 w 6128435"/>
              <a:gd name="connsiteY97" fmla="*/ 4108387 h 6858000"/>
              <a:gd name="connsiteX98" fmla="*/ 5894095 w 6128435"/>
              <a:gd name="connsiteY98" fmla="*/ 4128857 h 6858000"/>
              <a:gd name="connsiteX99" fmla="*/ 5898339 w 6128435"/>
              <a:gd name="connsiteY99" fmla="*/ 4140800 h 6858000"/>
              <a:gd name="connsiteX100" fmla="*/ 5899734 w 6128435"/>
              <a:gd name="connsiteY100" fmla="*/ 4145632 h 6858000"/>
              <a:gd name="connsiteX101" fmla="*/ 5897098 w 6128435"/>
              <a:gd name="connsiteY101" fmla="*/ 4157819 h 6858000"/>
              <a:gd name="connsiteX102" fmla="*/ 5903513 w 6128435"/>
              <a:gd name="connsiteY102" fmla="*/ 4187661 h 6858000"/>
              <a:gd name="connsiteX103" fmla="*/ 5917114 w 6128435"/>
              <a:gd name="connsiteY103" fmla="*/ 4213096 h 6858000"/>
              <a:gd name="connsiteX104" fmla="*/ 5921153 w 6128435"/>
              <a:gd name="connsiteY104" fmla="*/ 4236222 h 6858000"/>
              <a:gd name="connsiteX105" fmla="*/ 5924233 w 6128435"/>
              <a:gd name="connsiteY105" fmla="*/ 4242060 h 6858000"/>
              <a:gd name="connsiteX106" fmla="*/ 5928910 w 6128435"/>
              <a:gd name="connsiteY106" fmla="*/ 4300973 h 6858000"/>
              <a:gd name="connsiteX107" fmla="*/ 5939320 w 6128435"/>
              <a:gd name="connsiteY107" fmla="*/ 4340435 h 6858000"/>
              <a:gd name="connsiteX108" fmla="*/ 5946705 w 6128435"/>
              <a:gd name="connsiteY108" fmla="*/ 4428051 h 6858000"/>
              <a:gd name="connsiteX109" fmla="*/ 5949261 w 6128435"/>
              <a:gd name="connsiteY109" fmla="*/ 4449185 h 6858000"/>
              <a:gd name="connsiteX110" fmla="*/ 5957504 w 6128435"/>
              <a:gd name="connsiteY110" fmla="*/ 4465911 h 6858000"/>
              <a:gd name="connsiteX111" fmla="*/ 5964689 w 6128435"/>
              <a:gd name="connsiteY111" fmla="*/ 4468532 h 6858000"/>
              <a:gd name="connsiteX112" fmla="*/ 5967062 w 6128435"/>
              <a:gd name="connsiteY112" fmla="*/ 4479923 h 6858000"/>
              <a:gd name="connsiteX113" fmla="*/ 5968960 w 6128435"/>
              <a:gd name="connsiteY113" fmla="*/ 4482655 h 6858000"/>
              <a:gd name="connsiteX114" fmla="*/ 5978567 w 6128435"/>
              <a:gd name="connsiteY114" fmla="*/ 4498605 h 6858000"/>
              <a:gd name="connsiteX115" fmla="*/ 5980106 w 6128435"/>
              <a:gd name="connsiteY115" fmla="*/ 4585087 h 6858000"/>
              <a:gd name="connsiteX116" fmla="*/ 5998138 w 6128435"/>
              <a:gd name="connsiteY116" fmla="*/ 4697518 h 6858000"/>
              <a:gd name="connsiteX117" fmla="*/ 6013516 w 6128435"/>
              <a:gd name="connsiteY117" fmla="*/ 4786619 h 6858000"/>
              <a:gd name="connsiteX118" fmla="*/ 6025404 w 6128435"/>
              <a:gd name="connsiteY118" fmla="*/ 4858148 h 6858000"/>
              <a:gd name="connsiteX119" fmla="*/ 6007749 w 6128435"/>
              <a:gd name="connsiteY119" fmla="*/ 4964715 h 6858000"/>
              <a:gd name="connsiteX120" fmla="*/ 6005269 w 6128435"/>
              <a:gd name="connsiteY120" fmla="*/ 5150567 h 6858000"/>
              <a:gd name="connsiteX121" fmla="*/ 6001127 w 6128435"/>
              <a:gd name="connsiteY121" fmla="*/ 5164609 h 6858000"/>
              <a:gd name="connsiteX122" fmla="*/ 5996647 w 6128435"/>
              <a:gd name="connsiteY122" fmla="*/ 5185640 h 6858000"/>
              <a:gd name="connsiteX123" fmla="*/ 5998514 w 6128435"/>
              <a:gd name="connsiteY123" fmla="*/ 5189673 h 6858000"/>
              <a:gd name="connsiteX124" fmla="*/ 5995970 w 6128435"/>
              <a:gd name="connsiteY124" fmla="*/ 5221547 h 6858000"/>
              <a:gd name="connsiteX125" fmla="*/ 5997218 w 6128435"/>
              <a:gd name="connsiteY125" fmla="*/ 5222031 h 6858000"/>
              <a:gd name="connsiteX126" fmla="*/ 6002116 w 6128435"/>
              <a:gd name="connsiteY126" fmla="*/ 5231223 h 6858000"/>
              <a:gd name="connsiteX127" fmla="*/ 6008541 w 6128435"/>
              <a:gd name="connsiteY127" fmla="*/ 5248680 h 6858000"/>
              <a:gd name="connsiteX128" fmla="*/ 6039260 w 6128435"/>
              <a:gd name="connsiteY128" fmla="*/ 5289518 h 6858000"/>
              <a:gd name="connsiteX129" fmla="*/ 6036748 w 6128435"/>
              <a:gd name="connsiteY129" fmla="*/ 5322752 h 6858000"/>
              <a:gd name="connsiteX130" fmla="*/ 6036943 w 6128435"/>
              <a:gd name="connsiteY130" fmla="*/ 5329480 h 6858000"/>
              <a:gd name="connsiteX131" fmla="*/ 6037236 w 6128435"/>
              <a:gd name="connsiteY131" fmla="*/ 5329634 h 6858000"/>
              <a:gd name="connsiteX132" fmla="*/ 6038019 w 6128435"/>
              <a:gd name="connsiteY132" fmla="*/ 5336764 h 6858000"/>
              <a:gd name="connsiteX133" fmla="*/ 6037298 w 6128435"/>
              <a:gd name="connsiteY133" fmla="*/ 5341753 h 6858000"/>
              <a:gd name="connsiteX134" fmla="*/ 6037677 w 6128435"/>
              <a:gd name="connsiteY134" fmla="*/ 5354807 h 6858000"/>
              <a:gd name="connsiteX135" fmla="*/ 6039728 w 6128435"/>
              <a:gd name="connsiteY135" fmla="*/ 5359416 h 6858000"/>
              <a:gd name="connsiteX136" fmla="*/ 6043311 w 6128435"/>
              <a:gd name="connsiteY136" fmla="*/ 5361407 h 6858000"/>
              <a:gd name="connsiteX137" fmla="*/ 6042954 w 6128435"/>
              <a:gd name="connsiteY137" fmla="*/ 5362576 h 6858000"/>
              <a:gd name="connsiteX138" fmla="*/ 6053435 w 6128435"/>
              <a:gd name="connsiteY138" fmla="*/ 5387547 h 6858000"/>
              <a:gd name="connsiteX139" fmla="*/ 6065933 w 6128435"/>
              <a:gd name="connsiteY139" fmla="*/ 5443002 h 6858000"/>
              <a:gd name="connsiteX140" fmla="*/ 6068640 w 6128435"/>
              <a:gd name="connsiteY140" fmla="*/ 5474503 h 6858000"/>
              <a:gd name="connsiteX141" fmla="*/ 6080922 w 6128435"/>
              <a:gd name="connsiteY141" fmla="*/ 5561070 h 6858000"/>
              <a:gd name="connsiteX142" fmla="*/ 6096949 w 6128435"/>
              <a:gd name="connsiteY142" fmla="*/ 5648179 h 6858000"/>
              <a:gd name="connsiteX143" fmla="*/ 6125703 w 6128435"/>
              <a:gd name="connsiteY143" fmla="*/ 5692894 h 6858000"/>
              <a:gd name="connsiteX144" fmla="*/ 6126670 w 6128435"/>
              <a:gd name="connsiteY144" fmla="*/ 5697882 h 6858000"/>
              <a:gd name="connsiteX145" fmla="*/ 6124061 w 6128435"/>
              <a:gd name="connsiteY145" fmla="*/ 5710294 h 6858000"/>
              <a:gd name="connsiteX146" fmla="*/ 6122213 w 6128435"/>
              <a:gd name="connsiteY146" fmla="*/ 5714762 h 6858000"/>
              <a:gd name="connsiteX147" fmla="*/ 6121353 w 6128435"/>
              <a:gd name="connsiteY147" fmla="*/ 5721725 h 6858000"/>
              <a:gd name="connsiteX148" fmla="*/ 6121607 w 6128435"/>
              <a:gd name="connsiteY148" fmla="*/ 5721959 h 6858000"/>
              <a:gd name="connsiteX149" fmla="*/ 6120262 w 6128435"/>
              <a:gd name="connsiteY149" fmla="*/ 5728358 h 6858000"/>
              <a:gd name="connsiteX150" fmla="*/ 6110194 w 6128435"/>
              <a:gd name="connsiteY150" fmla="*/ 5758853 h 6858000"/>
              <a:gd name="connsiteX151" fmla="*/ 6127519 w 6128435"/>
              <a:gd name="connsiteY151" fmla="*/ 5865775 h 6858000"/>
              <a:gd name="connsiteX152" fmla="*/ 6128435 w 6128435"/>
              <a:gd name="connsiteY152" fmla="*/ 5870164 h 6858000"/>
              <a:gd name="connsiteX153" fmla="*/ 6119217 w 6128435"/>
              <a:gd name="connsiteY153" fmla="*/ 5888542 h 6858000"/>
              <a:gd name="connsiteX154" fmla="*/ 6115966 w 6128435"/>
              <a:gd name="connsiteY154" fmla="*/ 5898387 h 6858000"/>
              <a:gd name="connsiteX155" fmla="*/ 6111924 w 6128435"/>
              <a:gd name="connsiteY155" fmla="*/ 5900444 h 6858000"/>
              <a:gd name="connsiteX156" fmla="*/ 6108716 w 6128435"/>
              <a:gd name="connsiteY156" fmla="*/ 5915345 h 6858000"/>
              <a:gd name="connsiteX157" fmla="*/ 6109524 w 6128435"/>
              <a:gd name="connsiteY157" fmla="*/ 5917328 h 6858000"/>
              <a:gd name="connsiteX158" fmla="*/ 6102493 w 6128435"/>
              <a:gd name="connsiteY158" fmla="*/ 5928602 h 6858000"/>
              <a:gd name="connsiteX159" fmla="*/ 6056863 w 6128435"/>
              <a:gd name="connsiteY159" fmla="*/ 6000643 h 6858000"/>
              <a:gd name="connsiteX160" fmla="*/ 6045436 w 6128435"/>
              <a:gd name="connsiteY160" fmla="*/ 6124480 h 6858000"/>
              <a:gd name="connsiteX161" fmla="*/ 6030489 w 6128435"/>
              <a:gd name="connsiteY161" fmla="*/ 6317666 h 6858000"/>
              <a:gd name="connsiteX162" fmla="*/ 6007492 w 6128435"/>
              <a:gd name="connsiteY162" fmla="*/ 6440818 h 6858000"/>
              <a:gd name="connsiteX163" fmla="*/ 6009467 w 6128435"/>
              <a:gd name="connsiteY163" fmla="*/ 6487076 h 6858000"/>
              <a:gd name="connsiteX164" fmla="*/ 5995064 w 6128435"/>
              <a:gd name="connsiteY164" fmla="*/ 6540791 h 6858000"/>
              <a:gd name="connsiteX165" fmla="*/ 5996309 w 6128435"/>
              <a:gd name="connsiteY165" fmla="*/ 6543961 h 6858000"/>
              <a:gd name="connsiteX166" fmla="*/ 5996048 w 6128435"/>
              <a:gd name="connsiteY166" fmla="*/ 6555444 h 6858000"/>
              <a:gd name="connsiteX167" fmla="*/ 6002524 w 6128435"/>
              <a:gd name="connsiteY167" fmla="*/ 6560188 h 6858000"/>
              <a:gd name="connsiteX168" fmla="*/ 6006823 w 6128435"/>
              <a:gd name="connsiteY168" fmla="*/ 6578546 h 6858000"/>
              <a:gd name="connsiteX169" fmla="*/ 6004510 w 6128435"/>
              <a:gd name="connsiteY169" fmla="*/ 6599256 h 6858000"/>
              <a:gd name="connsiteX170" fmla="*/ 5986207 w 6128435"/>
              <a:gd name="connsiteY170" fmla="*/ 6695855 h 6858000"/>
              <a:gd name="connsiteX171" fmla="*/ 5979428 w 6128435"/>
              <a:gd name="connsiteY171" fmla="*/ 6754678 h 6858000"/>
              <a:gd name="connsiteX172" fmla="*/ 5983398 w 6128435"/>
              <a:gd name="connsiteY172" fmla="*/ 6778641 h 6858000"/>
              <a:gd name="connsiteX173" fmla="*/ 5984543 w 6128435"/>
              <a:gd name="connsiteY173" fmla="*/ 6811016 h 6858000"/>
              <a:gd name="connsiteX174" fmla="*/ 5981802 w 6128435"/>
              <a:gd name="connsiteY174" fmla="*/ 6838578 h 6858000"/>
              <a:gd name="connsiteX175" fmla="*/ 5979671 w 6128435"/>
              <a:gd name="connsiteY175" fmla="*/ 6858000 h 6858000"/>
              <a:gd name="connsiteX176" fmla="*/ 0 w 6128435"/>
              <a:gd name="connsiteY176" fmla="*/ 6858000 h 6858000"/>
              <a:gd name="connsiteX177" fmla="*/ 0 w 6128435"/>
              <a:gd name="connsiteY17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8758 w 6128435"/>
              <a:gd name="connsiteY44" fmla="*/ 2375971 h 6858000"/>
              <a:gd name="connsiteX45" fmla="*/ 5271650 w 6128435"/>
              <a:gd name="connsiteY45" fmla="*/ 2440467 h 6858000"/>
              <a:gd name="connsiteX46" fmla="*/ 5271438 w 6128435"/>
              <a:gd name="connsiteY46" fmla="*/ 2447186 h 6858000"/>
              <a:gd name="connsiteX47" fmla="*/ 5271722 w 6128435"/>
              <a:gd name="connsiteY47" fmla="*/ 2447359 h 6858000"/>
              <a:gd name="connsiteX48" fmla="*/ 5272069 w 6128435"/>
              <a:gd name="connsiteY48" fmla="*/ 2454523 h 6858000"/>
              <a:gd name="connsiteX49" fmla="*/ 5271049 w 6128435"/>
              <a:gd name="connsiteY49" fmla="*/ 2459442 h 6858000"/>
              <a:gd name="connsiteX50" fmla="*/ 5307538 w 6128435"/>
              <a:gd name="connsiteY50" fmla="*/ 2514685 h 6858000"/>
              <a:gd name="connsiteX51" fmla="*/ 5337604 w 6128435"/>
              <a:gd name="connsiteY51" fmla="*/ 2597632 h 6858000"/>
              <a:gd name="connsiteX52" fmla="*/ 5407503 w 6128435"/>
              <a:gd name="connsiteY52" fmla="*/ 2786290 h 6858000"/>
              <a:gd name="connsiteX53" fmla="*/ 5407356 w 6128435"/>
              <a:gd name="connsiteY53" fmla="*/ 2787545 h 6858000"/>
              <a:gd name="connsiteX54" fmla="*/ 5411130 w 6128435"/>
              <a:gd name="connsiteY54" fmla="*/ 2788640 h 6858000"/>
              <a:gd name="connsiteX55" fmla="*/ 5416439 w 6128435"/>
              <a:gd name="connsiteY55" fmla="*/ 2805666 h 6858000"/>
              <a:gd name="connsiteX56" fmla="*/ 5416589 w 6128435"/>
              <a:gd name="connsiteY56" fmla="*/ 2810822 h 6858000"/>
              <a:gd name="connsiteX57" fmla="*/ 5418542 w 6128435"/>
              <a:gd name="connsiteY57" fmla="*/ 2817745 h 6858000"/>
              <a:gd name="connsiteX58" fmla="*/ 5418847 w 6128435"/>
              <a:gd name="connsiteY58" fmla="*/ 2817825 h 6858000"/>
              <a:gd name="connsiteX59" fmla="*/ 5423364 w 6128435"/>
              <a:gd name="connsiteY59" fmla="*/ 2858292 h 6858000"/>
              <a:gd name="connsiteX60" fmla="*/ 5479298 w 6128435"/>
              <a:gd name="connsiteY60" fmla="*/ 2947791 h 6858000"/>
              <a:gd name="connsiteX61" fmla="*/ 5481770 w 6128435"/>
              <a:gd name="connsiteY61" fmla="*/ 2951352 h 6858000"/>
              <a:gd name="connsiteX62" fmla="*/ 5481013 w 6128435"/>
              <a:gd name="connsiteY62" fmla="*/ 2973461 h 6858000"/>
              <a:gd name="connsiteX63" fmla="*/ 5482045 w 6128435"/>
              <a:gd name="connsiteY63" fmla="*/ 2984371 h 6858000"/>
              <a:gd name="connsiteX64" fmla="*/ 5479405 w 6128435"/>
              <a:gd name="connsiteY64" fmla="*/ 2988507 h 6858000"/>
              <a:gd name="connsiteX65" fmla="*/ 5482415 w 6128435"/>
              <a:gd name="connsiteY65" fmla="*/ 3004079 h 6858000"/>
              <a:gd name="connsiteX66" fmla="*/ 5483865 w 6128435"/>
              <a:gd name="connsiteY66" fmla="*/ 3005467 h 6858000"/>
              <a:gd name="connsiteX67" fmla="*/ 5482236 w 6128435"/>
              <a:gd name="connsiteY67" fmla="*/ 3019791 h 6858000"/>
              <a:gd name="connsiteX68" fmla="*/ 5475895 w 6128435"/>
              <a:gd name="connsiteY68" fmla="*/ 3033578 h 6858000"/>
              <a:gd name="connsiteX69" fmla="*/ 5477595 w 6128435"/>
              <a:gd name="connsiteY69" fmla="*/ 3250534 h 6858000"/>
              <a:gd name="connsiteX70" fmla="*/ 5532836 w 6128435"/>
              <a:gd name="connsiteY70" fmla="*/ 3353840 h 6858000"/>
              <a:gd name="connsiteX71" fmla="*/ 5561229 w 6128435"/>
              <a:gd name="connsiteY71" fmla="*/ 3395784 h 6858000"/>
              <a:gd name="connsiteX72" fmla="*/ 5589758 w 6128435"/>
              <a:gd name="connsiteY72" fmla="*/ 3506453 h 6858000"/>
              <a:gd name="connsiteX73" fmla="*/ 5596144 w 6128435"/>
              <a:gd name="connsiteY73" fmla="*/ 3534624 h 6858000"/>
              <a:gd name="connsiteX74" fmla="*/ 5597750 w 6128435"/>
              <a:gd name="connsiteY74" fmla="*/ 3534129 h 6858000"/>
              <a:gd name="connsiteX75" fmla="*/ 5599700 w 6128435"/>
              <a:gd name="connsiteY75" fmla="*/ 3547221 h 6858000"/>
              <a:gd name="connsiteX76" fmla="*/ 5615031 w 6128435"/>
              <a:gd name="connsiteY76" fmla="*/ 3557482 h 6858000"/>
              <a:gd name="connsiteX77" fmla="*/ 5618377 w 6128435"/>
              <a:gd name="connsiteY77" fmla="*/ 3588431 h 6858000"/>
              <a:gd name="connsiteX78" fmla="*/ 5612155 w 6128435"/>
              <a:gd name="connsiteY78" fmla="*/ 3589869 h 6858000"/>
              <a:gd name="connsiteX79" fmla="*/ 5620843 w 6128435"/>
              <a:gd name="connsiteY79" fmla="*/ 3606745 h 6858000"/>
              <a:gd name="connsiteX80" fmla="*/ 5655472 w 6128435"/>
              <a:gd name="connsiteY80" fmla="*/ 3678877 h 6858000"/>
              <a:gd name="connsiteX81" fmla="*/ 5680448 w 6128435"/>
              <a:gd name="connsiteY81" fmla="*/ 3717760 h 6858000"/>
              <a:gd name="connsiteX82" fmla="*/ 5683015 w 6128435"/>
              <a:gd name="connsiteY82" fmla="*/ 3762025 h 6858000"/>
              <a:gd name="connsiteX83" fmla="*/ 5696643 w 6128435"/>
              <a:gd name="connsiteY83" fmla="*/ 3773888 h 6858000"/>
              <a:gd name="connsiteX84" fmla="*/ 5699203 w 6128435"/>
              <a:gd name="connsiteY84" fmla="*/ 3775823 h 6858000"/>
              <a:gd name="connsiteX85" fmla="*/ 5704824 w 6128435"/>
              <a:gd name="connsiteY85" fmla="*/ 3785966 h 6858000"/>
              <a:gd name="connsiteX86" fmla="*/ 5712204 w 6128435"/>
              <a:gd name="connsiteY86" fmla="*/ 3785830 h 6858000"/>
              <a:gd name="connsiteX87" fmla="*/ 5724816 w 6128435"/>
              <a:gd name="connsiteY87" fmla="*/ 3798949 h 6858000"/>
              <a:gd name="connsiteX88" fmla="*/ 5733539 w 6128435"/>
              <a:gd name="connsiteY88" fmla="*/ 3818457 h 6858000"/>
              <a:gd name="connsiteX89" fmla="*/ 5768491 w 6128435"/>
              <a:gd name="connsiteY89" fmla="*/ 3914399 h 6858000"/>
              <a:gd name="connsiteX90" fmla="*/ 5793123 w 6128435"/>
              <a:gd name="connsiteY90" fmla="*/ 3969952 h 6858000"/>
              <a:gd name="connsiteX91" fmla="*/ 5808321 w 6128435"/>
              <a:gd name="connsiteY91" fmla="*/ 3988153 h 6858000"/>
              <a:gd name="connsiteX92" fmla="*/ 5825621 w 6128435"/>
              <a:gd name="connsiteY92" fmla="*/ 4015525 h 6858000"/>
              <a:gd name="connsiteX93" fmla="*/ 5860672 w 6128435"/>
              <a:gd name="connsiteY93" fmla="*/ 4061579 h 6858000"/>
              <a:gd name="connsiteX94" fmla="*/ 5872173 w 6128435"/>
              <a:gd name="connsiteY94" fmla="*/ 4088497 h 6858000"/>
              <a:gd name="connsiteX95" fmla="*/ 5883705 w 6128435"/>
              <a:gd name="connsiteY95" fmla="*/ 4101899 h 6858000"/>
              <a:gd name="connsiteX96" fmla="*/ 5885314 w 6128435"/>
              <a:gd name="connsiteY96" fmla="*/ 4108387 h 6858000"/>
              <a:gd name="connsiteX97" fmla="*/ 5894095 w 6128435"/>
              <a:gd name="connsiteY97" fmla="*/ 4128857 h 6858000"/>
              <a:gd name="connsiteX98" fmla="*/ 5898339 w 6128435"/>
              <a:gd name="connsiteY98" fmla="*/ 4140800 h 6858000"/>
              <a:gd name="connsiteX99" fmla="*/ 5899734 w 6128435"/>
              <a:gd name="connsiteY99" fmla="*/ 4145632 h 6858000"/>
              <a:gd name="connsiteX100" fmla="*/ 5897098 w 6128435"/>
              <a:gd name="connsiteY100" fmla="*/ 4157819 h 6858000"/>
              <a:gd name="connsiteX101" fmla="*/ 5903513 w 6128435"/>
              <a:gd name="connsiteY101" fmla="*/ 4187661 h 6858000"/>
              <a:gd name="connsiteX102" fmla="*/ 5917114 w 6128435"/>
              <a:gd name="connsiteY102" fmla="*/ 4213096 h 6858000"/>
              <a:gd name="connsiteX103" fmla="*/ 5921153 w 6128435"/>
              <a:gd name="connsiteY103" fmla="*/ 4236222 h 6858000"/>
              <a:gd name="connsiteX104" fmla="*/ 5924233 w 6128435"/>
              <a:gd name="connsiteY104" fmla="*/ 4242060 h 6858000"/>
              <a:gd name="connsiteX105" fmla="*/ 5928910 w 6128435"/>
              <a:gd name="connsiteY105" fmla="*/ 4300973 h 6858000"/>
              <a:gd name="connsiteX106" fmla="*/ 5939320 w 6128435"/>
              <a:gd name="connsiteY106" fmla="*/ 4340435 h 6858000"/>
              <a:gd name="connsiteX107" fmla="*/ 5946705 w 6128435"/>
              <a:gd name="connsiteY107" fmla="*/ 4428051 h 6858000"/>
              <a:gd name="connsiteX108" fmla="*/ 5949261 w 6128435"/>
              <a:gd name="connsiteY108" fmla="*/ 4449185 h 6858000"/>
              <a:gd name="connsiteX109" fmla="*/ 5957504 w 6128435"/>
              <a:gd name="connsiteY109" fmla="*/ 4465911 h 6858000"/>
              <a:gd name="connsiteX110" fmla="*/ 5964689 w 6128435"/>
              <a:gd name="connsiteY110" fmla="*/ 4468532 h 6858000"/>
              <a:gd name="connsiteX111" fmla="*/ 5967062 w 6128435"/>
              <a:gd name="connsiteY111" fmla="*/ 4479923 h 6858000"/>
              <a:gd name="connsiteX112" fmla="*/ 5968960 w 6128435"/>
              <a:gd name="connsiteY112" fmla="*/ 4482655 h 6858000"/>
              <a:gd name="connsiteX113" fmla="*/ 5978567 w 6128435"/>
              <a:gd name="connsiteY113" fmla="*/ 4498605 h 6858000"/>
              <a:gd name="connsiteX114" fmla="*/ 5980106 w 6128435"/>
              <a:gd name="connsiteY114" fmla="*/ 4585087 h 6858000"/>
              <a:gd name="connsiteX115" fmla="*/ 5998138 w 6128435"/>
              <a:gd name="connsiteY115" fmla="*/ 4697518 h 6858000"/>
              <a:gd name="connsiteX116" fmla="*/ 6013516 w 6128435"/>
              <a:gd name="connsiteY116" fmla="*/ 4786619 h 6858000"/>
              <a:gd name="connsiteX117" fmla="*/ 6025404 w 6128435"/>
              <a:gd name="connsiteY117" fmla="*/ 4858148 h 6858000"/>
              <a:gd name="connsiteX118" fmla="*/ 6007749 w 6128435"/>
              <a:gd name="connsiteY118" fmla="*/ 4964715 h 6858000"/>
              <a:gd name="connsiteX119" fmla="*/ 6005269 w 6128435"/>
              <a:gd name="connsiteY119" fmla="*/ 5150567 h 6858000"/>
              <a:gd name="connsiteX120" fmla="*/ 6001127 w 6128435"/>
              <a:gd name="connsiteY120" fmla="*/ 5164609 h 6858000"/>
              <a:gd name="connsiteX121" fmla="*/ 5996647 w 6128435"/>
              <a:gd name="connsiteY121" fmla="*/ 5185640 h 6858000"/>
              <a:gd name="connsiteX122" fmla="*/ 5998514 w 6128435"/>
              <a:gd name="connsiteY122" fmla="*/ 5189673 h 6858000"/>
              <a:gd name="connsiteX123" fmla="*/ 5995970 w 6128435"/>
              <a:gd name="connsiteY123" fmla="*/ 5221547 h 6858000"/>
              <a:gd name="connsiteX124" fmla="*/ 5997218 w 6128435"/>
              <a:gd name="connsiteY124" fmla="*/ 5222031 h 6858000"/>
              <a:gd name="connsiteX125" fmla="*/ 6002116 w 6128435"/>
              <a:gd name="connsiteY125" fmla="*/ 5231223 h 6858000"/>
              <a:gd name="connsiteX126" fmla="*/ 6008541 w 6128435"/>
              <a:gd name="connsiteY126" fmla="*/ 5248680 h 6858000"/>
              <a:gd name="connsiteX127" fmla="*/ 6039260 w 6128435"/>
              <a:gd name="connsiteY127" fmla="*/ 5289518 h 6858000"/>
              <a:gd name="connsiteX128" fmla="*/ 6036748 w 6128435"/>
              <a:gd name="connsiteY128" fmla="*/ 5322752 h 6858000"/>
              <a:gd name="connsiteX129" fmla="*/ 6036943 w 6128435"/>
              <a:gd name="connsiteY129" fmla="*/ 5329480 h 6858000"/>
              <a:gd name="connsiteX130" fmla="*/ 6037236 w 6128435"/>
              <a:gd name="connsiteY130" fmla="*/ 5329634 h 6858000"/>
              <a:gd name="connsiteX131" fmla="*/ 6038019 w 6128435"/>
              <a:gd name="connsiteY131" fmla="*/ 5336764 h 6858000"/>
              <a:gd name="connsiteX132" fmla="*/ 6037298 w 6128435"/>
              <a:gd name="connsiteY132" fmla="*/ 5341753 h 6858000"/>
              <a:gd name="connsiteX133" fmla="*/ 6037677 w 6128435"/>
              <a:gd name="connsiteY133" fmla="*/ 5354807 h 6858000"/>
              <a:gd name="connsiteX134" fmla="*/ 6039728 w 6128435"/>
              <a:gd name="connsiteY134" fmla="*/ 5359416 h 6858000"/>
              <a:gd name="connsiteX135" fmla="*/ 6043311 w 6128435"/>
              <a:gd name="connsiteY135" fmla="*/ 5361407 h 6858000"/>
              <a:gd name="connsiteX136" fmla="*/ 6042954 w 6128435"/>
              <a:gd name="connsiteY136" fmla="*/ 5362576 h 6858000"/>
              <a:gd name="connsiteX137" fmla="*/ 6053435 w 6128435"/>
              <a:gd name="connsiteY137" fmla="*/ 5387547 h 6858000"/>
              <a:gd name="connsiteX138" fmla="*/ 6065933 w 6128435"/>
              <a:gd name="connsiteY138" fmla="*/ 5443002 h 6858000"/>
              <a:gd name="connsiteX139" fmla="*/ 6068640 w 6128435"/>
              <a:gd name="connsiteY139" fmla="*/ 5474503 h 6858000"/>
              <a:gd name="connsiteX140" fmla="*/ 6080922 w 6128435"/>
              <a:gd name="connsiteY140" fmla="*/ 5561070 h 6858000"/>
              <a:gd name="connsiteX141" fmla="*/ 6096949 w 6128435"/>
              <a:gd name="connsiteY141" fmla="*/ 5648179 h 6858000"/>
              <a:gd name="connsiteX142" fmla="*/ 6125703 w 6128435"/>
              <a:gd name="connsiteY142" fmla="*/ 5692894 h 6858000"/>
              <a:gd name="connsiteX143" fmla="*/ 6126670 w 6128435"/>
              <a:gd name="connsiteY143" fmla="*/ 5697882 h 6858000"/>
              <a:gd name="connsiteX144" fmla="*/ 6124061 w 6128435"/>
              <a:gd name="connsiteY144" fmla="*/ 5710294 h 6858000"/>
              <a:gd name="connsiteX145" fmla="*/ 6122213 w 6128435"/>
              <a:gd name="connsiteY145" fmla="*/ 5714762 h 6858000"/>
              <a:gd name="connsiteX146" fmla="*/ 6121353 w 6128435"/>
              <a:gd name="connsiteY146" fmla="*/ 5721725 h 6858000"/>
              <a:gd name="connsiteX147" fmla="*/ 6121607 w 6128435"/>
              <a:gd name="connsiteY147" fmla="*/ 5721959 h 6858000"/>
              <a:gd name="connsiteX148" fmla="*/ 6120262 w 6128435"/>
              <a:gd name="connsiteY148" fmla="*/ 5728358 h 6858000"/>
              <a:gd name="connsiteX149" fmla="*/ 6110194 w 6128435"/>
              <a:gd name="connsiteY149" fmla="*/ 5758853 h 6858000"/>
              <a:gd name="connsiteX150" fmla="*/ 6127519 w 6128435"/>
              <a:gd name="connsiteY150" fmla="*/ 5865775 h 6858000"/>
              <a:gd name="connsiteX151" fmla="*/ 6128435 w 6128435"/>
              <a:gd name="connsiteY151" fmla="*/ 5870164 h 6858000"/>
              <a:gd name="connsiteX152" fmla="*/ 6119217 w 6128435"/>
              <a:gd name="connsiteY152" fmla="*/ 5888542 h 6858000"/>
              <a:gd name="connsiteX153" fmla="*/ 6115966 w 6128435"/>
              <a:gd name="connsiteY153" fmla="*/ 5898387 h 6858000"/>
              <a:gd name="connsiteX154" fmla="*/ 6111924 w 6128435"/>
              <a:gd name="connsiteY154" fmla="*/ 5900444 h 6858000"/>
              <a:gd name="connsiteX155" fmla="*/ 6108716 w 6128435"/>
              <a:gd name="connsiteY155" fmla="*/ 5915345 h 6858000"/>
              <a:gd name="connsiteX156" fmla="*/ 6109524 w 6128435"/>
              <a:gd name="connsiteY156" fmla="*/ 5917328 h 6858000"/>
              <a:gd name="connsiteX157" fmla="*/ 6102493 w 6128435"/>
              <a:gd name="connsiteY157" fmla="*/ 5928602 h 6858000"/>
              <a:gd name="connsiteX158" fmla="*/ 6056863 w 6128435"/>
              <a:gd name="connsiteY158" fmla="*/ 6000643 h 6858000"/>
              <a:gd name="connsiteX159" fmla="*/ 6045436 w 6128435"/>
              <a:gd name="connsiteY159" fmla="*/ 6124480 h 6858000"/>
              <a:gd name="connsiteX160" fmla="*/ 6030489 w 6128435"/>
              <a:gd name="connsiteY160" fmla="*/ 6317666 h 6858000"/>
              <a:gd name="connsiteX161" fmla="*/ 6007492 w 6128435"/>
              <a:gd name="connsiteY161" fmla="*/ 6440818 h 6858000"/>
              <a:gd name="connsiteX162" fmla="*/ 6009467 w 6128435"/>
              <a:gd name="connsiteY162" fmla="*/ 6487076 h 6858000"/>
              <a:gd name="connsiteX163" fmla="*/ 5995064 w 6128435"/>
              <a:gd name="connsiteY163" fmla="*/ 6540791 h 6858000"/>
              <a:gd name="connsiteX164" fmla="*/ 5996309 w 6128435"/>
              <a:gd name="connsiteY164" fmla="*/ 6543961 h 6858000"/>
              <a:gd name="connsiteX165" fmla="*/ 5996048 w 6128435"/>
              <a:gd name="connsiteY165" fmla="*/ 6555444 h 6858000"/>
              <a:gd name="connsiteX166" fmla="*/ 6002524 w 6128435"/>
              <a:gd name="connsiteY166" fmla="*/ 6560188 h 6858000"/>
              <a:gd name="connsiteX167" fmla="*/ 6006823 w 6128435"/>
              <a:gd name="connsiteY167" fmla="*/ 6578546 h 6858000"/>
              <a:gd name="connsiteX168" fmla="*/ 6004510 w 6128435"/>
              <a:gd name="connsiteY168" fmla="*/ 6599256 h 6858000"/>
              <a:gd name="connsiteX169" fmla="*/ 5986207 w 6128435"/>
              <a:gd name="connsiteY169" fmla="*/ 6695855 h 6858000"/>
              <a:gd name="connsiteX170" fmla="*/ 5979428 w 6128435"/>
              <a:gd name="connsiteY170" fmla="*/ 6754678 h 6858000"/>
              <a:gd name="connsiteX171" fmla="*/ 5983398 w 6128435"/>
              <a:gd name="connsiteY171" fmla="*/ 6778641 h 6858000"/>
              <a:gd name="connsiteX172" fmla="*/ 5984543 w 6128435"/>
              <a:gd name="connsiteY172" fmla="*/ 6811016 h 6858000"/>
              <a:gd name="connsiteX173" fmla="*/ 5981802 w 6128435"/>
              <a:gd name="connsiteY173" fmla="*/ 6838578 h 6858000"/>
              <a:gd name="connsiteX174" fmla="*/ 5979671 w 6128435"/>
              <a:gd name="connsiteY174" fmla="*/ 6858000 h 6858000"/>
              <a:gd name="connsiteX175" fmla="*/ 0 w 6128435"/>
              <a:gd name="connsiteY175" fmla="*/ 6858000 h 6858000"/>
              <a:gd name="connsiteX176" fmla="*/ 0 w 6128435"/>
              <a:gd name="connsiteY17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271049 w 6128435"/>
              <a:gd name="connsiteY48" fmla="*/ 2459442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272069 w 6128435"/>
              <a:gd name="connsiteY47" fmla="*/ 2454523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271722 w 6128435"/>
              <a:gd name="connsiteY46" fmla="*/ 2447359 h 6858000"/>
              <a:gd name="connsiteX47" fmla="*/ 5148653 w 6128435"/>
              <a:gd name="connsiteY47" fmla="*/ 2460132 h 6858000"/>
              <a:gd name="connsiteX48" fmla="*/ 5192511 w 6128435"/>
              <a:gd name="connsiteY48" fmla="*/ 2549199 h 6858000"/>
              <a:gd name="connsiteX49" fmla="*/ 5307538 w 6128435"/>
              <a:gd name="connsiteY49" fmla="*/ 2514685 h 6858000"/>
              <a:gd name="connsiteX50" fmla="*/ 5337604 w 6128435"/>
              <a:gd name="connsiteY50" fmla="*/ 2597632 h 6858000"/>
              <a:gd name="connsiteX51" fmla="*/ 5407503 w 6128435"/>
              <a:gd name="connsiteY51" fmla="*/ 2786290 h 6858000"/>
              <a:gd name="connsiteX52" fmla="*/ 5407356 w 6128435"/>
              <a:gd name="connsiteY52" fmla="*/ 2787545 h 6858000"/>
              <a:gd name="connsiteX53" fmla="*/ 5411130 w 6128435"/>
              <a:gd name="connsiteY53" fmla="*/ 2788640 h 6858000"/>
              <a:gd name="connsiteX54" fmla="*/ 5416439 w 6128435"/>
              <a:gd name="connsiteY54" fmla="*/ 2805666 h 6858000"/>
              <a:gd name="connsiteX55" fmla="*/ 5416589 w 6128435"/>
              <a:gd name="connsiteY55" fmla="*/ 2810822 h 6858000"/>
              <a:gd name="connsiteX56" fmla="*/ 5418542 w 6128435"/>
              <a:gd name="connsiteY56" fmla="*/ 2817745 h 6858000"/>
              <a:gd name="connsiteX57" fmla="*/ 5418847 w 6128435"/>
              <a:gd name="connsiteY57" fmla="*/ 2817825 h 6858000"/>
              <a:gd name="connsiteX58" fmla="*/ 5423364 w 6128435"/>
              <a:gd name="connsiteY58" fmla="*/ 2858292 h 6858000"/>
              <a:gd name="connsiteX59" fmla="*/ 5479298 w 6128435"/>
              <a:gd name="connsiteY59" fmla="*/ 2947791 h 6858000"/>
              <a:gd name="connsiteX60" fmla="*/ 5481770 w 6128435"/>
              <a:gd name="connsiteY60" fmla="*/ 2951352 h 6858000"/>
              <a:gd name="connsiteX61" fmla="*/ 5481013 w 6128435"/>
              <a:gd name="connsiteY61" fmla="*/ 2973461 h 6858000"/>
              <a:gd name="connsiteX62" fmla="*/ 5482045 w 6128435"/>
              <a:gd name="connsiteY62" fmla="*/ 2984371 h 6858000"/>
              <a:gd name="connsiteX63" fmla="*/ 5479405 w 6128435"/>
              <a:gd name="connsiteY63" fmla="*/ 2988507 h 6858000"/>
              <a:gd name="connsiteX64" fmla="*/ 5482415 w 6128435"/>
              <a:gd name="connsiteY64" fmla="*/ 3004079 h 6858000"/>
              <a:gd name="connsiteX65" fmla="*/ 5483865 w 6128435"/>
              <a:gd name="connsiteY65" fmla="*/ 3005467 h 6858000"/>
              <a:gd name="connsiteX66" fmla="*/ 5482236 w 6128435"/>
              <a:gd name="connsiteY66" fmla="*/ 3019791 h 6858000"/>
              <a:gd name="connsiteX67" fmla="*/ 5475895 w 6128435"/>
              <a:gd name="connsiteY67" fmla="*/ 3033578 h 6858000"/>
              <a:gd name="connsiteX68" fmla="*/ 5477595 w 6128435"/>
              <a:gd name="connsiteY68" fmla="*/ 3250534 h 6858000"/>
              <a:gd name="connsiteX69" fmla="*/ 5532836 w 6128435"/>
              <a:gd name="connsiteY69" fmla="*/ 3353840 h 6858000"/>
              <a:gd name="connsiteX70" fmla="*/ 5561229 w 6128435"/>
              <a:gd name="connsiteY70" fmla="*/ 3395784 h 6858000"/>
              <a:gd name="connsiteX71" fmla="*/ 5589758 w 6128435"/>
              <a:gd name="connsiteY71" fmla="*/ 3506453 h 6858000"/>
              <a:gd name="connsiteX72" fmla="*/ 5596144 w 6128435"/>
              <a:gd name="connsiteY72" fmla="*/ 3534624 h 6858000"/>
              <a:gd name="connsiteX73" fmla="*/ 5597750 w 6128435"/>
              <a:gd name="connsiteY73" fmla="*/ 3534129 h 6858000"/>
              <a:gd name="connsiteX74" fmla="*/ 5599700 w 6128435"/>
              <a:gd name="connsiteY74" fmla="*/ 3547221 h 6858000"/>
              <a:gd name="connsiteX75" fmla="*/ 5615031 w 6128435"/>
              <a:gd name="connsiteY75" fmla="*/ 3557482 h 6858000"/>
              <a:gd name="connsiteX76" fmla="*/ 5618377 w 6128435"/>
              <a:gd name="connsiteY76" fmla="*/ 3588431 h 6858000"/>
              <a:gd name="connsiteX77" fmla="*/ 5612155 w 6128435"/>
              <a:gd name="connsiteY77" fmla="*/ 3589869 h 6858000"/>
              <a:gd name="connsiteX78" fmla="*/ 5620843 w 6128435"/>
              <a:gd name="connsiteY78" fmla="*/ 3606745 h 6858000"/>
              <a:gd name="connsiteX79" fmla="*/ 5655472 w 6128435"/>
              <a:gd name="connsiteY79" fmla="*/ 3678877 h 6858000"/>
              <a:gd name="connsiteX80" fmla="*/ 5680448 w 6128435"/>
              <a:gd name="connsiteY80" fmla="*/ 3717760 h 6858000"/>
              <a:gd name="connsiteX81" fmla="*/ 5683015 w 6128435"/>
              <a:gd name="connsiteY81" fmla="*/ 3762025 h 6858000"/>
              <a:gd name="connsiteX82" fmla="*/ 5696643 w 6128435"/>
              <a:gd name="connsiteY82" fmla="*/ 3773888 h 6858000"/>
              <a:gd name="connsiteX83" fmla="*/ 5699203 w 6128435"/>
              <a:gd name="connsiteY83" fmla="*/ 3775823 h 6858000"/>
              <a:gd name="connsiteX84" fmla="*/ 5704824 w 6128435"/>
              <a:gd name="connsiteY84" fmla="*/ 3785966 h 6858000"/>
              <a:gd name="connsiteX85" fmla="*/ 5712204 w 6128435"/>
              <a:gd name="connsiteY85" fmla="*/ 3785830 h 6858000"/>
              <a:gd name="connsiteX86" fmla="*/ 5724816 w 6128435"/>
              <a:gd name="connsiteY86" fmla="*/ 3798949 h 6858000"/>
              <a:gd name="connsiteX87" fmla="*/ 5733539 w 6128435"/>
              <a:gd name="connsiteY87" fmla="*/ 3818457 h 6858000"/>
              <a:gd name="connsiteX88" fmla="*/ 5768491 w 6128435"/>
              <a:gd name="connsiteY88" fmla="*/ 3914399 h 6858000"/>
              <a:gd name="connsiteX89" fmla="*/ 5793123 w 6128435"/>
              <a:gd name="connsiteY89" fmla="*/ 3969952 h 6858000"/>
              <a:gd name="connsiteX90" fmla="*/ 5808321 w 6128435"/>
              <a:gd name="connsiteY90" fmla="*/ 3988153 h 6858000"/>
              <a:gd name="connsiteX91" fmla="*/ 5825621 w 6128435"/>
              <a:gd name="connsiteY91" fmla="*/ 4015525 h 6858000"/>
              <a:gd name="connsiteX92" fmla="*/ 5860672 w 6128435"/>
              <a:gd name="connsiteY92" fmla="*/ 4061579 h 6858000"/>
              <a:gd name="connsiteX93" fmla="*/ 5872173 w 6128435"/>
              <a:gd name="connsiteY93" fmla="*/ 4088497 h 6858000"/>
              <a:gd name="connsiteX94" fmla="*/ 5883705 w 6128435"/>
              <a:gd name="connsiteY94" fmla="*/ 4101899 h 6858000"/>
              <a:gd name="connsiteX95" fmla="*/ 5885314 w 6128435"/>
              <a:gd name="connsiteY95" fmla="*/ 4108387 h 6858000"/>
              <a:gd name="connsiteX96" fmla="*/ 5894095 w 6128435"/>
              <a:gd name="connsiteY96" fmla="*/ 4128857 h 6858000"/>
              <a:gd name="connsiteX97" fmla="*/ 5898339 w 6128435"/>
              <a:gd name="connsiteY97" fmla="*/ 4140800 h 6858000"/>
              <a:gd name="connsiteX98" fmla="*/ 5899734 w 6128435"/>
              <a:gd name="connsiteY98" fmla="*/ 4145632 h 6858000"/>
              <a:gd name="connsiteX99" fmla="*/ 5897098 w 6128435"/>
              <a:gd name="connsiteY99" fmla="*/ 4157819 h 6858000"/>
              <a:gd name="connsiteX100" fmla="*/ 5903513 w 6128435"/>
              <a:gd name="connsiteY100" fmla="*/ 4187661 h 6858000"/>
              <a:gd name="connsiteX101" fmla="*/ 5917114 w 6128435"/>
              <a:gd name="connsiteY101" fmla="*/ 4213096 h 6858000"/>
              <a:gd name="connsiteX102" fmla="*/ 5921153 w 6128435"/>
              <a:gd name="connsiteY102" fmla="*/ 4236222 h 6858000"/>
              <a:gd name="connsiteX103" fmla="*/ 5924233 w 6128435"/>
              <a:gd name="connsiteY103" fmla="*/ 4242060 h 6858000"/>
              <a:gd name="connsiteX104" fmla="*/ 5928910 w 6128435"/>
              <a:gd name="connsiteY104" fmla="*/ 4300973 h 6858000"/>
              <a:gd name="connsiteX105" fmla="*/ 5939320 w 6128435"/>
              <a:gd name="connsiteY105" fmla="*/ 4340435 h 6858000"/>
              <a:gd name="connsiteX106" fmla="*/ 5946705 w 6128435"/>
              <a:gd name="connsiteY106" fmla="*/ 4428051 h 6858000"/>
              <a:gd name="connsiteX107" fmla="*/ 5949261 w 6128435"/>
              <a:gd name="connsiteY107" fmla="*/ 4449185 h 6858000"/>
              <a:gd name="connsiteX108" fmla="*/ 5957504 w 6128435"/>
              <a:gd name="connsiteY108" fmla="*/ 4465911 h 6858000"/>
              <a:gd name="connsiteX109" fmla="*/ 5964689 w 6128435"/>
              <a:gd name="connsiteY109" fmla="*/ 4468532 h 6858000"/>
              <a:gd name="connsiteX110" fmla="*/ 5967062 w 6128435"/>
              <a:gd name="connsiteY110" fmla="*/ 4479923 h 6858000"/>
              <a:gd name="connsiteX111" fmla="*/ 5968960 w 6128435"/>
              <a:gd name="connsiteY111" fmla="*/ 4482655 h 6858000"/>
              <a:gd name="connsiteX112" fmla="*/ 5978567 w 6128435"/>
              <a:gd name="connsiteY112" fmla="*/ 4498605 h 6858000"/>
              <a:gd name="connsiteX113" fmla="*/ 5980106 w 6128435"/>
              <a:gd name="connsiteY113" fmla="*/ 4585087 h 6858000"/>
              <a:gd name="connsiteX114" fmla="*/ 5998138 w 6128435"/>
              <a:gd name="connsiteY114" fmla="*/ 4697518 h 6858000"/>
              <a:gd name="connsiteX115" fmla="*/ 6013516 w 6128435"/>
              <a:gd name="connsiteY115" fmla="*/ 4786619 h 6858000"/>
              <a:gd name="connsiteX116" fmla="*/ 6025404 w 6128435"/>
              <a:gd name="connsiteY116" fmla="*/ 4858148 h 6858000"/>
              <a:gd name="connsiteX117" fmla="*/ 6007749 w 6128435"/>
              <a:gd name="connsiteY117" fmla="*/ 4964715 h 6858000"/>
              <a:gd name="connsiteX118" fmla="*/ 6005269 w 6128435"/>
              <a:gd name="connsiteY118" fmla="*/ 5150567 h 6858000"/>
              <a:gd name="connsiteX119" fmla="*/ 6001127 w 6128435"/>
              <a:gd name="connsiteY119" fmla="*/ 5164609 h 6858000"/>
              <a:gd name="connsiteX120" fmla="*/ 5996647 w 6128435"/>
              <a:gd name="connsiteY120" fmla="*/ 5185640 h 6858000"/>
              <a:gd name="connsiteX121" fmla="*/ 5998514 w 6128435"/>
              <a:gd name="connsiteY121" fmla="*/ 5189673 h 6858000"/>
              <a:gd name="connsiteX122" fmla="*/ 5995970 w 6128435"/>
              <a:gd name="connsiteY122" fmla="*/ 5221547 h 6858000"/>
              <a:gd name="connsiteX123" fmla="*/ 5997218 w 6128435"/>
              <a:gd name="connsiteY123" fmla="*/ 5222031 h 6858000"/>
              <a:gd name="connsiteX124" fmla="*/ 6002116 w 6128435"/>
              <a:gd name="connsiteY124" fmla="*/ 5231223 h 6858000"/>
              <a:gd name="connsiteX125" fmla="*/ 6008541 w 6128435"/>
              <a:gd name="connsiteY125" fmla="*/ 5248680 h 6858000"/>
              <a:gd name="connsiteX126" fmla="*/ 6039260 w 6128435"/>
              <a:gd name="connsiteY126" fmla="*/ 5289518 h 6858000"/>
              <a:gd name="connsiteX127" fmla="*/ 6036748 w 6128435"/>
              <a:gd name="connsiteY127" fmla="*/ 5322752 h 6858000"/>
              <a:gd name="connsiteX128" fmla="*/ 6036943 w 6128435"/>
              <a:gd name="connsiteY128" fmla="*/ 5329480 h 6858000"/>
              <a:gd name="connsiteX129" fmla="*/ 6037236 w 6128435"/>
              <a:gd name="connsiteY129" fmla="*/ 5329634 h 6858000"/>
              <a:gd name="connsiteX130" fmla="*/ 6038019 w 6128435"/>
              <a:gd name="connsiteY130" fmla="*/ 5336764 h 6858000"/>
              <a:gd name="connsiteX131" fmla="*/ 6037298 w 6128435"/>
              <a:gd name="connsiteY131" fmla="*/ 5341753 h 6858000"/>
              <a:gd name="connsiteX132" fmla="*/ 6037677 w 6128435"/>
              <a:gd name="connsiteY132" fmla="*/ 5354807 h 6858000"/>
              <a:gd name="connsiteX133" fmla="*/ 6039728 w 6128435"/>
              <a:gd name="connsiteY133" fmla="*/ 5359416 h 6858000"/>
              <a:gd name="connsiteX134" fmla="*/ 6043311 w 6128435"/>
              <a:gd name="connsiteY134" fmla="*/ 5361407 h 6858000"/>
              <a:gd name="connsiteX135" fmla="*/ 6042954 w 6128435"/>
              <a:gd name="connsiteY135" fmla="*/ 5362576 h 6858000"/>
              <a:gd name="connsiteX136" fmla="*/ 6053435 w 6128435"/>
              <a:gd name="connsiteY136" fmla="*/ 5387547 h 6858000"/>
              <a:gd name="connsiteX137" fmla="*/ 6065933 w 6128435"/>
              <a:gd name="connsiteY137" fmla="*/ 5443002 h 6858000"/>
              <a:gd name="connsiteX138" fmla="*/ 6068640 w 6128435"/>
              <a:gd name="connsiteY138" fmla="*/ 5474503 h 6858000"/>
              <a:gd name="connsiteX139" fmla="*/ 6080922 w 6128435"/>
              <a:gd name="connsiteY139" fmla="*/ 5561070 h 6858000"/>
              <a:gd name="connsiteX140" fmla="*/ 6096949 w 6128435"/>
              <a:gd name="connsiteY140" fmla="*/ 5648179 h 6858000"/>
              <a:gd name="connsiteX141" fmla="*/ 6125703 w 6128435"/>
              <a:gd name="connsiteY141" fmla="*/ 5692894 h 6858000"/>
              <a:gd name="connsiteX142" fmla="*/ 6126670 w 6128435"/>
              <a:gd name="connsiteY142" fmla="*/ 5697882 h 6858000"/>
              <a:gd name="connsiteX143" fmla="*/ 6124061 w 6128435"/>
              <a:gd name="connsiteY143" fmla="*/ 5710294 h 6858000"/>
              <a:gd name="connsiteX144" fmla="*/ 6122213 w 6128435"/>
              <a:gd name="connsiteY144" fmla="*/ 5714762 h 6858000"/>
              <a:gd name="connsiteX145" fmla="*/ 6121353 w 6128435"/>
              <a:gd name="connsiteY145" fmla="*/ 5721725 h 6858000"/>
              <a:gd name="connsiteX146" fmla="*/ 6121607 w 6128435"/>
              <a:gd name="connsiteY146" fmla="*/ 5721959 h 6858000"/>
              <a:gd name="connsiteX147" fmla="*/ 6120262 w 6128435"/>
              <a:gd name="connsiteY147" fmla="*/ 5728358 h 6858000"/>
              <a:gd name="connsiteX148" fmla="*/ 6110194 w 6128435"/>
              <a:gd name="connsiteY148" fmla="*/ 5758853 h 6858000"/>
              <a:gd name="connsiteX149" fmla="*/ 6127519 w 6128435"/>
              <a:gd name="connsiteY149" fmla="*/ 5865775 h 6858000"/>
              <a:gd name="connsiteX150" fmla="*/ 6128435 w 6128435"/>
              <a:gd name="connsiteY150" fmla="*/ 5870164 h 6858000"/>
              <a:gd name="connsiteX151" fmla="*/ 6119217 w 6128435"/>
              <a:gd name="connsiteY151" fmla="*/ 5888542 h 6858000"/>
              <a:gd name="connsiteX152" fmla="*/ 6115966 w 6128435"/>
              <a:gd name="connsiteY152" fmla="*/ 5898387 h 6858000"/>
              <a:gd name="connsiteX153" fmla="*/ 6111924 w 6128435"/>
              <a:gd name="connsiteY153" fmla="*/ 5900444 h 6858000"/>
              <a:gd name="connsiteX154" fmla="*/ 6108716 w 6128435"/>
              <a:gd name="connsiteY154" fmla="*/ 5915345 h 6858000"/>
              <a:gd name="connsiteX155" fmla="*/ 6109524 w 6128435"/>
              <a:gd name="connsiteY155" fmla="*/ 5917328 h 6858000"/>
              <a:gd name="connsiteX156" fmla="*/ 6102493 w 6128435"/>
              <a:gd name="connsiteY156" fmla="*/ 5928602 h 6858000"/>
              <a:gd name="connsiteX157" fmla="*/ 6056863 w 6128435"/>
              <a:gd name="connsiteY157" fmla="*/ 6000643 h 6858000"/>
              <a:gd name="connsiteX158" fmla="*/ 6045436 w 6128435"/>
              <a:gd name="connsiteY158" fmla="*/ 6124480 h 6858000"/>
              <a:gd name="connsiteX159" fmla="*/ 6030489 w 6128435"/>
              <a:gd name="connsiteY159" fmla="*/ 6317666 h 6858000"/>
              <a:gd name="connsiteX160" fmla="*/ 6007492 w 6128435"/>
              <a:gd name="connsiteY160" fmla="*/ 6440818 h 6858000"/>
              <a:gd name="connsiteX161" fmla="*/ 6009467 w 6128435"/>
              <a:gd name="connsiteY161" fmla="*/ 6487076 h 6858000"/>
              <a:gd name="connsiteX162" fmla="*/ 5995064 w 6128435"/>
              <a:gd name="connsiteY162" fmla="*/ 6540791 h 6858000"/>
              <a:gd name="connsiteX163" fmla="*/ 5996309 w 6128435"/>
              <a:gd name="connsiteY163" fmla="*/ 6543961 h 6858000"/>
              <a:gd name="connsiteX164" fmla="*/ 5996048 w 6128435"/>
              <a:gd name="connsiteY164" fmla="*/ 6555444 h 6858000"/>
              <a:gd name="connsiteX165" fmla="*/ 6002524 w 6128435"/>
              <a:gd name="connsiteY165" fmla="*/ 6560188 h 6858000"/>
              <a:gd name="connsiteX166" fmla="*/ 6006823 w 6128435"/>
              <a:gd name="connsiteY166" fmla="*/ 6578546 h 6858000"/>
              <a:gd name="connsiteX167" fmla="*/ 6004510 w 6128435"/>
              <a:gd name="connsiteY167" fmla="*/ 6599256 h 6858000"/>
              <a:gd name="connsiteX168" fmla="*/ 5986207 w 6128435"/>
              <a:gd name="connsiteY168" fmla="*/ 6695855 h 6858000"/>
              <a:gd name="connsiteX169" fmla="*/ 5979428 w 6128435"/>
              <a:gd name="connsiteY169" fmla="*/ 6754678 h 6858000"/>
              <a:gd name="connsiteX170" fmla="*/ 5983398 w 6128435"/>
              <a:gd name="connsiteY170" fmla="*/ 6778641 h 6858000"/>
              <a:gd name="connsiteX171" fmla="*/ 5984543 w 6128435"/>
              <a:gd name="connsiteY171" fmla="*/ 6811016 h 6858000"/>
              <a:gd name="connsiteX172" fmla="*/ 5981802 w 6128435"/>
              <a:gd name="connsiteY172" fmla="*/ 6838578 h 6858000"/>
              <a:gd name="connsiteX173" fmla="*/ 5979671 w 6128435"/>
              <a:gd name="connsiteY173" fmla="*/ 6858000 h 6858000"/>
              <a:gd name="connsiteX174" fmla="*/ 0 w 6128435"/>
              <a:gd name="connsiteY174" fmla="*/ 6858000 h 6858000"/>
              <a:gd name="connsiteX175" fmla="*/ 0 w 6128435"/>
              <a:gd name="connsiteY17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71438 w 6128435"/>
              <a:gd name="connsiteY45" fmla="*/ 2447186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71650 w 6128435"/>
              <a:gd name="connsiteY44" fmla="*/ 2440467 h 6858000"/>
              <a:gd name="connsiteX45" fmla="*/ 5204120 w 6128435"/>
              <a:gd name="connsiteY45" fmla="*/ 2435967 h 6858000"/>
              <a:gd name="connsiteX46" fmla="*/ 5148653 w 6128435"/>
              <a:gd name="connsiteY46" fmla="*/ 2460132 h 6858000"/>
              <a:gd name="connsiteX47" fmla="*/ 5192511 w 6128435"/>
              <a:gd name="connsiteY47" fmla="*/ 2549199 h 6858000"/>
              <a:gd name="connsiteX48" fmla="*/ 5307538 w 6128435"/>
              <a:gd name="connsiteY48" fmla="*/ 2514685 h 6858000"/>
              <a:gd name="connsiteX49" fmla="*/ 5337604 w 6128435"/>
              <a:gd name="connsiteY49" fmla="*/ 2597632 h 6858000"/>
              <a:gd name="connsiteX50" fmla="*/ 5407503 w 6128435"/>
              <a:gd name="connsiteY50" fmla="*/ 2786290 h 6858000"/>
              <a:gd name="connsiteX51" fmla="*/ 5407356 w 6128435"/>
              <a:gd name="connsiteY51" fmla="*/ 2787545 h 6858000"/>
              <a:gd name="connsiteX52" fmla="*/ 5411130 w 6128435"/>
              <a:gd name="connsiteY52" fmla="*/ 2788640 h 6858000"/>
              <a:gd name="connsiteX53" fmla="*/ 5416439 w 6128435"/>
              <a:gd name="connsiteY53" fmla="*/ 2805666 h 6858000"/>
              <a:gd name="connsiteX54" fmla="*/ 5416589 w 6128435"/>
              <a:gd name="connsiteY54" fmla="*/ 2810822 h 6858000"/>
              <a:gd name="connsiteX55" fmla="*/ 5418542 w 6128435"/>
              <a:gd name="connsiteY55" fmla="*/ 2817745 h 6858000"/>
              <a:gd name="connsiteX56" fmla="*/ 5418847 w 6128435"/>
              <a:gd name="connsiteY56" fmla="*/ 2817825 h 6858000"/>
              <a:gd name="connsiteX57" fmla="*/ 5423364 w 6128435"/>
              <a:gd name="connsiteY57" fmla="*/ 2858292 h 6858000"/>
              <a:gd name="connsiteX58" fmla="*/ 5479298 w 6128435"/>
              <a:gd name="connsiteY58" fmla="*/ 2947791 h 6858000"/>
              <a:gd name="connsiteX59" fmla="*/ 5481770 w 6128435"/>
              <a:gd name="connsiteY59" fmla="*/ 2951352 h 6858000"/>
              <a:gd name="connsiteX60" fmla="*/ 5481013 w 6128435"/>
              <a:gd name="connsiteY60" fmla="*/ 2973461 h 6858000"/>
              <a:gd name="connsiteX61" fmla="*/ 5482045 w 6128435"/>
              <a:gd name="connsiteY61" fmla="*/ 2984371 h 6858000"/>
              <a:gd name="connsiteX62" fmla="*/ 5479405 w 6128435"/>
              <a:gd name="connsiteY62" fmla="*/ 2988507 h 6858000"/>
              <a:gd name="connsiteX63" fmla="*/ 5482415 w 6128435"/>
              <a:gd name="connsiteY63" fmla="*/ 3004079 h 6858000"/>
              <a:gd name="connsiteX64" fmla="*/ 5483865 w 6128435"/>
              <a:gd name="connsiteY64" fmla="*/ 3005467 h 6858000"/>
              <a:gd name="connsiteX65" fmla="*/ 5482236 w 6128435"/>
              <a:gd name="connsiteY65" fmla="*/ 3019791 h 6858000"/>
              <a:gd name="connsiteX66" fmla="*/ 5475895 w 6128435"/>
              <a:gd name="connsiteY66" fmla="*/ 3033578 h 6858000"/>
              <a:gd name="connsiteX67" fmla="*/ 5477595 w 6128435"/>
              <a:gd name="connsiteY67" fmla="*/ 3250534 h 6858000"/>
              <a:gd name="connsiteX68" fmla="*/ 5532836 w 6128435"/>
              <a:gd name="connsiteY68" fmla="*/ 3353840 h 6858000"/>
              <a:gd name="connsiteX69" fmla="*/ 5561229 w 6128435"/>
              <a:gd name="connsiteY69" fmla="*/ 3395784 h 6858000"/>
              <a:gd name="connsiteX70" fmla="*/ 5589758 w 6128435"/>
              <a:gd name="connsiteY70" fmla="*/ 3506453 h 6858000"/>
              <a:gd name="connsiteX71" fmla="*/ 5596144 w 6128435"/>
              <a:gd name="connsiteY71" fmla="*/ 3534624 h 6858000"/>
              <a:gd name="connsiteX72" fmla="*/ 5597750 w 6128435"/>
              <a:gd name="connsiteY72" fmla="*/ 3534129 h 6858000"/>
              <a:gd name="connsiteX73" fmla="*/ 5599700 w 6128435"/>
              <a:gd name="connsiteY73" fmla="*/ 3547221 h 6858000"/>
              <a:gd name="connsiteX74" fmla="*/ 5615031 w 6128435"/>
              <a:gd name="connsiteY74" fmla="*/ 3557482 h 6858000"/>
              <a:gd name="connsiteX75" fmla="*/ 5618377 w 6128435"/>
              <a:gd name="connsiteY75" fmla="*/ 3588431 h 6858000"/>
              <a:gd name="connsiteX76" fmla="*/ 5612155 w 6128435"/>
              <a:gd name="connsiteY76" fmla="*/ 3589869 h 6858000"/>
              <a:gd name="connsiteX77" fmla="*/ 5620843 w 6128435"/>
              <a:gd name="connsiteY77" fmla="*/ 3606745 h 6858000"/>
              <a:gd name="connsiteX78" fmla="*/ 5655472 w 6128435"/>
              <a:gd name="connsiteY78" fmla="*/ 3678877 h 6858000"/>
              <a:gd name="connsiteX79" fmla="*/ 5680448 w 6128435"/>
              <a:gd name="connsiteY79" fmla="*/ 3717760 h 6858000"/>
              <a:gd name="connsiteX80" fmla="*/ 5683015 w 6128435"/>
              <a:gd name="connsiteY80" fmla="*/ 3762025 h 6858000"/>
              <a:gd name="connsiteX81" fmla="*/ 5696643 w 6128435"/>
              <a:gd name="connsiteY81" fmla="*/ 3773888 h 6858000"/>
              <a:gd name="connsiteX82" fmla="*/ 5699203 w 6128435"/>
              <a:gd name="connsiteY82" fmla="*/ 3775823 h 6858000"/>
              <a:gd name="connsiteX83" fmla="*/ 5704824 w 6128435"/>
              <a:gd name="connsiteY83" fmla="*/ 3785966 h 6858000"/>
              <a:gd name="connsiteX84" fmla="*/ 5712204 w 6128435"/>
              <a:gd name="connsiteY84" fmla="*/ 3785830 h 6858000"/>
              <a:gd name="connsiteX85" fmla="*/ 5724816 w 6128435"/>
              <a:gd name="connsiteY85" fmla="*/ 3798949 h 6858000"/>
              <a:gd name="connsiteX86" fmla="*/ 5733539 w 6128435"/>
              <a:gd name="connsiteY86" fmla="*/ 3818457 h 6858000"/>
              <a:gd name="connsiteX87" fmla="*/ 5768491 w 6128435"/>
              <a:gd name="connsiteY87" fmla="*/ 3914399 h 6858000"/>
              <a:gd name="connsiteX88" fmla="*/ 5793123 w 6128435"/>
              <a:gd name="connsiteY88" fmla="*/ 3969952 h 6858000"/>
              <a:gd name="connsiteX89" fmla="*/ 5808321 w 6128435"/>
              <a:gd name="connsiteY89" fmla="*/ 3988153 h 6858000"/>
              <a:gd name="connsiteX90" fmla="*/ 5825621 w 6128435"/>
              <a:gd name="connsiteY90" fmla="*/ 4015525 h 6858000"/>
              <a:gd name="connsiteX91" fmla="*/ 5860672 w 6128435"/>
              <a:gd name="connsiteY91" fmla="*/ 4061579 h 6858000"/>
              <a:gd name="connsiteX92" fmla="*/ 5872173 w 6128435"/>
              <a:gd name="connsiteY92" fmla="*/ 4088497 h 6858000"/>
              <a:gd name="connsiteX93" fmla="*/ 5883705 w 6128435"/>
              <a:gd name="connsiteY93" fmla="*/ 4101899 h 6858000"/>
              <a:gd name="connsiteX94" fmla="*/ 5885314 w 6128435"/>
              <a:gd name="connsiteY94" fmla="*/ 4108387 h 6858000"/>
              <a:gd name="connsiteX95" fmla="*/ 5894095 w 6128435"/>
              <a:gd name="connsiteY95" fmla="*/ 4128857 h 6858000"/>
              <a:gd name="connsiteX96" fmla="*/ 5898339 w 6128435"/>
              <a:gd name="connsiteY96" fmla="*/ 4140800 h 6858000"/>
              <a:gd name="connsiteX97" fmla="*/ 5899734 w 6128435"/>
              <a:gd name="connsiteY97" fmla="*/ 4145632 h 6858000"/>
              <a:gd name="connsiteX98" fmla="*/ 5897098 w 6128435"/>
              <a:gd name="connsiteY98" fmla="*/ 4157819 h 6858000"/>
              <a:gd name="connsiteX99" fmla="*/ 5903513 w 6128435"/>
              <a:gd name="connsiteY99" fmla="*/ 4187661 h 6858000"/>
              <a:gd name="connsiteX100" fmla="*/ 5917114 w 6128435"/>
              <a:gd name="connsiteY100" fmla="*/ 4213096 h 6858000"/>
              <a:gd name="connsiteX101" fmla="*/ 5921153 w 6128435"/>
              <a:gd name="connsiteY101" fmla="*/ 4236222 h 6858000"/>
              <a:gd name="connsiteX102" fmla="*/ 5924233 w 6128435"/>
              <a:gd name="connsiteY102" fmla="*/ 4242060 h 6858000"/>
              <a:gd name="connsiteX103" fmla="*/ 5928910 w 6128435"/>
              <a:gd name="connsiteY103" fmla="*/ 4300973 h 6858000"/>
              <a:gd name="connsiteX104" fmla="*/ 5939320 w 6128435"/>
              <a:gd name="connsiteY104" fmla="*/ 4340435 h 6858000"/>
              <a:gd name="connsiteX105" fmla="*/ 5946705 w 6128435"/>
              <a:gd name="connsiteY105" fmla="*/ 4428051 h 6858000"/>
              <a:gd name="connsiteX106" fmla="*/ 5949261 w 6128435"/>
              <a:gd name="connsiteY106" fmla="*/ 4449185 h 6858000"/>
              <a:gd name="connsiteX107" fmla="*/ 5957504 w 6128435"/>
              <a:gd name="connsiteY107" fmla="*/ 4465911 h 6858000"/>
              <a:gd name="connsiteX108" fmla="*/ 5964689 w 6128435"/>
              <a:gd name="connsiteY108" fmla="*/ 4468532 h 6858000"/>
              <a:gd name="connsiteX109" fmla="*/ 5967062 w 6128435"/>
              <a:gd name="connsiteY109" fmla="*/ 4479923 h 6858000"/>
              <a:gd name="connsiteX110" fmla="*/ 5968960 w 6128435"/>
              <a:gd name="connsiteY110" fmla="*/ 4482655 h 6858000"/>
              <a:gd name="connsiteX111" fmla="*/ 5978567 w 6128435"/>
              <a:gd name="connsiteY111" fmla="*/ 4498605 h 6858000"/>
              <a:gd name="connsiteX112" fmla="*/ 5980106 w 6128435"/>
              <a:gd name="connsiteY112" fmla="*/ 4585087 h 6858000"/>
              <a:gd name="connsiteX113" fmla="*/ 5998138 w 6128435"/>
              <a:gd name="connsiteY113" fmla="*/ 4697518 h 6858000"/>
              <a:gd name="connsiteX114" fmla="*/ 6013516 w 6128435"/>
              <a:gd name="connsiteY114" fmla="*/ 4786619 h 6858000"/>
              <a:gd name="connsiteX115" fmla="*/ 6025404 w 6128435"/>
              <a:gd name="connsiteY115" fmla="*/ 4858148 h 6858000"/>
              <a:gd name="connsiteX116" fmla="*/ 6007749 w 6128435"/>
              <a:gd name="connsiteY116" fmla="*/ 4964715 h 6858000"/>
              <a:gd name="connsiteX117" fmla="*/ 6005269 w 6128435"/>
              <a:gd name="connsiteY117" fmla="*/ 5150567 h 6858000"/>
              <a:gd name="connsiteX118" fmla="*/ 6001127 w 6128435"/>
              <a:gd name="connsiteY118" fmla="*/ 5164609 h 6858000"/>
              <a:gd name="connsiteX119" fmla="*/ 5996647 w 6128435"/>
              <a:gd name="connsiteY119" fmla="*/ 5185640 h 6858000"/>
              <a:gd name="connsiteX120" fmla="*/ 5998514 w 6128435"/>
              <a:gd name="connsiteY120" fmla="*/ 5189673 h 6858000"/>
              <a:gd name="connsiteX121" fmla="*/ 5995970 w 6128435"/>
              <a:gd name="connsiteY121" fmla="*/ 5221547 h 6858000"/>
              <a:gd name="connsiteX122" fmla="*/ 5997218 w 6128435"/>
              <a:gd name="connsiteY122" fmla="*/ 5222031 h 6858000"/>
              <a:gd name="connsiteX123" fmla="*/ 6002116 w 6128435"/>
              <a:gd name="connsiteY123" fmla="*/ 5231223 h 6858000"/>
              <a:gd name="connsiteX124" fmla="*/ 6008541 w 6128435"/>
              <a:gd name="connsiteY124" fmla="*/ 5248680 h 6858000"/>
              <a:gd name="connsiteX125" fmla="*/ 6039260 w 6128435"/>
              <a:gd name="connsiteY125" fmla="*/ 5289518 h 6858000"/>
              <a:gd name="connsiteX126" fmla="*/ 6036748 w 6128435"/>
              <a:gd name="connsiteY126" fmla="*/ 5322752 h 6858000"/>
              <a:gd name="connsiteX127" fmla="*/ 6036943 w 6128435"/>
              <a:gd name="connsiteY127" fmla="*/ 5329480 h 6858000"/>
              <a:gd name="connsiteX128" fmla="*/ 6037236 w 6128435"/>
              <a:gd name="connsiteY128" fmla="*/ 5329634 h 6858000"/>
              <a:gd name="connsiteX129" fmla="*/ 6038019 w 6128435"/>
              <a:gd name="connsiteY129" fmla="*/ 5336764 h 6858000"/>
              <a:gd name="connsiteX130" fmla="*/ 6037298 w 6128435"/>
              <a:gd name="connsiteY130" fmla="*/ 5341753 h 6858000"/>
              <a:gd name="connsiteX131" fmla="*/ 6037677 w 6128435"/>
              <a:gd name="connsiteY131" fmla="*/ 5354807 h 6858000"/>
              <a:gd name="connsiteX132" fmla="*/ 6039728 w 6128435"/>
              <a:gd name="connsiteY132" fmla="*/ 5359416 h 6858000"/>
              <a:gd name="connsiteX133" fmla="*/ 6043311 w 6128435"/>
              <a:gd name="connsiteY133" fmla="*/ 5361407 h 6858000"/>
              <a:gd name="connsiteX134" fmla="*/ 6042954 w 6128435"/>
              <a:gd name="connsiteY134" fmla="*/ 5362576 h 6858000"/>
              <a:gd name="connsiteX135" fmla="*/ 6053435 w 6128435"/>
              <a:gd name="connsiteY135" fmla="*/ 5387547 h 6858000"/>
              <a:gd name="connsiteX136" fmla="*/ 6065933 w 6128435"/>
              <a:gd name="connsiteY136" fmla="*/ 5443002 h 6858000"/>
              <a:gd name="connsiteX137" fmla="*/ 6068640 w 6128435"/>
              <a:gd name="connsiteY137" fmla="*/ 5474503 h 6858000"/>
              <a:gd name="connsiteX138" fmla="*/ 6080922 w 6128435"/>
              <a:gd name="connsiteY138" fmla="*/ 5561070 h 6858000"/>
              <a:gd name="connsiteX139" fmla="*/ 6096949 w 6128435"/>
              <a:gd name="connsiteY139" fmla="*/ 5648179 h 6858000"/>
              <a:gd name="connsiteX140" fmla="*/ 6125703 w 6128435"/>
              <a:gd name="connsiteY140" fmla="*/ 5692894 h 6858000"/>
              <a:gd name="connsiteX141" fmla="*/ 6126670 w 6128435"/>
              <a:gd name="connsiteY141" fmla="*/ 5697882 h 6858000"/>
              <a:gd name="connsiteX142" fmla="*/ 6124061 w 6128435"/>
              <a:gd name="connsiteY142" fmla="*/ 5710294 h 6858000"/>
              <a:gd name="connsiteX143" fmla="*/ 6122213 w 6128435"/>
              <a:gd name="connsiteY143" fmla="*/ 5714762 h 6858000"/>
              <a:gd name="connsiteX144" fmla="*/ 6121353 w 6128435"/>
              <a:gd name="connsiteY144" fmla="*/ 5721725 h 6858000"/>
              <a:gd name="connsiteX145" fmla="*/ 6121607 w 6128435"/>
              <a:gd name="connsiteY145" fmla="*/ 5721959 h 6858000"/>
              <a:gd name="connsiteX146" fmla="*/ 6120262 w 6128435"/>
              <a:gd name="connsiteY146" fmla="*/ 5728358 h 6858000"/>
              <a:gd name="connsiteX147" fmla="*/ 6110194 w 6128435"/>
              <a:gd name="connsiteY147" fmla="*/ 5758853 h 6858000"/>
              <a:gd name="connsiteX148" fmla="*/ 6127519 w 6128435"/>
              <a:gd name="connsiteY148" fmla="*/ 5865775 h 6858000"/>
              <a:gd name="connsiteX149" fmla="*/ 6128435 w 6128435"/>
              <a:gd name="connsiteY149" fmla="*/ 5870164 h 6858000"/>
              <a:gd name="connsiteX150" fmla="*/ 6119217 w 6128435"/>
              <a:gd name="connsiteY150" fmla="*/ 5888542 h 6858000"/>
              <a:gd name="connsiteX151" fmla="*/ 6115966 w 6128435"/>
              <a:gd name="connsiteY151" fmla="*/ 5898387 h 6858000"/>
              <a:gd name="connsiteX152" fmla="*/ 6111924 w 6128435"/>
              <a:gd name="connsiteY152" fmla="*/ 5900444 h 6858000"/>
              <a:gd name="connsiteX153" fmla="*/ 6108716 w 6128435"/>
              <a:gd name="connsiteY153" fmla="*/ 5915345 h 6858000"/>
              <a:gd name="connsiteX154" fmla="*/ 6109524 w 6128435"/>
              <a:gd name="connsiteY154" fmla="*/ 5917328 h 6858000"/>
              <a:gd name="connsiteX155" fmla="*/ 6102493 w 6128435"/>
              <a:gd name="connsiteY155" fmla="*/ 5928602 h 6858000"/>
              <a:gd name="connsiteX156" fmla="*/ 6056863 w 6128435"/>
              <a:gd name="connsiteY156" fmla="*/ 6000643 h 6858000"/>
              <a:gd name="connsiteX157" fmla="*/ 6045436 w 6128435"/>
              <a:gd name="connsiteY157" fmla="*/ 6124480 h 6858000"/>
              <a:gd name="connsiteX158" fmla="*/ 6030489 w 6128435"/>
              <a:gd name="connsiteY158" fmla="*/ 6317666 h 6858000"/>
              <a:gd name="connsiteX159" fmla="*/ 6007492 w 6128435"/>
              <a:gd name="connsiteY159" fmla="*/ 6440818 h 6858000"/>
              <a:gd name="connsiteX160" fmla="*/ 6009467 w 6128435"/>
              <a:gd name="connsiteY160" fmla="*/ 6487076 h 6858000"/>
              <a:gd name="connsiteX161" fmla="*/ 5995064 w 6128435"/>
              <a:gd name="connsiteY161" fmla="*/ 6540791 h 6858000"/>
              <a:gd name="connsiteX162" fmla="*/ 5996309 w 6128435"/>
              <a:gd name="connsiteY162" fmla="*/ 6543961 h 6858000"/>
              <a:gd name="connsiteX163" fmla="*/ 5996048 w 6128435"/>
              <a:gd name="connsiteY163" fmla="*/ 6555444 h 6858000"/>
              <a:gd name="connsiteX164" fmla="*/ 6002524 w 6128435"/>
              <a:gd name="connsiteY164" fmla="*/ 6560188 h 6858000"/>
              <a:gd name="connsiteX165" fmla="*/ 6006823 w 6128435"/>
              <a:gd name="connsiteY165" fmla="*/ 6578546 h 6858000"/>
              <a:gd name="connsiteX166" fmla="*/ 6004510 w 6128435"/>
              <a:gd name="connsiteY166" fmla="*/ 6599256 h 6858000"/>
              <a:gd name="connsiteX167" fmla="*/ 5986207 w 6128435"/>
              <a:gd name="connsiteY167" fmla="*/ 6695855 h 6858000"/>
              <a:gd name="connsiteX168" fmla="*/ 5979428 w 6128435"/>
              <a:gd name="connsiteY168" fmla="*/ 6754678 h 6858000"/>
              <a:gd name="connsiteX169" fmla="*/ 5983398 w 6128435"/>
              <a:gd name="connsiteY169" fmla="*/ 6778641 h 6858000"/>
              <a:gd name="connsiteX170" fmla="*/ 5984543 w 6128435"/>
              <a:gd name="connsiteY170" fmla="*/ 6811016 h 6858000"/>
              <a:gd name="connsiteX171" fmla="*/ 5981802 w 6128435"/>
              <a:gd name="connsiteY171" fmla="*/ 6838578 h 6858000"/>
              <a:gd name="connsiteX172" fmla="*/ 5979671 w 6128435"/>
              <a:gd name="connsiteY172" fmla="*/ 6858000 h 6858000"/>
              <a:gd name="connsiteX173" fmla="*/ 0 w 6128435"/>
              <a:gd name="connsiteY173" fmla="*/ 6858000 h 6858000"/>
              <a:gd name="connsiteX174" fmla="*/ 0 w 6128435"/>
              <a:gd name="connsiteY17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04120 w 6128435"/>
              <a:gd name="connsiteY44" fmla="*/ 2435967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148653 w 6128435"/>
              <a:gd name="connsiteY45" fmla="*/ 2460132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192511 w 6128435"/>
              <a:gd name="connsiteY46" fmla="*/ 2549199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07538 w 6128435"/>
              <a:gd name="connsiteY47" fmla="*/ 2514685 h 6858000"/>
              <a:gd name="connsiteX48" fmla="*/ 5337604 w 6128435"/>
              <a:gd name="connsiteY48" fmla="*/ 2597632 h 6858000"/>
              <a:gd name="connsiteX49" fmla="*/ 5407503 w 6128435"/>
              <a:gd name="connsiteY49" fmla="*/ 2786290 h 6858000"/>
              <a:gd name="connsiteX50" fmla="*/ 5407356 w 6128435"/>
              <a:gd name="connsiteY50" fmla="*/ 2787545 h 6858000"/>
              <a:gd name="connsiteX51" fmla="*/ 5411130 w 6128435"/>
              <a:gd name="connsiteY51" fmla="*/ 2788640 h 6858000"/>
              <a:gd name="connsiteX52" fmla="*/ 5416439 w 6128435"/>
              <a:gd name="connsiteY52" fmla="*/ 2805666 h 6858000"/>
              <a:gd name="connsiteX53" fmla="*/ 5416589 w 6128435"/>
              <a:gd name="connsiteY53" fmla="*/ 2810822 h 6858000"/>
              <a:gd name="connsiteX54" fmla="*/ 5418542 w 6128435"/>
              <a:gd name="connsiteY54" fmla="*/ 2817745 h 6858000"/>
              <a:gd name="connsiteX55" fmla="*/ 5418847 w 6128435"/>
              <a:gd name="connsiteY55" fmla="*/ 2817825 h 6858000"/>
              <a:gd name="connsiteX56" fmla="*/ 5423364 w 6128435"/>
              <a:gd name="connsiteY56" fmla="*/ 2858292 h 6858000"/>
              <a:gd name="connsiteX57" fmla="*/ 5479298 w 6128435"/>
              <a:gd name="connsiteY57" fmla="*/ 2947791 h 6858000"/>
              <a:gd name="connsiteX58" fmla="*/ 5481770 w 6128435"/>
              <a:gd name="connsiteY58" fmla="*/ 2951352 h 6858000"/>
              <a:gd name="connsiteX59" fmla="*/ 5481013 w 6128435"/>
              <a:gd name="connsiteY59" fmla="*/ 2973461 h 6858000"/>
              <a:gd name="connsiteX60" fmla="*/ 5482045 w 6128435"/>
              <a:gd name="connsiteY60" fmla="*/ 2984371 h 6858000"/>
              <a:gd name="connsiteX61" fmla="*/ 5479405 w 6128435"/>
              <a:gd name="connsiteY61" fmla="*/ 2988507 h 6858000"/>
              <a:gd name="connsiteX62" fmla="*/ 5482415 w 6128435"/>
              <a:gd name="connsiteY62" fmla="*/ 3004079 h 6858000"/>
              <a:gd name="connsiteX63" fmla="*/ 5483865 w 6128435"/>
              <a:gd name="connsiteY63" fmla="*/ 3005467 h 6858000"/>
              <a:gd name="connsiteX64" fmla="*/ 5482236 w 6128435"/>
              <a:gd name="connsiteY64" fmla="*/ 3019791 h 6858000"/>
              <a:gd name="connsiteX65" fmla="*/ 5475895 w 6128435"/>
              <a:gd name="connsiteY65" fmla="*/ 3033578 h 6858000"/>
              <a:gd name="connsiteX66" fmla="*/ 5477595 w 6128435"/>
              <a:gd name="connsiteY66" fmla="*/ 3250534 h 6858000"/>
              <a:gd name="connsiteX67" fmla="*/ 5532836 w 6128435"/>
              <a:gd name="connsiteY67" fmla="*/ 3353840 h 6858000"/>
              <a:gd name="connsiteX68" fmla="*/ 5561229 w 6128435"/>
              <a:gd name="connsiteY68" fmla="*/ 3395784 h 6858000"/>
              <a:gd name="connsiteX69" fmla="*/ 5589758 w 6128435"/>
              <a:gd name="connsiteY69" fmla="*/ 3506453 h 6858000"/>
              <a:gd name="connsiteX70" fmla="*/ 5596144 w 6128435"/>
              <a:gd name="connsiteY70" fmla="*/ 3534624 h 6858000"/>
              <a:gd name="connsiteX71" fmla="*/ 5597750 w 6128435"/>
              <a:gd name="connsiteY71" fmla="*/ 3534129 h 6858000"/>
              <a:gd name="connsiteX72" fmla="*/ 5599700 w 6128435"/>
              <a:gd name="connsiteY72" fmla="*/ 3547221 h 6858000"/>
              <a:gd name="connsiteX73" fmla="*/ 5615031 w 6128435"/>
              <a:gd name="connsiteY73" fmla="*/ 3557482 h 6858000"/>
              <a:gd name="connsiteX74" fmla="*/ 5618377 w 6128435"/>
              <a:gd name="connsiteY74" fmla="*/ 3588431 h 6858000"/>
              <a:gd name="connsiteX75" fmla="*/ 5612155 w 6128435"/>
              <a:gd name="connsiteY75" fmla="*/ 3589869 h 6858000"/>
              <a:gd name="connsiteX76" fmla="*/ 5620843 w 6128435"/>
              <a:gd name="connsiteY76" fmla="*/ 3606745 h 6858000"/>
              <a:gd name="connsiteX77" fmla="*/ 5655472 w 6128435"/>
              <a:gd name="connsiteY77" fmla="*/ 3678877 h 6858000"/>
              <a:gd name="connsiteX78" fmla="*/ 5680448 w 6128435"/>
              <a:gd name="connsiteY78" fmla="*/ 3717760 h 6858000"/>
              <a:gd name="connsiteX79" fmla="*/ 5683015 w 6128435"/>
              <a:gd name="connsiteY79" fmla="*/ 3762025 h 6858000"/>
              <a:gd name="connsiteX80" fmla="*/ 5696643 w 6128435"/>
              <a:gd name="connsiteY80" fmla="*/ 3773888 h 6858000"/>
              <a:gd name="connsiteX81" fmla="*/ 5699203 w 6128435"/>
              <a:gd name="connsiteY81" fmla="*/ 3775823 h 6858000"/>
              <a:gd name="connsiteX82" fmla="*/ 5704824 w 6128435"/>
              <a:gd name="connsiteY82" fmla="*/ 3785966 h 6858000"/>
              <a:gd name="connsiteX83" fmla="*/ 5712204 w 6128435"/>
              <a:gd name="connsiteY83" fmla="*/ 3785830 h 6858000"/>
              <a:gd name="connsiteX84" fmla="*/ 5724816 w 6128435"/>
              <a:gd name="connsiteY84" fmla="*/ 3798949 h 6858000"/>
              <a:gd name="connsiteX85" fmla="*/ 5733539 w 6128435"/>
              <a:gd name="connsiteY85" fmla="*/ 3818457 h 6858000"/>
              <a:gd name="connsiteX86" fmla="*/ 5768491 w 6128435"/>
              <a:gd name="connsiteY86" fmla="*/ 3914399 h 6858000"/>
              <a:gd name="connsiteX87" fmla="*/ 5793123 w 6128435"/>
              <a:gd name="connsiteY87" fmla="*/ 3969952 h 6858000"/>
              <a:gd name="connsiteX88" fmla="*/ 5808321 w 6128435"/>
              <a:gd name="connsiteY88" fmla="*/ 3988153 h 6858000"/>
              <a:gd name="connsiteX89" fmla="*/ 5825621 w 6128435"/>
              <a:gd name="connsiteY89" fmla="*/ 4015525 h 6858000"/>
              <a:gd name="connsiteX90" fmla="*/ 5860672 w 6128435"/>
              <a:gd name="connsiteY90" fmla="*/ 4061579 h 6858000"/>
              <a:gd name="connsiteX91" fmla="*/ 5872173 w 6128435"/>
              <a:gd name="connsiteY91" fmla="*/ 4088497 h 6858000"/>
              <a:gd name="connsiteX92" fmla="*/ 5883705 w 6128435"/>
              <a:gd name="connsiteY92" fmla="*/ 4101899 h 6858000"/>
              <a:gd name="connsiteX93" fmla="*/ 5885314 w 6128435"/>
              <a:gd name="connsiteY93" fmla="*/ 4108387 h 6858000"/>
              <a:gd name="connsiteX94" fmla="*/ 5894095 w 6128435"/>
              <a:gd name="connsiteY94" fmla="*/ 4128857 h 6858000"/>
              <a:gd name="connsiteX95" fmla="*/ 5898339 w 6128435"/>
              <a:gd name="connsiteY95" fmla="*/ 4140800 h 6858000"/>
              <a:gd name="connsiteX96" fmla="*/ 5899734 w 6128435"/>
              <a:gd name="connsiteY96" fmla="*/ 4145632 h 6858000"/>
              <a:gd name="connsiteX97" fmla="*/ 5897098 w 6128435"/>
              <a:gd name="connsiteY97" fmla="*/ 4157819 h 6858000"/>
              <a:gd name="connsiteX98" fmla="*/ 5903513 w 6128435"/>
              <a:gd name="connsiteY98" fmla="*/ 4187661 h 6858000"/>
              <a:gd name="connsiteX99" fmla="*/ 5917114 w 6128435"/>
              <a:gd name="connsiteY99" fmla="*/ 4213096 h 6858000"/>
              <a:gd name="connsiteX100" fmla="*/ 5921153 w 6128435"/>
              <a:gd name="connsiteY100" fmla="*/ 4236222 h 6858000"/>
              <a:gd name="connsiteX101" fmla="*/ 5924233 w 6128435"/>
              <a:gd name="connsiteY101" fmla="*/ 4242060 h 6858000"/>
              <a:gd name="connsiteX102" fmla="*/ 5928910 w 6128435"/>
              <a:gd name="connsiteY102" fmla="*/ 4300973 h 6858000"/>
              <a:gd name="connsiteX103" fmla="*/ 5939320 w 6128435"/>
              <a:gd name="connsiteY103" fmla="*/ 4340435 h 6858000"/>
              <a:gd name="connsiteX104" fmla="*/ 5946705 w 6128435"/>
              <a:gd name="connsiteY104" fmla="*/ 4428051 h 6858000"/>
              <a:gd name="connsiteX105" fmla="*/ 5949261 w 6128435"/>
              <a:gd name="connsiteY105" fmla="*/ 4449185 h 6858000"/>
              <a:gd name="connsiteX106" fmla="*/ 5957504 w 6128435"/>
              <a:gd name="connsiteY106" fmla="*/ 4465911 h 6858000"/>
              <a:gd name="connsiteX107" fmla="*/ 5964689 w 6128435"/>
              <a:gd name="connsiteY107" fmla="*/ 4468532 h 6858000"/>
              <a:gd name="connsiteX108" fmla="*/ 5967062 w 6128435"/>
              <a:gd name="connsiteY108" fmla="*/ 4479923 h 6858000"/>
              <a:gd name="connsiteX109" fmla="*/ 5968960 w 6128435"/>
              <a:gd name="connsiteY109" fmla="*/ 4482655 h 6858000"/>
              <a:gd name="connsiteX110" fmla="*/ 5978567 w 6128435"/>
              <a:gd name="connsiteY110" fmla="*/ 4498605 h 6858000"/>
              <a:gd name="connsiteX111" fmla="*/ 5980106 w 6128435"/>
              <a:gd name="connsiteY111" fmla="*/ 4585087 h 6858000"/>
              <a:gd name="connsiteX112" fmla="*/ 5998138 w 6128435"/>
              <a:gd name="connsiteY112" fmla="*/ 4697518 h 6858000"/>
              <a:gd name="connsiteX113" fmla="*/ 6013516 w 6128435"/>
              <a:gd name="connsiteY113" fmla="*/ 4786619 h 6858000"/>
              <a:gd name="connsiteX114" fmla="*/ 6025404 w 6128435"/>
              <a:gd name="connsiteY114" fmla="*/ 4858148 h 6858000"/>
              <a:gd name="connsiteX115" fmla="*/ 6007749 w 6128435"/>
              <a:gd name="connsiteY115" fmla="*/ 4964715 h 6858000"/>
              <a:gd name="connsiteX116" fmla="*/ 6005269 w 6128435"/>
              <a:gd name="connsiteY116" fmla="*/ 5150567 h 6858000"/>
              <a:gd name="connsiteX117" fmla="*/ 6001127 w 6128435"/>
              <a:gd name="connsiteY117" fmla="*/ 5164609 h 6858000"/>
              <a:gd name="connsiteX118" fmla="*/ 5996647 w 6128435"/>
              <a:gd name="connsiteY118" fmla="*/ 5185640 h 6858000"/>
              <a:gd name="connsiteX119" fmla="*/ 5998514 w 6128435"/>
              <a:gd name="connsiteY119" fmla="*/ 5189673 h 6858000"/>
              <a:gd name="connsiteX120" fmla="*/ 5995970 w 6128435"/>
              <a:gd name="connsiteY120" fmla="*/ 5221547 h 6858000"/>
              <a:gd name="connsiteX121" fmla="*/ 5997218 w 6128435"/>
              <a:gd name="connsiteY121" fmla="*/ 5222031 h 6858000"/>
              <a:gd name="connsiteX122" fmla="*/ 6002116 w 6128435"/>
              <a:gd name="connsiteY122" fmla="*/ 5231223 h 6858000"/>
              <a:gd name="connsiteX123" fmla="*/ 6008541 w 6128435"/>
              <a:gd name="connsiteY123" fmla="*/ 5248680 h 6858000"/>
              <a:gd name="connsiteX124" fmla="*/ 6039260 w 6128435"/>
              <a:gd name="connsiteY124" fmla="*/ 5289518 h 6858000"/>
              <a:gd name="connsiteX125" fmla="*/ 6036748 w 6128435"/>
              <a:gd name="connsiteY125" fmla="*/ 5322752 h 6858000"/>
              <a:gd name="connsiteX126" fmla="*/ 6036943 w 6128435"/>
              <a:gd name="connsiteY126" fmla="*/ 5329480 h 6858000"/>
              <a:gd name="connsiteX127" fmla="*/ 6037236 w 6128435"/>
              <a:gd name="connsiteY127" fmla="*/ 5329634 h 6858000"/>
              <a:gd name="connsiteX128" fmla="*/ 6038019 w 6128435"/>
              <a:gd name="connsiteY128" fmla="*/ 5336764 h 6858000"/>
              <a:gd name="connsiteX129" fmla="*/ 6037298 w 6128435"/>
              <a:gd name="connsiteY129" fmla="*/ 5341753 h 6858000"/>
              <a:gd name="connsiteX130" fmla="*/ 6037677 w 6128435"/>
              <a:gd name="connsiteY130" fmla="*/ 5354807 h 6858000"/>
              <a:gd name="connsiteX131" fmla="*/ 6039728 w 6128435"/>
              <a:gd name="connsiteY131" fmla="*/ 5359416 h 6858000"/>
              <a:gd name="connsiteX132" fmla="*/ 6043311 w 6128435"/>
              <a:gd name="connsiteY132" fmla="*/ 5361407 h 6858000"/>
              <a:gd name="connsiteX133" fmla="*/ 6042954 w 6128435"/>
              <a:gd name="connsiteY133" fmla="*/ 5362576 h 6858000"/>
              <a:gd name="connsiteX134" fmla="*/ 6053435 w 6128435"/>
              <a:gd name="connsiteY134" fmla="*/ 5387547 h 6858000"/>
              <a:gd name="connsiteX135" fmla="*/ 6065933 w 6128435"/>
              <a:gd name="connsiteY135" fmla="*/ 5443002 h 6858000"/>
              <a:gd name="connsiteX136" fmla="*/ 6068640 w 6128435"/>
              <a:gd name="connsiteY136" fmla="*/ 5474503 h 6858000"/>
              <a:gd name="connsiteX137" fmla="*/ 6080922 w 6128435"/>
              <a:gd name="connsiteY137" fmla="*/ 5561070 h 6858000"/>
              <a:gd name="connsiteX138" fmla="*/ 6096949 w 6128435"/>
              <a:gd name="connsiteY138" fmla="*/ 5648179 h 6858000"/>
              <a:gd name="connsiteX139" fmla="*/ 6125703 w 6128435"/>
              <a:gd name="connsiteY139" fmla="*/ 5692894 h 6858000"/>
              <a:gd name="connsiteX140" fmla="*/ 6126670 w 6128435"/>
              <a:gd name="connsiteY140" fmla="*/ 5697882 h 6858000"/>
              <a:gd name="connsiteX141" fmla="*/ 6124061 w 6128435"/>
              <a:gd name="connsiteY141" fmla="*/ 5710294 h 6858000"/>
              <a:gd name="connsiteX142" fmla="*/ 6122213 w 6128435"/>
              <a:gd name="connsiteY142" fmla="*/ 5714762 h 6858000"/>
              <a:gd name="connsiteX143" fmla="*/ 6121353 w 6128435"/>
              <a:gd name="connsiteY143" fmla="*/ 5721725 h 6858000"/>
              <a:gd name="connsiteX144" fmla="*/ 6121607 w 6128435"/>
              <a:gd name="connsiteY144" fmla="*/ 5721959 h 6858000"/>
              <a:gd name="connsiteX145" fmla="*/ 6120262 w 6128435"/>
              <a:gd name="connsiteY145" fmla="*/ 5728358 h 6858000"/>
              <a:gd name="connsiteX146" fmla="*/ 6110194 w 6128435"/>
              <a:gd name="connsiteY146" fmla="*/ 5758853 h 6858000"/>
              <a:gd name="connsiteX147" fmla="*/ 6127519 w 6128435"/>
              <a:gd name="connsiteY147" fmla="*/ 5865775 h 6858000"/>
              <a:gd name="connsiteX148" fmla="*/ 6128435 w 6128435"/>
              <a:gd name="connsiteY148" fmla="*/ 5870164 h 6858000"/>
              <a:gd name="connsiteX149" fmla="*/ 6119217 w 6128435"/>
              <a:gd name="connsiteY149" fmla="*/ 5888542 h 6858000"/>
              <a:gd name="connsiteX150" fmla="*/ 6115966 w 6128435"/>
              <a:gd name="connsiteY150" fmla="*/ 5898387 h 6858000"/>
              <a:gd name="connsiteX151" fmla="*/ 6111924 w 6128435"/>
              <a:gd name="connsiteY151" fmla="*/ 5900444 h 6858000"/>
              <a:gd name="connsiteX152" fmla="*/ 6108716 w 6128435"/>
              <a:gd name="connsiteY152" fmla="*/ 5915345 h 6858000"/>
              <a:gd name="connsiteX153" fmla="*/ 6109524 w 6128435"/>
              <a:gd name="connsiteY153" fmla="*/ 5917328 h 6858000"/>
              <a:gd name="connsiteX154" fmla="*/ 6102493 w 6128435"/>
              <a:gd name="connsiteY154" fmla="*/ 5928602 h 6858000"/>
              <a:gd name="connsiteX155" fmla="*/ 6056863 w 6128435"/>
              <a:gd name="connsiteY155" fmla="*/ 6000643 h 6858000"/>
              <a:gd name="connsiteX156" fmla="*/ 6045436 w 6128435"/>
              <a:gd name="connsiteY156" fmla="*/ 6124480 h 6858000"/>
              <a:gd name="connsiteX157" fmla="*/ 6030489 w 6128435"/>
              <a:gd name="connsiteY157" fmla="*/ 6317666 h 6858000"/>
              <a:gd name="connsiteX158" fmla="*/ 6007492 w 6128435"/>
              <a:gd name="connsiteY158" fmla="*/ 6440818 h 6858000"/>
              <a:gd name="connsiteX159" fmla="*/ 6009467 w 6128435"/>
              <a:gd name="connsiteY159" fmla="*/ 6487076 h 6858000"/>
              <a:gd name="connsiteX160" fmla="*/ 5995064 w 6128435"/>
              <a:gd name="connsiteY160" fmla="*/ 6540791 h 6858000"/>
              <a:gd name="connsiteX161" fmla="*/ 5996309 w 6128435"/>
              <a:gd name="connsiteY161" fmla="*/ 6543961 h 6858000"/>
              <a:gd name="connsiteX162" fmla="*/ 5996048 w 6128435"/>
              <a:gd name="connsiteY162" fmla="*/ 6555444 h 6858000"/>
              <a:gd name="connsiteX163" fmla="*/ 6002524 w 6128435"/>
              <a:gd name="connsiteY163" fmla="*/ 6560188 h 6858000"/>
              <a:gd name="connsiteX164" fmla="*/ 6006823 w 6128435"/>
              <a:gd name="connsiteY164" fmla="*/ 6578546 h 6858000"/>
              <a:gd name="connsiteX165" fmla="*/ 6004510 w 6128435"/>
              <a:gd name="connsiteY165" fmla="*/ 6599256 h 6858000"/>
              <a:gd name="connsiteX166" fmla="*/ 5986207 w 6128435"/>
              <a:gd name="connsiteY166" fmla="*/ 6695855 h 6858000"/>
              <a:gd name="connsiteX167" fmla="*/ 5979428 w 6128435"/>
              <a:gd name="connsiteY167" fmla="*/ 6754678 h 6858000"/>
              <a:gd name="connsiteX168" fmla="*/ 5983398 w 6128435"/>
              <a:gd name="connsiteY168" fmla="*/ 6778641 h 6858000"/>
              <a:gd name="connsiteX169" fmla="*/ 5984543 w 6128435"/>
              <a:gd name="connsiteY169" fmla="*/ 6811016 h 6858000"/>
              <a:gd name="connsiteX170" fmla="*/ 5981802 w 6128435"/>
              <a:gd name="connsiteY170" fmla="*/ 6838578 h 6858000"/>
              <a:gd name="connsiteX171" fmla="*/ 5979671 w 6128435"/>
              <a:gd name="connsiteY171" fmla="*/ 6858000 h 6858000"/>
              <a:gd name="connsiteX172" fmla="*/ 0 w 6128435"/>
              <a:gd name="connsiteY172" fmla="*/ 6858000 h 6858000"/>
              <a:gd name="connsiteX173" fmla="*/ 0 w 6128435"/>
              <a:gd name="connsiteY17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37604 w 6128435"/>
              <a:gd name="connsiteY47" fmla="*/ 2597632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39901 w 6128435"/>
              <a:gd name="connsiteY43" fmla="*/ 2300961 h 6858000"/>
              <a:gd name="connsiteX44" fmla="*/ 5293877 w 6128435"/>
              <a:gd name="connsiteY44" fmla="*/ 2368649 h 6858000"/>
              <a:gd name="connsiteX45" fmla="*/ 5311338 w 6128435"/>
              <a:gd name="connsiteY45" fmla="*/ 2404034 h 6858000"/>
              <a:gd name="connsiteX46" fmla="*/ 5338366 w 6128435"/>
              <a:gd name="connsiteY46" fmla="*/ 2465052 h 6858000"/>
              <a:gd name="connsiteX47" fmla="*/ 5371263 w 6128435"/>
              <a:gd name="connsiteY47" fmla="*/ 2586413 h 6858000"/>
              <a:gd name="connsiteX48" fmla="*/ 5407503 w 6128435"/>
              <a:gd name="connsiteY48" fmla="*/ 2786290 h 6858000"/>
              <a:gd name="connsiteX49" fmla="*/ 5407356 w 6128435"/>
              <a:gd name="connsiteY49" fmla="*/ 2787545 h 6858000"/>
              <a:gd name="connsiteX50" fmla="*/ 5411130 w 6128435"/>
              <a:gd name="connsiteY50" fmla="*/ 2788640 h 6858000"/>
              <a:gd name="connsiteX51" fmla="*/ 5416439 w 6128435"/>
              <a:gd name="connsiteY51" fmla="*/ 2805666 h 6858000"/>
              <a:gd name="connsiteX52" fmla="*/ 5416589 w 6128435"/>
              <a:gd name="connsiteY52" fmla="*/ 2810822 h 6858000"/>
              <a:gd name="connsiteX53" fmla="*/ 5418542 w 6128435"/>
              <a:gd name="connsiteY53" fmla="*/ 2817745 h 6858000"/>
              <a:gd name="connsiteX54" fmla="*/ 5418847 w 6128435"/>
              <a:gd name="connsiteY54" fmla="*/ 2817825 h 6858000"/>
              <a:gd name="connsiteX55" fmla="*/ 5423364 w 6128435"/>
              <a:gd name="connsiteY55" fmla="*/ 2858292 h 6858000"/>
              <a:gd name="connsiteX56" fmla="*/ 5479298 w 6128435"/>
              <a:gd name="connsiteY56" fmla="*/ 2947791 h 6858000"/>
              <a:gd name="connsiteX57" fmla="*/ 5481770 w 6128435"/>
              <a:gd name="connsiteY57" fmla="*/ 2951352 h 6858000"/>
              <a:gd name="connsiteX58" fmla="*/ 5481013 w 6128435"/>
              <a:gd name="connsiteY58" fmla="*/ 2973461 h 6858000"/>
              <a:gd name="connsiteX59" fmla="*/ 5482045 w 6128435"/>
              <a:gd name="connsiteY59" fmla="*/ 2984371 h 6858000"/>
              <a:gd name="connsiteX60" fmla="*/ 5479405 w 6128435"/>
              <a:gd name="connsiteY60" fmla="*/ 2988507 h 6858000"/>
              <a:gd name="connsiteX61" fmla="*/ 5482415 w 6128435"/>
              <a:gd name="connsiteY61" fmla="*/ 3004079 h 6858000"/>
              <a:gd name="connsiteX62" fmla="*/ 5483865 w 6128435"/>
              <a:gd name="connsiteY62" fmla="*/ 3005467 h 6858000"/>
              <a:gd name="connsiteX63" fmla="*/ 5482236 w 6128435"/>
              <a:gd name="connsiteY63" fmla="*/ 3019791 h 6858000"/>
              <a:gd name="connsiteX64" fmla="*/ 5475895 w 6128435"/>
              <a:gd name="connsiteY64" fmla="*/ 3033578 h 6858000"/>
              <a:gd name="connsiteX65" fmla="*/ 5477595 w 6128435"/>
              <a:gd name="connsiteY65" fmla="*/ 3250534 h 6858000"/>
              <a:gd name="connsiteX66" fmla="*/ 5532836 w 6128435"/>
              <a:gd name="connsiteY66" fmla="*/ 3353840 h 6858000"/>
              <a:gd name="connsiteX67" fmla="*/ 5561229 w 6128435"/>
              <a:gd name="connsiteY67" fmla="*/ 3395784 h 6858000"/>
              <a:gd name="connsiteX68" fmla="*/ 5589758 w 6128435"/>
              <a:gd name="connsiteY68" fmla="*/ 3506453 h 6858000"/>
              <a:gd name="connsiteX69" fmla="*/ 5596144 w 6128435"/>
              <a:gd name="connsiteY69" fmla="*/ 3534624 h 6858000"/>
              <a:gd name="connsiteX70" fmla="*/ 5597750 w 6128435"/>
              <a:gd name="connsiteY70" fmla="*/ 3534129 h 6858000"/>
              <a:gd name="connsiteX71" fmla="*/ 5599700 w 6128435"/>
              <a:gd name="connsiteY71" fmla="*/ 3547221 h 6858000"/>
              <a:gd name="connsiteX72" fmla="*/ 5615031 w 6128435"/>
              <a:gd name="connsiteY72" fmla="*/ 3557482 h 6858000"/>
              <a:gd name="connsiteX73" fmla="*/ 5618377 w 6128435"/>
              <a:gd name="connsiteY73" fmla="*/ 3588431 h 6858000"/>
              <a:gd name="connsiteX74" fmla="*/ 5612155 w 6128435"/>
              <a:gd name="connsiteY74" fmla="*/ 3589869 h 6858000"/>
              <a:gd name="connsiteX75" fmla="*/ 5620843 w 6128435"/>
              <a:gd name="connsiteY75" fmla="*/ 3606745 h 6858000"/>
              <a:gd name="connsiteX76" fmla="*/ 5655472 w 6128435"/>
              <a:gd name="connsiteY76" fmla="*/ 3678877 h 6858000"/>
              <a:gd name="connsiteX77" fmla="*/ 5680448 w 6128435"/>
              <a:gd name="connsiteY77" fmla="*/ 3717760 h 6858000"/>
              <a:gd name="connsiteX78" fmla="*/ 5683015 w 6128435"/>
              <a:gd name="connsiteY78" fmla="*/ 3762025 h 6858000"/>
              <a:gd name="connsiteX79" fmla="*/ 5696643 w 6128435"/>
              <a:gd name="connsiteY79" fmla="*/ 3773888 h 6858000"/>
              <a:gd name="connsiteX80" fmla="*/ 5699203 w 6128435"/>
              <a:gd name="connsiteY80" fmla="*/ 3775823 h 6858000"/>
              <a:gd name="connsiteX81" fmla="*/ 5704824 w 6128435"/>
              <a:gd name="connsiteY81" fmla="*/ 3785966 h 6858000"/>
              <a:gd name="connsiteX82" fmla="*/ 5712204 w 6128435"/>
              <a:gd name="connsiteY82" fmla="*/ 3785830 h 6858000"/>
              <a:gd name="connsiteX83" fmla="*/ 5724816 w 6128435"/>
              <a:gd name="connsiteY83" fmla="*/ 3798949 h 6858000"/>
              <a:gd name="connsiteX84" fmla="*/ 5733539 w 6128435"/>
              <a:gd name="connsiteY84" fmla="*/ 3818457 h 6858000"/>
              <a:gd name="connsiteX85" fmla="*/ 5768491 w 6128435"/>
              <a:gd name="connsiteY85" fmla="*/ 3914399 h 6858000"/>
              <a:gd name="connsiteX86" fmla="*/ 5793123 w 6128435"/>
              <a:gd name="connsiteY86" fmla="*/ 3969952 h 6858000"/>
              <a:gd name="connsiteX87" fmla="*/ 5808321 w 6128435"/>
              <a:gd name="connsiteY87" fmla="*/ 3988153 h 6858000"/>
              <a:gd name="connsiteX88" fmla="*/ 5825621 w 6128435"/>
              <a:gd name="connsiteY88" fmla="*/ 4015525 h 6858000"/>
              <a:gd name="connsiteX89" fmla="*/ 5860672 w 6128435"/>
              <a:gd name="connsiteY89" fmla="*/ 4061579 h 6858000"/>
              <a:gd name="connsiteX90" fmla="*/ 5872173 w 6128435"/>
              <a:gd name="connsiteY90" fmla="*/ 4088497 h 6858000"/>
              <a:gd name="connsiteX91" fmla="*/ 5883705 w 6128435"/>
              <a:gd name="connsiteY91" fmla="*/ 4101899 h 6858000"/>
              <a:gd name="connsiteX92" fmla="*/ 5885314 w 6128435"/>
              <a:gd name="connsiteY92" fmla="*/ 4108387 h 6858000"/>
              <a:gd name="connsiteX93" fmla="*/ 5894095 w 6128435"/>
              <a:gd name="connsiteY93" fmla="*/ 4128857 h 6858000"/>
              <a:gd name="connsiteX94" fmla="*/ 5898339 w 6128435"/>
              <a:gd name="connsiteY94" fmla="*/ 4140800 h 6858000"/>
              <a:gd name="connsiteX95" fmla="*/ 5899734 w 6128435"/>
              <a:gd name="connsiteY95" fmla="*/ 4145632 h 6858000"/>
              <a:gd name="connsiteX96" fmla="*/ 5897098 w 6128435"/>
              <a:gd name="connsiteY96" fmla="*/ 4157819 h 6858000"/>
              <a:gd name="connsiteX97" fmla="*/ 5903513 w 6128435"/>
              <a:gd name="connsiteY97" fmla="*/ 4187661 h 6858000"/>
              <a:gd name="connsiteX98" fmla="*/ 5917114 w 6128435"/>
              <a:gd name="connsiteY98" fmla="*/ 4213096 h 6858000"/>
              <a:gd name="connsiteX99" fmla="*/ 5921153 w 6128435"/>
              <a:gd name="connsiteY99" fmla="*/ 4236222 h 6858000"/>
              <a:gd name="connsiteX100" fmla="*/ 5924233 w 6128435"/>
              <a:gd name="connsiteY100" fmla="*/ 4242060 h 6858000"/>
              <a:gd name="connsiteX101" fmla="*/ 5928910 w 6128435"/>
              <a:gd name="connsiteY101" fmla="*/ 4300973 h 6858000"/>
              <a:gd name="connsiteX102" fmla="*/ 5939320 w 6128435"/>
              <a:gd name="connsiteY102" fmla="*/ 4340435 h 6858000"/>
              <a:gd name="connsiteX103" fmla="*/ 5946705 w 6128435"/>
              <a:gd name="connsiteY103" fmla="*/ 4428051 h 6858000"/>
              <a:gd name="connsiteX104" fmla="*/ 5949261 w 6128435"/>
              <a:gd name="connsiteY104" fmla="*/ 4449185 h 6858000"/>
              <a:gd name="connsiteX105" fmla="*/ 5957504 w 6128435"/>
              <a:gd name="connsiteY105" fmla="*/ 4465911 h 6858000"/>
              <a:gd name="connsiteX106" fmla="*/ 5964689 w 6128435"/>
              <a:gd name="connsiteY106" fmla="*/ 4468532 h 6858000"/>
              <a:gd name="connsiteX107" fmla="*/ 5967062 w 6128435"/>
              <a:gd name="connsiteY107" fmla="*/ 4479923 h 6858000"/>
              <a:gd name="connsiteX108" fmla="*/ 5968960 w 6128435"/>
              <a:gd name="connsiteY108" fmla="*/ 4482655 h 6858000"/>
              <a:gd name="connsiteX109" fmla="*/ 5978567 w 6128435"/>
              <a:gd name="connsiteY109" fmla="*/ 4498605 h 6858000"/>
              <a:gd name="connsiteX110" fmla="*/ 5980106 w 6128435"/>
              <a:gd name="connsiteY110" fmla="*/ 4585087 h 6858000"/>
              <a:gd name="connsiteX111" fmla="*/ 5998138 w 6128435"/>
              <a:gd name="connsiteY111" fmla="*/ 4697518 h 6858000"/>
              <a:gd name="connsiteX112" fmla="*/ 6013516 w 6128435"/>
              <a:gd name="connsiteY112" fmla="*/ 4786619 h 6858000"/>
              <a:gd name="connsiteX113" fmla="*/ 6025404 w 6128435"/>
              <a:gd name="connsiteY113" fmla="*/ 4858148 h 6858000"/>
              <a:gd name="connsiteX114" fmla="*/ 6007749 w 6128435"/>
              <a:gd name="connsiteY114" fmla="*/ 4964715 h 6858000"/>
              <a:gd name="connsiteX115" fmla="*/ 6005269 w 6128435"/>
              <a:gd name="connsiteY115" fmla="*/ 5150567 h 6858000"/>
              <a:gd name="connsiteX116" fmla="*/ 6001127 w 6128435"/>
              <a:gd name="connsiteY116" fmla="*/ 5164609 h 6858000"/>
              <a:gd name="connsiteX117" fmla="*/ 5996647 w 6128435"/>
              <a:gd name="connsiteY117" fmla="*/ 5185640 h 6858000"/>
              <a:gd name="connsiteX118" fmla="*/ 5998514 w 6128435"/>
              <a:gd name="connsiteY118" fmla="*/ 5189673 h 6858000"/>
              <a:gd name="connsiteX119" fmla="*/ 5995970 w 6128435"/>
              <a:gd name="connsiteY119" fmla="*/ 5221547 h 6858000"/>
              <a:gd name="connsiteX120" fmla="*/ 5997218 w 6128435"/>
              <a:gd name="connsiteY120" fmla="*/ 5222031 h 6858000"/>
              <a:gd name="connsiteX121" fmla="*/ 6002116 w 6128435"/>
              <a:gd name="connsiteY121" fmla="*/ 5231223 h 6858000"/>
              <a:gd name="connsiteX122" fmla="*/ 6008541 w 6128435"/>
              <a:gd name="connsiteY122" fmla="*/ 5248680 h 6858000"/>
              <a:gd name="connsiteX123" fmla="*/ 6039260 w 6128435"/>
              <a:gd name="connsiteY123" fmla="*/ 5289518 h 6858000"/>
              <a:gd name="connsiteX124" fmla="*/ 6036748 w 6128435"/>
              <a:gd name="connsiteY124" fmla="*/ 5322752 h 6858000"/>
              <a:gd name="connsiteX125" fmla="*/ 6036943 w 6128435"/>
              <a:gd name="connsiteY125" fmla="*/ 5329480 h 6858000"/>
              <a:gd name="connsiteX126" fmla="*/ 6037236 w 6128435"/>
              <a:gd name="connsiteY126" fmla="*/ 5329634 h 6858000"/>
              <a:gd name="connsiteX127" fmla="*/ 6038019 w 6128435"/>
              <a:gd name="connsiteY127" fmla="*/ 5336764 h 6858000"/>
              <a:gd name="connsiteX128" fmla="*/ 6037298 w 6128435"/>
              <a:gd name="connsiteY128" fmla="*/ 5341753 h 6858000"/>
              <a:gd name="connsiteX129" fmla="*/ 6037677 w 6128435"/>
              <a:gd name="connsiteY129" fmla="*/ 5354807 h 6858000"/>
              <a:gd name="connsiteX130" fmla="*/ 6039728 w 6128435"/>
              <a:gd name="connsiteY130" fmla="*/ 5359416 h 6858000"/>
              <a:gd name="connsiteX131" fmla="*/ 6043311 w 6128435"/>
              <a:gd name="connsiteY131" fmla="*/ 5361407 h 6858000"/>
              <a:gd name="connsiteX132" fmla="*/ 6042954 w 6128435"/>
              <a:gd name="connsiteY132" fmla="*/ 5362576 h 6858000"/>
              <a:gd name="connsiteX133" fmla="*/ 6053435 w 6128435"/>
              <a:gd name="connsiteY133" fmla="*/ 5387547 h 6858000"/>
              <a:gd name="connsiteX134" fmla="*/ 6065933 w 6128435"/>
              <a:gd name="connsiteY134" fmla="*/ 5443002 h 6858000"/>
              <a:gd name="connsiteX135" fmla="*/ 6068640 w 6128435"/>
              <a:gd name="connsiteY135" fmla="*/ 5474503 h 6858000"/>
              <a:gd name="connsiteX136" fmla="*/ 6080922 w 6128435"/>
              <a:gd name="connsiteY136" fmla="*/ 5561070 h 6858000"/>
              <a:gd name="connsiteX137" fmla="*/ 6096949 w 6128435"/>
              <a:gd name="connsiteY137" fmla="*/ 5648179 h 6858000"/>
              <a:gd name="connsiteX138" fmla="*/ 6125703 w 6128435"/>
              <a:gd name="connsiteY138" fmla="*/ 5692894 h 6858000"/>
              <a:gd name="connsiteX139" fmla="*/ 6126670 w 6128435"/>
              <a:gd name="connsiteY139" fmla="*/ 5697882 h 6858000"/>
              <a:gd name="connsiteX140" fmla="*/ 6124061 w 6128435"/>
              <a:gd name="connsiteY140" fmla="*/ 5710294 h 6858000"/>
              <a:gd name="connsiteX141" fmla="*/ 6122213 w 6128435"/>
              <a:gd name="connsiteY141" fmla="*/ 5714762 h 6858000"/>
              <a:gd name="connsiteX142" fmla="*/ 6121353 w 6128435"/>
              <a:gd name="connsiteY142" fmla="*/ 5721725 h 6858000"/>
              <a:gd name="connsiteX143" fmla="*/ 6121607 w 6128435"/>
              <a:gd name="connsiteY143" fmla="*/ 5721959 h 6858000"/>
              <a:gd name="connsiteX144" fmla="*/ 6120262 w 6128435"/>
              <a:gd name="connsiteY144" fmla="*/ 5728358 h 6858000"/>
              <a:gd name="connsiteX145" fmla="*/ 6110194 w 6128435"/>
              <a:gd name="connsiteY145" fmla="*/ 5758853 h 6858000"/>
              <a:gd name="connsiteX146" fmla="*/ 6127519 w 6128435"/>
              <a:gd name="connsiteY146" fmla="*/ 5865775 h 6858000"/>
              <a:gd name="connsiteX147" fmla="*/ 6128435 w 6128435"/>
              <a:gd name="connsiteY147" fmla="*/ 5870164 h 6858000"/>
              <a:gd name="connsiteX148" fmla="*/ 6119217 w 6128435"/>
              <a:gd name="connsiteY148" fmla="*/ 5888542 h 6858000"/>
              <a:gd name="connsiteX149" fmla="*/ 6115966 w 6128435"/>
              <a:gd name="connsiteY149" fmla="*/ 5898387 h 6858000"/>
              <a:gd name="connsiteX150" fmla="*/ 6111924 w 6128435"/>
              <a:gd name="connsiteY150" fmla="*/ 5900444 h 6858000"/>
              <a:gd name="connsiteX151" fmla="*/ 6108716 w 6128435"/>
              <a:gd name="connsiteY151" fmla="*/ 5915345 h 6858000"/>
              <a:gd name="connsiteX152" fmla="*/ 6109524 w 6128435"/>
              <a:gd name="connsiteY152" fmla="*/ 5917328 h 6858000"/>
              <a:gd name="connsiteX153" fmla="*/ 6102493 w 6128435"/>
              <a:gd name="connsiteY153" fmla="*/ 5928602 h 6858000"/>
              <a:gd name="connsiteX154" fmla="*/ 6056863 w 6128435"/>
              <a:gd name="connsiteY154" fmla="*/ 6000643 h 6858000"/>
              <a:gd name="connsiteX155" fmla="*/ 6045436 w 6128435"/>
              <a:gd name="connsiteY155" fmla="*/ 6124480 h 6858000"/>
              <a:gd name="connsiteX156" fmla="*/ 6030489 w 6128435"/>
              <a:gd name="connsiteY156" fmla="*/ 6317666 h 6858000"/>
              <a:gd name="connsiteX157" fmla="*/ 6007492 w 6128435"/>
              <a:gd name="connsiteY157" fmla="*/ 6440818 h 6858000"/>
              <a:gd name="connsiteX158" fmla="*/ 6009467 w 6128435"/>
              <a:gd name="connsiteY158" fmla="*/ 6487076 h 6858000"/>
              <a:gd name="connsiteX159" fmla="*/ 5995064 w 6128435"/>
              <a:gd name="connsiteY159" fmla="*/ 6540791 h 6858000"/>
              <a:gd name="connsiteX160" fmla="*/ 5996309 w 6128435"/>
              <a:gd name="connsiteY160" fmla="*/ 6543961 h 6858000"/>
              <a:gd name="connsiteX161" fmla="*/ 5996048 w 6128435"/>
              <a:gd name="connsiteY161" fmla="*/ 6555444 h 6858000"/>
              <a:gd name="connsiteX162" fmla="*/ 6002524 w 6128435"/>
              <a:gd name="connsiteY162" fmla="*/ 6560188 h 6858000"/>
              <a:gd name="connsiteX163" fmla="*/ 6006823 w 6128435"/>
              <a:gd name="connsiteY163" fmla="*/ 6578546 h 6858000"/>
              <a:gd name="connsiteX164" fmla="*/ 6004510 w 6128435"/>
              <a:gd name="connsiteY164" fmla="*/ 6599256 h 6858000"/>
              <a:gd name="connsiteX165" fmla="*/ 5986207 w 6128435"/>
              <a:gd name="connsiteY165" fmla="*/ 6695855 h 6858000"/>
              <a:gd name="connsiteX166" fmla="*/ 5979428 w 6128435"/>
              <a:gd name="connsiteY166" fmla="*/ 6754678 h 6858000"/>
              <a:gd name="connsiteX167" fmla="*/ 5983398 w 6128435"/>
              <a:gd name="connsiteY167" fmla="*/ 6778641 h 6858000"/>
              <a:gd name="connsiteX168" fmla="*/ 5984543 w 6128435"/>
              <a:gd name="connsiteY168" fmla="*/ 6811016 h 6858000"/>
              <a:gd name="connsiteX169" fmla="*/ 5981802 w 6128435"/>
              <a:gd name="connsiteY169" fmla="*/ 6838578 h 6858000"/>
              <a:gd name="connsiteX170" fmla="*/ 5979671 w 6128435"/>
              <a:gd name="connsiteY170" fmla="*/ 6858000 h 6858000"/>
              <a:gd name="connsiteX171" fmla="*/ 0 w 6128435"/>
              <a:gd name="connsiteY171" fmla="*/ 6858000 h 6858000"/>
              <a:gd name="connsiteX172" fmla="*/ 0 w 6128435"/>
              <a:gd name="connsiteY17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45653 w 6128435"/>
              <a:gd name="connsiteY42" fmla="*/ 228031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72526 w 6128435"/>
              <a:gd name="connsiteY34" fmla="*/ 193694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75895 w 6128435"/>
              <a:gd name="connsiteY63" fmla="*/ 3033578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1013 w 6128435"/>
              <a:gd name="connsiteY57" fmla="*/ 2973461 h 6858000"/>
              <a:gd name="connsiteX58" fmla="*/ 5482045 w 6128435"/>
              <a:gd name="connsiteY58" fmla="*/ 2984371 h 6858000"/>
              <a:gd name="connsiteX59" fmla="*/ 5479405 w 6128435"/>
              <a:gd name="connsiteY59" fmla="*/ 2988507 h 6858000"/>
              <a:gd name="connsiteX60" fmla="*/ 5482415 w 6128435"/>
              <a:gd name="connsiteY60" fmla="*/ 3004079 h 6858000"/>
              <a:gd name="connsiteX61" fmla="*/ 5483865 w 6128435"/>
              <a:gd name="connsiteY61" fmla="*/ 3005467 h 6858000"/>
              <a:gd name="connsiteX62" fmla="*/ 5482236 w 6128435"/>
              <a:gd name="connsiteY62" fmla="*/ 3019791 h 6858000"/>
              <a:gd name="connsiteX63" fmla="*/ 5481505 w 6128435"/>
              <a:gd name="connsiteY63" fmla="*/ 3095286 h 6858000"/>
              <a:gd name="connsiteX64" fmla="*/ 5477595 w 6128435"/>
              <a:gd name="connsiteY64" fmla="*/ 3250534 h 6858000"/>
              <a:gd name="connsiteX65" fmla="*/ 5532836 w 6128435"/>
              <a:gd name="connsiteY65" fmla="*/ 3353840 h 6858000"/>
              <a:gd name="connsiteX66" fmla="*/ 5561229 w 6128435"/>
              <a:gd name="connsiteY66" fmla="*/ 3395784 h 6858000"/>
              <a:gd name="connsiteX67" fmla="*/ 5589758 w 6128435"/>
              <a:gd name="connsiteY67" fmla="*/ 3506453 h 6858000"/>
              <a:gd name="connsiteX68" fmla="*/ 5596144 w 6128435"/>
              <a:gd name="connsiteY68" fmla="*/ 3534624 h 6858000"/>
              <a:gd name="connsiteX69" fmla="*/ 5597750 w 6128435"/>
              <a:gd name="connsiteY69" fmla="*/ 3534129 h 6858000"/>
              <a:gd name="connsiteX70" fmla="*/ 5599700 w 6128435"/>
              <a:gd name="connsiteY70" fmla="*/ 3547221 h 6858000"/>
              <a:gd name="connsiteX71" fmla="*/ 5615031 w 6128435"/>
              <a:gd name="connsiteY71" fmla="*/ 3557482 h 6858000"/>
              <a:gd name="connsiteX72" fmla="*/ 5618377 w 6128435"/>
              <a:gd name="connsiteY72" fmla="*/ 3588431 h 6858000"/>
              <a:gd name="connsiteX73" fmla="*/ 5612155 w 6128435"/>
              <a:gd name="connsiteY73" fmla="*/ 3589869 h 6858000"/>
              <a:gd name="connsiteX74" fmla="*/ 5620843 w 6128435"/>
              <a:gd name="connsiteY74" fmla="*/ 3606745 h 6858000"/>
              <a:gd name="connsiteX75" fmla="*/ 5655472 w 6128435"/>
              <a:gd name="connsiteY75" fmla="*/ 3678877 h 6858000"/>
              <a:gd name="connsiteX76" fmla="*/ 5680448 w 6128435"/>
              <a:gd name="connsiteY76" fmla="*/ 3717760 h 6858000"/>
              <a:gd name="connsiteX77" fmla="*/ 5683015 w 6128435"/>
              <a:gd name="connsiteY77" fmla="*/ 3762025 h 6858000"/>
              <a:gd name="connsiteX78" fmla="*/ 5696643 w 6128435"/>
              <a:gd name="connsiteY78" fmla="*/ 3773888 h 6858000"/>
              <a:gd name="connsiteX79" fmla="*/ 5699203 w 6128435"/>
              <a:gd name="connsiteY79" fmla="*/ 3775823 h 6858000"/>
              <a:gd name="connsiteX80" fmla="*/ 5704824 w 6128435"/>
              <a:gd name="connsiteY80" fmla="*/ 3785966 h 6858000"/>
              <a:gd name="connsiteX81" fmla="*/ 5712204 w 6128435"/>
              <a:gd name="connsiteY81" fmla="*/ 3785830 h 6858000"/>
              <a:gd name="connsiteX82" fmla="*/ 5724816 w 6128435"/>
              <a:gd name="connsiteY82" fmla="*/ 3798949 h 6858000"/>
              <a:gd name="connsiteX83" fmla="*/ 5733539 w 6128435"/>
              <a:gd name="connsiteY83" fmla="*/ 3818457 h 6858000"/>
              <a:gd name="connsiteX84" fmla="*/ 5768491 w 6128435"/>
              <a:gd name="connsiteY84" fmla="*/ 3914399 h 6858000"/>
              <a:gd name="connsiteX85" fmla="*/ 5793123 w 6128435"/>
              <a:gd name="connsiteY85" fmla="*/ 3969952 h 6858000"/>
              <a:gd name="connsiteX86" fmla="*/ 5808321 w 6128435"/>
              <a:gd name="connsiteY86" fmla="*/ 3988153 h 6858000"/>
              <a:gd name="connsiteX87" fmla="*/ 5825621 w 6128435"/>
              <a:gd name="connsiteY87" fmla="*/ 4015525 h 6858000"/>
              <a:gd name="connsiteX88" fmla="*/ 5860672 w 6128435"/>
              <a:gd name="connsiteY88" fmla="*/ 4061579 h 6858000"/>
              <a:gd name="connsiteX89" fmla="*/ 5872173 w 6128435"/>
              <a:gd name="connsiteY89" fmla="*/ 4088497 h 6858000"/>
              <a:gd name="connsiteX90" fmla="*/ 5883705 w 6128435"/>
              <a:gd name="connsiteY90" fmla="*/ 4101899 h 6858000"/>
              <a:gd name="connsiteX91" fmla="*/ 5885314 w 6128435"/>
              <a:gd name="connsiteY91" fmla="*/ 4108387 h 6858000"/>
              <a:gd name="connsiteX92" fmla="*/ 5894095 w 6128435"/>
              <a:gd name="connsiteY92" fmla="*/ 4128857 h 6858000"/>
              <a:gd name="connsiteX93" fmla="*/ 5898339 w 6128435"/>
              <a:gd name="connsiteY93" fmla="*/ 4140800 h 6858000"/>
              <a:gd name="connsiteX94" fmla="*/ 5899734 w 6128435"/>
              <a:gd name="connsiteY94" fmla="*/ 4145632 h 6858000"/>
              <a:gd name="connsiteX95" fmla="*/ 5897098 w 6128435"/>
              <a:gd name="connsiteY95" fmla="*/ 4157819 h 6858000"/>
              <a:gd name="connsiteX96" fmla="*/ 5903513 w 6128435"/>
              <a:gd name="connsiteY96" fmla="*/ 4187661 h 6858000"/>
              <a:gd name="connsiteX97" fmla="*/ 5917114 w 6128435"/>
              <a:gd name="connsiteY97" fmla="*/ 4213096 h 6858000"/>
              <a:gd name="connsiteX98" fmla="*/ 5921153 w 6128435"/>
              <a:gd name="connsiteY98" fmla="*/ 4236222 h 6858000"/>
              <a:gd name="connsiteX99" fmla="*/ 5924233 w 6128435"/>
              <a:gd name="connsiteY99" fmla="*/ 4242060 h 6858000"/>
              <a:gd name="connsiteX100" fmla="*/ 5928910 w 6128435"/>
              <a:gd name="connsiteY100" fmla="*/ 4300973 h 6858000"/>
              <a:gd name="connsiteX101" fmla="*/ 5939320 w 6128435"/>
              <a:gd name="connsiteY101" fmla="*/ 4340435 h 6858000"/>
              <a:gd name="connsiteX102" fmla="*/ 5946705 w 6128435"/>
              <a:gd name="connsiteY102" fmla="*/ 4428051 h 6858000"/>
              <a:gd name="connsiteX103" fmla="*/ 5949261 w 6128435"/>
              <a:gd name="connsiteY103" fmla="*/ 4449185 h 6858000"/>
              <a:gd name="connsiteX104" fmla="*/ 5957504 w 6128435"/>
              <a:gd name="connsiteY104" fmla="*/ 4465911 h 6858000"/>
              <a:gd name="connsiteX105" fmla="*/ 5964689 w 6128435"/>
              <a:gd name="connsiteY105" fmla="*/ 4468532 h 6858000"/>
              <a:gd name="connsiteX106" fmla="*/ 5967062 w 6128435"/>
              <a:gd name="connsiteY106" fmla="*/ 4479923 h 6858000"/>
              <a:gd name="connsiteX107" fmla="*/ 5968960 w 6128435"/>
              <a:gd name="connsiteY107" fmla="*/ 4482655 h 6858000"/>
              <a:gd name="connsiteX108" fmla="*/ 5978567 w 6128435"/>
              <a:gd name="connsiteY108" fmla="*/ 4498605 h 6858000"/>
              <a:gd name="connsiteX109" fmla="*/ 5980106 w 6128435"/>
              <a:gd name="connsiteY109" fmla="*/ 4585087 h 6858000"/>
              <a:gd name="connsiteX110" fmla="*/ 5998138 w 6128435"/>
              <a:gd name="connsiteY110" fmla="*/ 4697518 h 6858000"/>
              <a:gd name="connsiteX111" fmla="*/ 6013516 w 6128435"/>
              <a:gd name="connsiteY111" fmla="*/ 4786619 h 6858000"/>
              <a:gd name="connsiteX112" fmla="*/ 6025404 w 6128435"/>
              <a:gd name="connsiteY112" fmla="*/ 4858148 h 6858000"/>
              <a:gd name="connsiteX113" fmla="*/ 6007749 w 6128435"/>
              <a:gd name="connsiteY113" fmla="*/ 4964715 h 6858000"/>
              <a:gd name="connsiteX114" fmla="*/ 6005269 w 6128435"/>
              <a:gd name="connsiteY114" fmla="*/ 5150567 h 6858000"/>
              <a:gd name="connsiteX115" fmla="*/ 6001127 w 6128435"/>
              <a:gd name="connsiteY115" fmla="*/ 5164609 h 6858000"/>
              <a:gd name="connsiteX116" fmla="*/ 5996647 w 6128435"/>
              <a:gd name="connsiteY116" fmla="*/ 5185640 h 6858000"/>
              <a:gd name="connsiteX117" fmla="*/ 5998514 w 6128435"/>
              <a:gd name="connsiteY117" fmla="*/ 5189673 h 6858000"/>
              <a:gd name="connsiteX118" fmla="*/ 5995970 w 6128435"/>
              <a:gd name="connsiteY118" fmla="*/ 5221547 h 6858000"/>
              <a:gd name="connsiteX119" fmla="*/ 5997218 w 6128435"/>
              <a:gd name="connsiteY119" fmla="*/ 5222031 h 6858000"/>
              <a:gd name="connsiteX120" fmla="*/ 6002116 w 6128435"/>
              <a:gd name="connsiteY120" fmla="*/ 5231223 h 6858000"/>
              <a:gd name="connsiteX121" fmla="*/ 6008541 w 6128435"/>
              <a:gd name="connsiteY121" fmla="*/ 5248680 h 6858000"/>
              <a:gd name="connsiteX122" fmla="*/ 6039260 w 6128435"/>
              <a:gd name="connsiteY122" fmla="*/ 5289518 h 6858000"/>
              <a:gd name="connsiteX123" fmla="*/ 6036748 w 6128435"/>
              <a:gd name="connsiteY123" fmla="*/ 5322752 h 6858000"/>
              <a:gd name="connsiteX124" fmla="*/ 6036943 w 6128435"/>
              <a:gd name="connsiteY124" fmla="*/ 5329480 h 6858000"/>
              <a:gd name="connsiteX125" fmla="*/ 6037236 w 6128435"/>
              <a:gd name="connsiteY125" fmla="*/ 5329634 h 6858000"/>
              <a:gd name="connsiteX126" fmla="*/ 6038019 w 6128435"/>
              <a:gd name="connsiteY126" fmla="*/ 5336764 h 6858000"/>
              <a:gd name="connsiteX127" fmla="*/ 6037298 w 6128435"/>
              <a:gd name="connsiteY127" fmla="*/ 5341753 h 6858000"/>
              <a:gd name="connsiteX128" fmla="*/ 6037677 w 6128435"/>
              <a:gd name="connsiteY128" fmla="*/ 5354807 h 6858000"/>
              <a:gd name="connsiteX129" fmla="*/ 6039728 w 6128435"/>
              <a:gd name="connsiteY129" fmla="*/ 5359416 h 6858000"/>
              <a:gd name="connsiteX130" fmla="*/ 6043311 w 6128435"/>
              <a:gd name="connsiteY130" fmla="*/ 5361407 h 6858000"/>
              <a:gd name="connsiteX131" fmla="*/ 6042954 w 6128435"/>
              <a:gd name="connsiteY131" fmla="*/ 5362576 h 6858000"/>
              <a:gd name="connsiteX132" fmla="*/ 6053435 w 6128435"/>
              <a:gd name="connsiteY132" fmla="*/ 5387547 h 6858000"/>
              <a:gd name="connsiteX133" fmla="*/ 6065933 w 6128435"/>
              <a:gd name="connsiteY133" fmla="*/ 5443002 h 6858000"/>
              <a:gd name="connsiteX134" fmla="*/ 6068640 w 6128435"/>
              <a:gd name="connsiteY134" fmla="*/ 5474503 h 6858000"/>
              <a:gd name="connsiteX135" fmla="*/ 6080922 w 6128435"/>
              <a:gd name="connsiteY135" fmla="*/ 5561070 h 6858000"/>
              <a:gd name="connsiteX136" fmla="*/ 6096949 w 6128435"/>
              <a:gd name="connsiteY136" fmla="*/ 5648179 h 6858000"/>
              <a:gd name="connsiteX137" fmla="*/ 6125703 w 6128435"/>
              <a:gd name="connsiteY137" fmla="*/ 5692894 h 6858000"/>
              <a:gd name="connsiteX138" fmla="*/ 6126670 w 6128435"/>
              <a:gd name="connsiteY138" fmla="*/ 5697882 h 6858000"/>
              <a:gd name="connsiteX139" fmla="*/ 6124061 w 6128435"/>
              <a:gd name="connsiteY139" fmla="*/ 5710294 h 6858000"/>
              <a:gd name="connsiteX140" fmla="*/ 6122213 w 6128435"/>
              <a:gd name="connsiteY140" fmla="*/ 5714762 h 6858000"/>
              <a:gd name="connsiteX141" fmla="*/ 6121353 w 6128435"/>
              <a:gd name="connsiteY141" fmla="*/ 5721725 h 6858000"/>
              <a:gd name="connsiteX142" fmla="*/ 6121607 w 6128435"/>
              <a:gd name="connsiteY142" fmla="*/ 5721959 h 6858000"/>
              <a:gd name="connsiteX143" fmla="*/ 6120262 w 6128435"/>
              <a:gd name="connsiteY143" fmla="*/ 5728358 h 6858000"/>
              <a:gd name="connsiteX144" fmla="*/ 6110194 w 6128435"/>
              <a:gd name="connsiteY144" fmla="*/ 5758853 h 6858000"/>
              <a:gd name="connsiteX145" fmla="*/ 6127519 w 6128435"/>
              <a:gd name="connsiteY145" fmla="*/ 5865775 h 6858000"/>
              <a:gd name="connsiteX146" fmla="*/ 6128435 w 6128435"/>
              <a:gd name="connsiteY146" fmla="*/ 5870164 h 6858000"/>
              <a:gd name="connsiteX147" fmla="*/ 6119217 w 6128435"/>
              <a:gd name="connsiteY147" fmla="*/ 5888542 h 6858000"/>
              <a:gd name="connsiteX148" fmla="*/ 6115966 w 6128435"/>
              <a:gd name="connsiteY148" fmla="*/ 5898387 h 6858000"/>
              <a:gd name="connsiteX149" fmla="*/ 6111924 w 6128435"/>
              <a:gd name="connsiteY149" fmla="*/ 5900444 h 6858000"/>
              <a:gd name="connsiteX150" fmla="*/ 6108716 w 6128435"/>
              <a:gd name="connsiteY150" fmla="*/ 5915345 h 6858000"/>
              <a:gd name="connsiteX151" fmla="*/ 6109524 w 6128435"/>
              <a:gd name="connsiteY151" fmla="*/ 5917328 h 6858000"/>
              <a:gd name="connsiteX152" fmla="*/ 6102493 w 6128435"/>
              <a:gd name="connsiteY152" fmla="*/ 5928602 h 6858000"/>
              <a:gd name="connsiteX153" fmla="*/ 6056863 w 6128435"/>
              <a:gd name="connsiteY153" fmla="*/ 6000643 h 6858000"/>
              <a:gd name="connsiteX154" fmla="*/ 6045436 w 6128435"/>
              <a:gd name="connsiteY154" fmla="*/ 6124480 h 6858000"/>
              <a:gd name="connsiteX155" fmla="*/ 6030489 w 6128435"/>
              <a:gd name="connsiteY155" fmla="*/ 6317666 h 6858000"/>
              <a:gd name="connsiteX156" fmla="*/ 6007492 w 6128435"/>
              <a:gd name="connsiteY156" fmla="*/ 6440818 h 6858000"/>
              <a:gd name="connsiteX157" fmla="*/ 6009467 w 6128435"/>
              <a:gd name="connsiteY157" fmla="*/ 6487076 h 6858000"/>
              <a:gd name="connsiteX158" fmla="*/ 5995064 w 6128435"/>
              <a:gd name="connsiteY158" fmla="*/ 6540791 h 6858000"/>
              <a:gd name="connsiteX159" fmla="*/ 5996309 w 6128435"/>
              <a:gd name="connsiteY159" fmla="*/ 6543961 h 6858000"/>
              <a:gd name="connsiteX160" fmla="*/ 5996048 w 6128435"/>
              <a:gd name="connsiteY160" fmla="*/ 6555444 h 6858000"/>
              <a:gd name="connsiteX161" fmla="*/ 6002524 w 6128435"/>
              <a:gd name="connsiteY161" fmla="*/ 6560188 h 6858000"/>
              <a:gd name="connsiteX162" fmla="*/ 6006823 w 6128435"/>
              <a:gd name="connsiteY162" fmla="*/ 6578546 h 6858000"/>
              <a:gd name="connsiteX163" fmla="*/ 6004510 w 6128435"/>
              <a:gd name="connsiteY163" fmla="*/ 6599256 h 6858000"/>
              <a:gd name="connsiteX164" fmla="*/ 5986207 w 6128435"/>
              <a:gd name="connsiteY164" fmla="*/ 6695855 h 6858000"/>
              <a:gd name="connsiteX165" fmla="*/ 5979428 w 6128435"/>
              <a:gd name="connsiteY165" fmla="*/ 6754678 h 6858000"/>
              <a:gd name="connsiteX166" fmla="*/ 5983398 w 6128435"/>
              <a:gd name="connsiteY166" fmla="*/ 6778641 h 6858000"/>
              <a:gd name="connsiteX167" fmla="*/ 5984543 w 6128435"/>
              <a:gd name="connsiteY167" fmla="*/ 6811016 h 6858000"/>
              <a:gd name="connsiteX168" fmla="*/ 5981802 w 6128435"/>
              <a:gd name="connsiteY168" fmla="*/ 6838578 h 6858000"/>
              <a:gd name="connsiteX169" fmla="*/ 5979671 w 6128435"/>
              <a:gd name="connsiteY169" fmla="*/ 6858000 h 6858000"/>
              <a:gd name="connsiteX170" fmla="*/ 0 w 6128435"/>
              <a:gd name="connsiteY170" fmla="*/ 6858000 h 6858000"/>
              <a:gd name="connsiteX171" fmla="*/ 0 w 6128435"/>
              <a:gd name="connsiteY17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79405 w 6128435"/>
              <a:gd name="connsiteY58" fmla="*/ 2988507 h 6858000"/>
              <a:gd name="connsiteX59" fmla="*/ 5482415 w 6128435"/>
              <a:gd name="connsiteY59" fmla="*/ 3004079 h 6858000"/>
              <a:gd name="connsiteX60" fmla="*/ 5483865 w 6128435"/>
              <a:gd name="connsiteY60" fmla="*/ 3005467 h 6858000"/>
              <a:gd name="connsiteX61" fmla="*/ 5482236 w 6128435"/>
              <a:gd name="connsiteY61" fmla="*/ 3019791 h 6858000"/>
              <a:gd name="connsiteX62" fmla="*/ 5481505 w 6128435"/>
              <a:gd name="connsiteY62" fmla="*/ 3095286 h 6858000"/>
              <a:gd name="connsiteX63" fmla="*/ 5477595 w 6128435"/>
              <a:gd name="connsiteY63" fmla="*/ 3250534 h 6858000"/>
              <a:gd name="connsiteX64" fmla="*/ 5532836 w 6128435"/>
              <a:gd name="connsiteY64" fmla="*/ 3353840 h 6858000"/>
              <a:gd name="connsiteX65" fmla="*/ 5561229 w 6128435"/>
              <a:gd name="connsiteY65" fmla="*/ 3395784 h 6858000"/>
              <a:gd name="connsiteX66" fmla="*/ 5589758 w 6128435"/>
              <a:gd name="connsiteY66" fmla="*/ 3506453 h 6858000"/>
              <a:gd name="connsiteX67" fmla="*/ 5596144 w 6128435"/>
              <a:gd name="connsiteY67" fmla="*/ 3534624 h 6858000"/>
              <a:gd name="connsiteX68" fmla="*/ 5597750 w 6128435"/>
              <a:gd name="connsiteY68" fmla="*/ 3534129 h 6858000"/>
              <a:gd name="connsiteX69" fmla="*/ 5599700 w 6128435"/>
              <a:gd name="connsiteY69" fmla="*/ 3547221 h 6858000"/>
              <a:gd name="connsiteX70" fmla="*/ 5615031 w 6128435"/>
              <a:gd name="connsiteY70" fmla="*/ 3557482 h 6858000"/>
              <a:gd name="connsiteX71" fmla="*/ 5618377 w 6128435"/>
              <a:gd name="connsiteY71" fmla="*/ 3588431 h 6858000"/>
              <a:gd name="connsiteX72" fmla="*/ 5612155 w 6128435"/>
              <a:gd name="connsiteY72" fmla="*/ 3589869 h 6858000"/>
              <a:gd name="connsiteX73" fmla="*/ 5620843 w 6128435"/>
              <a:gd name="connsiteY73" fmla="*/ 3606745 h 6858000"/>
              <a:gd name="connsiteX74" fmla="*/ 5655472 w 6128435"/>
              <a:gd name="connsiteY74" fmla="*/ 3678877 h 6858000"/>
              <a:gd name="connsiteX75" fmla="*/ 5680448 w 6128435"/>
              <a:gd name="connsiteY75" fmla="*/ 3717760 h 6858000"/>
              <a:gd name="connsiteX76" fmla="*/ 5683015 w 6128435"/>
              <a:gd name="connsiteY76" fmla="*/ 3762025 h 6858000"/>
              <a:gd name="connsiteX77" fmla="*/ 5696643 w 6128435"/>
              <a:gd name="connsiteY77" fmla="*/ 3773888 h 6858000"/>
              <a:gd name="connsiteX78" fmla="*/ 5699203 w 6128435"/>
              <a:gd name="connsiteY78" fmla="*/ 3775823 h 6858000"/>
              <a:gd name="connsiteX79" fmla="*/ 5704824 w 6128435"/>
              <a:gd name="connsiteY79" fmla="*/ 3785966 h 6858000"/>
              <a:gd name="connsiteX80" fmla="*/ 5712204 w 6128435"/>
              <a:gd name="connsiteY80" fmla="*/ 3785830 h 6858000"/>
              <a:gd name="connsiteX81" fmla="*/ 5724816 w 6128435"/>
              <a:gd name="connsiteY81" fmla="*/ 3798949 h 6858000"/>
              <a:gd name="connsiteX82" fmla="*/ 5733539 w 6128435"/>
              <a:gd name="connsiteY82" fmla="*/ 3818457 h 6858000"/>
              <a:gd name="connsiteX83" fmla="*/ 5768491 w 6128435"/>
              <a:gd name="connsiteY83" fmla="*/ 3914399 h 6858000"/>
              <a:gd name="connsiteX84" fmla="*/ 5793123 w 6128435"/>
              <a:gd name="connsiteY84" fmla="*/ 3969952 h 6858000"/>
              <a:gd name="connsiteX85" fmla="*/ 5808321 w 6128435"/>
              <a:gd name="connsiteY85" fmla="*/ 3988153 h 6858000"/>
              <a:gd name="connsiteX86" fmla="*/ 5825621 w 6128435"/>
              <a:gd name="connsiteY86" fmla="*/ 4015525 h 6858000"/>
              <a:gd name="connsiteX87" fmla="*/ 5860672 w 6128435"/>
              <a:gd name="connsiteY87" fmla="*/ 4061579 h 6858000"/>
              <a:gd name="connsiteX88" fmla="*/ 5872173 w 6128435"/>
              <a:gd name="connsiteY88" fmla="*/ 4088497 h 6858000"/>
              <a:gd name="connsiteX89" fmla="*/ 5883705 w 6128435"/>
              <a:gd name="connsiteY89" fmla="*/ 4101899 h 6858000"/>
              <a:gd name="connsiteX90" fmla="*/ 5885314 w 6128435"/>
              <a:gd name="connsiteY90" fmla="*/ 4108387 h 6858000"/>
              <a:gd name="connsiteX91" fmla="*/ 5894095 w 6128435"/>
              <a:gd name="connsiteY91" fmla="*/ 4128857 h 6858000"/>
              <a:gd name="connsiteX92" fmla="*/ 5898339 w 6128435"/>
              <a:gd name="connsiteY92" fmla="*/ 4140800 h 6858000"/>
              <a:gd name="connsiteX93" fmla="*/ 5899734 w 6128435"/>
              <a:gd name="connsiteY93" fmla="*/ 4145632 h 6858000"/>
              <a:gd name="connsiteX94" fmla="*/ 5897098 w 6128435"/>
              <a:gd name="connsiteY94" fmla="*/ 4157819 h 6858000"/>
              <a:gd name="connsiteX95" fmla="*/ 5903513 w 6128435"/>
              <a:gd name="connsiteY95" fmla="*/ 4187661 h 6858000"/>
              <a:gd name="connsiteX96" fmla="*/ 5917114 w 6128435"/>
              <a:gd name="connsiteY96" fmla="*/ 4213096 h 6858000"/>
              <a:gd name="connsiteX97" fmla="*/ 5921153 w 6128435"/>
              <a:gd name="connsiteY97" fmla="*/ 4236222 h 6858000"/>
              <a:gd name="connsiteX98" fmla="*/ 5924233 w 6128435"/>
              <a:gd name="connsiteY98" fmla="*/ 4242060 h 6858000"/>
              <a:gd name="connsiteX99" fmla="*/ 5928910 w 6128435"/>
              <a:gd name="connsiteY99" fmla="*/ 4300973 h 6858000"/>
              <a:gd name="connsiteX100" fmla="*/ 5939320 w 6128435"/>
              <a:gd name="connsiteY100" fmla="*/ 4340435 h 6858000"/>
              <a:gd name="connsiteX101" fmla="*/ 5946705 w 6128435"/>
              <a:gd name="connsiteY101" fmla="*/ 4428051 h 6858000"/>
              <a:gd name="connsiteX102" fmla="*/ 5949261 w 6128435"/>
              <a:gd name="connsiteY102" fmla="*/ 4449185 h 6858000"/>
              <a:gd name="connsiteX103" fmla="*/ 5957504 w 6128435"/>
              <a:gd name="connsiteY103" fmla="*/ 4465911 h 6858000"/>
              <a:gd name="connsiteX104" fmla="*/ 5964689 w 6128435"/>
              <a:gd name="connsiteY104" fmla="*/ 4468532 h 6858000"/>
              <a:gd name="connsiteX105" fmla="*/ 5967062 w 6128435"/>
              <a:gd name="connsiteY105" fmla="*/ 4479923 h 6858000"/>
              <a:gd name="connsiteX106" fmla="*/ 5968960 w 6128435"/>
              <a:gd name="connsiteY106" fmla="*/ 4482655 h 6858000"/>
              <a:gd name="connsiteX107" fmla="*/ 5978567 w 6128435"/>
              <a:gd name="connsiteY107" fmla="*/ 4498605 h 6858000"/>
              <a:gd name="connsiteX108" fmla="*/ 5980106 w 6128435"/>
              <a:gd name="connsiteY108" fmla="*/ 4585087 h 6858000"/>
              <a:gd name="connsiteX109" fmla="*/ 5998138 w 6128435"/>
              <a:gd name="connsiteY109" fmla="*/ 4697518 h 6858000"/>
              <a:gd name="connsiteX110" fmla="*/ 6013516 w 6128435"/>
              <a:gd name="connsiteY110" fmla="*/ 4786619 h 6858000"/>
              <a:gd name="connsiteX111" fmla="*/ 6025404 w 6128435"/>
              <a:gd name="connsiteY111" fmla="*/ 4858148 h 6858000"/>
              <a:gd name="connsiteX112" fmla="*/ 6007749 w 6128435"/>
              <a:gd name="connsiteY112" fmla="*/ 4964715 h 6858000"/>
              <a:gd name="connsiteX113" fmla="*/ 6005269 w 6128435"/>
              <a:gd name="connsiteY113" fmla="*/ 5150567 h 6858000"/>
              <a:gd name="connsiteX114" fmla="*/ 6001127 w 6128435"/>
              <a:gd name="connsiteY114" fmla="*/ 5164609 h 6858000"/>
              <a:gd name="connsiteX115" fmla="*/ 5996647 w 6128435"/>
              <a:gd name="connsiteY115" fmla="*/ 5185640 h 6858000"/>
              <a:gd name="connsiteX116" fmla="*/ 5998514 w 6128435"/>
              <a:gd name="connsiteY116" fmla="*/ 5189673 h 6858000"/>
              <a:gd name="connsiteX117" fmla="*/ 5995970 w 6128435"/>
              <a:gd name="connsiteY117" fmla="*/ 5221547 h 6858000"/>
              <a:gd name="connsiteX118" fmla="*/ 5997218 w 6128435"/>
              <a:gd name="connsiteY118" fmla="*/ 5222031 h 6858000"/>
              <a:gd name="connsiteX119" fmla="*/ 6002116 w 6128435"/>
              <a:gd name="connsiteY119" fmla="*/ 5231223 h 6858000"/>
              <a:gd name="connsiteX120" fmla="*/ 6008541 w 6128435"/>
              <a:gd name="connsiteY120" fmla="*/ 5248680 h 6858000"/>
              <a:gd name="connsiteX121" fmla="*/ 6039260 w 6128435"/>
              <a:gd name="connsiteY121" fmla="*/ 5289518 h 6858000"/>
              <a:gd name="connsiteX122" fmla="*/ 6036748 w 6128435"/>
              <a:gd name="connsiteY122" fmla="*/ 5322752 h 6858000"/>
              <a:gd name="connsiteX123" fmla="*/ 6036943 w 6128435"/>
              <a:gd name="connsiteY123" fmla="*/ 5329480 h 6858000"/>
              <a:gd name="connsiteX124" fmla="*/ 6037236 w 6128435"/>
              <a:gd name="connsiteY124" fmla="*/ 5329634 h 6858000"/>
              <a:gd name="connsiteX125" fmla="*/ 6038019 w 6128435"/>
              <a:gd name="connsiteY125" fmla="*/ 5336764 h 6858000"/>
              <a:gd name="connsiteX126" fmla="*/ 6037298 w 6128435"/>
              <a:gd name="connsiteY126" fmla="*/ 5341753 h 6858000"/>
              <a:gd name="connsiteX127" fmla="*/ 6037677 w 6128435"/>
              <a:gd name="connsiteY127" fmla="*/ 5354807 h 6858000"/>
              <a:gd name="connsiteX128" fmla="*/ 6039728 w 6128435"/>
              <a:gd name="connsiteY128" fmla="*/ 5359416 h 6858000"/>
              <a:gd name="connsiteX129" fmla="*/ 6043311 w 6128435"/>
              <a:gd name="connsiteY129" fmla="*/ 5361407 h 6858000"/>
              <a:gd name="connsiteX130" fmla="*/ 6042954 w 6128435"/>
              <a:gd name="connsiteY130" fmla="*/ 5362576 h 6858000"/>
              <a:gd name="connsiteX131" fmla="*/ 6053435 w 6128435"/>
              <a:gd name="connsiteY131" fmla="*/ 5387547 h 6858000"/>
              <a:gd name="connsiteX132" fmla="*/ 6065933 w 6128435"/>
              <a:gd name="connsiteY132" fmla="*/ 5443002 h 6858000"/>
              <a:gd name="connsiteX133" fmla="*/ 6068640 w 6128435"/>
              <a:gd name="connsiteY133" fmla="*/ 5474503 h 6858000"/>
              <a:gd name="connsiteX134" fmla="*/ 6080922 w 6128435"/>
              <a:gd name="connsiteY134" fmla="*/ 5561070 h 6858000"/>
              <a:gd name="connsiteX135" fmla="*/ 6096949 w 6128435"/>
              <a:gd name="connsiteY135" fmla="*/ 5648179 h 6858000"/>
              <a:gd name="connsiteX136" fmla="*/ 6125703 w 6128435"/>
              <a:gd name="connsiteY136" fmla="*/ 5692894 h 6858000"/>
              <a:gd name="connsiteX137" fmla="*/ 6126670 w 6128435"/>
              <a:gd name="connsiteY137" fmla="*/ 5697882 h 6858000"/>
              <a:gd name="connsiteX138" fmla="*/ 6124061 w 6128435"/>
              <a:gd name="connsiteY138" fmla="*/ 5710294 h 6858000"/>
              <a:gd name="connsiteX139" fmla="*/ 6122213 w 6128435"/>
              <a:gd name="connsiteY139" fmla="*/ 5714762 h 6858000"/>
              <a:gd name="connsiteX140" fmla="*/ 6121353 w 6128435"/>
              <a:gd name="connsiteY140" fmla="*/ 5721725 h 6858000"/>
              <a:gd name="connsiteX141" fmla="*/ 6121607 w 6128435"/>
              <a:gd name="connsiteY141" fmla="*/ 5721959 h 6858000"/>
              <a:gd name="connsiteX142" fmla="*/ 6120262 w 6128435"/>
              <a:gd name="connsiteY142" fmla="*/ 5728358 h 6858000"/>
              <a:gd name="connsiteX143" fmla="*/ 6110194 w 6128435"/>
              <a:gd name="connsiteY143" fmla="*/ 5758853 h 6858000"/>
              <a:gd name="connsiteX144" fmla="*/ 6127519 w 6128435"/>
              <a:gd name="connsiteY144" fmla="*/ 5865775 h 6858000"/>
              <a:gd name="connsiteX145" fmla="*/ 6128435 w 6128435"/>
              <a:gd name="connsiteY145" fmla="*/ 5870164 h 6858000"/>
              <a:gd name="connsiteX146" fmla="*/ 6119217 w 6128435"/>
              <a:gd name="connsiteY146" fmla="*/ 5888542 h 6858000"/>
              <a:gd name="connsiteX147" fmla="*/ 6115966 w 6128435"/>
              <a:gd name="connsiteY147" fmla="*/ 5898387 h 6858000"/>
              <a:gd name="connsiteX148" fmla="*/ 6111924 w 6128435"/>
              <a:gd name="connsiteY148" fmla="*/ 5900444 h 6858000"/>
              <a:gd name="connsiteX149" fmla="*/ 6108716 w 6128435"/>
              <a:gd name="connsiteY149" fmla="*/ 5915345 h 6858000"/>
              <a:gd name="connsiteX150" fmla="*/ 6109524 w 6128435"/>
              <a:gd name="connsiteY150" fmla="*/ 5917328 h 6858000"/>
              <a:gd name="connsiteX151" fmla="*/ 6102493 w 6128435"/>
              <a:gd name="connsiteY151" fmla="*/ 5928602 h 6858000"/>
              <a:gd name="connsiteX152" fmla="*/ 6056863 w 6128435"/>
              <a:gd name="connsiteY152" fmla="*/ 6000643 h 6858000"/>
              <a:gd name="connsiteX153" fmla="*/ 6045436 w 6128435"/>
              <a:gd name="connsiteY153" fmla="*/ 6124480 h 6858000"/>
              <a:gd name="connsiteX154" fmla="*/ 6030489 w 6128435"/>
              <a:gd name="connsiteY154" fmla="*/ 6317666 h 6858000"/>
              <a:gd name="connsiteX155" fmla="*/ 6007492 w 6128435"/>
              <a:gd name="connsiteY155" fmla="*/ 6440818 h 6858000"/>
              <a:gd name="connsiteX156" fmla="*/ 6009467 w 6128435"/>
              <a:gd name="connsiteY156" fmla="*/ 6487076 h 6858000"/>
              <a:gd name="connsiteX157" fmla="*/ 5995064 w 6128435"/>
              <a:gd name="connsiteY157" fmla="*/ 6540791 h 6858000"/>
              <a:gd name="connsiteX158" fmla="*/ 5996309 w 6128435"/>
              <a:gd name="connsiteY158" fmla="*/ 6543961 h 6858000"/>
              <a:gd name="connsiteX159" fmla="*/ 5996048 w 6128435"/>
              <a:gd name="connsiteY159" fmla="*/ 6555444 h 6858000"/>
              <a:gd name="connsiteX160" fmla="*/ 6002524 w 6128435"/>
              <a:gd name="connsiteY160" fmla="*/ 6560188 h 6858000"/>
              <a:gd name="connsiteX161" fmla="*/ 6006823 w 6128435"/>
              <a:gd name="connsiteY161" fmla="*/ 6578546 h 6858000"/>
              <a:gd name="connsiteX162" fmla="*/ 6004510 w 6128435"/>
              <a:gd name="connsiteY162" fmla="*/ 6599256 h 6858000"/>
              <a:gd name="connsiteX163" fmla="*/ 5986207 w 6128435"/>
              <a:gd name="connsiteY163" fmla="*/ 6695855 h 6858000"/>
              <a:gd name="connsiteX164" fmla="*/ 5979428 w 6128435"/>
              <a:gd name="connsiteY164" fmla="*/ 6754678 h 6858000"/>
              <a:gd name="connsiteX165" fmla="*/ 5983398 w 6128435"/>
              <a:gd name="connsiteY165" fmla="*/ 6778641 h 6858000"/>
              <a:gd name="connsiteX166" fmla="*/ 5984543 w 6128435"/>
              <a:gd name="connsiteY166" fmla="*/ 6811016 h 6858000"/>
              <a:gd name="connsiteX167" fmla="*/ 5981802 w 6128435"/>
              <a:gd name="connsiteY167" fmla="*/ 6838578 h 6858000"/>
              <a:gd name="connsiteX168" fmla="*/ 5979671 w 6128435"/>
              <a:gd name="connsiteY168" fmla="*/ 6858000 h 6858000"/>
              <a:gd name="connsiteX169" fmla="*/ 0 w 6128435"/>
              <a:gd name="connsiteY169" fmla="*/ 6858000 h 6858000"/>
              <a:gd name="connsiteX170" fmla="*/ 0 w 6128435"/>
              <a:gd name="connsiteY17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23364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897098 w 6128435"/>
              <a:gd name="connsiteY93" fmla="*/ 4157819 h 6858000"/>
              <a:gd name="connsiteX94" fmla="*/ 5903513 w 6128435"/>
              <a:gd name="connsiteY94" fmla="*/ 4187661 h 6858000"/>
              <a:gd name="connsiteX95" fmla="*/ 5917114 w 6128435"/>
              <a:gd name="connsiteY95" fmla="*/ 4213096 h 6858000"/>
              <a:gd name="connsiteX96" fmla="*/ 5921153 w 6128435"/>
              <a:gd name="connsiteY96" fmla="*/ 4236222 h 6858000"/>
              <a:gd name="connsiteX97" fmla="*/ 5924233 w 6128435"/>
              <a:gd name="connsiteY97" fmla="*/ 4242060 h 6858000"/>
              <a:gd name="connsiteX98" fmla="*/ 5928910 w 6128435"/>
              <a:gd name="connsiteY98" fmla="*/ 4300973 h 6858000"/>
              <a:gd name="connsiteX99" fmla="*/ 5939320 w 6128435"/>
              <a:gd name="connsiteY99" fmla="*/ 4340435 h 6858000"/>
              <a:gd name="connsiteX100" fmla="*/ 5946705 w 6128435"/>
              <a:gd name="connsiteY100" fmla="*/ 4428051 h 6858000"/>
              <a:gd name="connsiteX101" fmla="*/ 5949261 w 6128435"/>
              <a:gd name="connsiteY101" fmla="*/ 4449185 h 6858000"/>
              <a:gd name="connsiteX102" fmla="*/ 5957504 w 6128435"/>
              <a:gd name="connsiteY102" fmla="*/ 4465911 h 6858000"/>
              <a:gd name="connsiteX103" fmla="*/ 5964689 w 6128435"/>
              <a:gd name="connsiteY103" fmla="*/ 4468532 h 6858000"/>
              <a:gd name="connsiteX104" fmla="*/ 5967062 w 6128435"/>
              <a:gd name="connsiteY104" fmla="*/ 4479923 h 6858000"/>
              <a:gd name="connsiteX105" fmla="*/ 5968960 w 6128435"/>
              <a:gd name="connsiteY105" fmla="*/ 4482655 h 6858000"/>
              <a:gd name="connsiteX106" fmla="*/ 5978567 w 6128435"/>
              <a:gd name="connsiteY106" fmla="*/ 4498605 h 6858000"/>
              <a:gd name="connsiteX107" fmla="*/ 5980106 w 6128435"/>
              <a:gd name="connsiteY107" fmla="*/ 4585087 h 6858000"/>
              <a:gd name="connsiteX108" fmla="*/ 5998138 w 6128435"/>
              <a:gd name="connsiteY108" fmla="*/ 4697518 h 6858000"/>
              <a:gd name="connsiteX109" fmla="*/ 6013516 w 6128435"/>
              <a:gd name="connsiteY109" fmla="*/ 4786619 h 6858000"/>
              <a:gd name="connsiteX110" fmla="*/ 6025404 w 6128435"/>
              <a:gd name="connsiteY110" fmla="*/ 4858148 h 6858000"/>
              <a:gd name="connsiteX111" fmla="*/ 6007749 w 6128435"/>
              <a:gd name="connsiteY111" fmla="*/ 4964715 h 6858000"/>
              <a:gd name="connsiteX112" fmla="*/ 6005269 w 6128435"/>
              <a:gd name="connsiteY112" fmla="*/ 5150567 h 6858000"/>
              <a:gd name="connsiteX113" fmla="*/ 6001127 w 6128435"/>
              <a:gd name="connsiteY113" fmla="*/ 5164609 h 6858000"/>
              <a:gd name="connsiteX114" fmla="*/ 5996647 w 6128435"/>
              <a:gd name="connsiteY114" fmla="*/ 5185640 h 6858000"/>
              <a:gd name="connsiteX115" fmla="*/ 5998514 w 6128435"/>
              <a:gd name="connsiteY115" fmla="*/ 5189673 h 6858000"/>
              <a:gd name="connsiteX116" fmla="*/ 5995970 w 6128435"/>
              <a:gd name="connsiteY116" fmla="*/ 5221547 h 6858000"/>
              <a:gd name="connsiteX117" fmla="*/ 5997218 w 6128435"/>
              <a:gd name="connsiteY117" fmla="*/ 5222031 h 6858000"/>
              <a:gd name="connsiteX118" fmla="*/ 6002116 w 6128435"/>
              <a:gd name="connsiteY118" fmla="*/ 5231223 h 6858000"/>
              <a:gd name="connsiteX119" fmla="*/ 6008541 w 6128435"/>
              <a:gd name="connsiteY119" fmla="*/ 5248680 h 6858000"/>
              <a:gd name="connsiteX120" fmla="*/ 6039260 w 6128435"/>
              <a:gd name="connsiteY120" fmla="*/ 5289518 h 6858000"/>
              <a:gd name="connsiteX121" fmla="*/ 6036748 w 6128435"/>
              <a:gd name="connsiteY121" fmla="*/ 5322752 h 6858000"/>
              <a:gd name="connsiteX122" fmla="*/ 6036943 w 6128435"/>
              <a:gd name="connsiteY122" fmla="*/ 5329480 h 6858000"/>
              <a:gd name="connsiteX123" fmla="*/ 6037236 w 6128435"/>
              <a:gd name="connsiteY123" fmla="*/ 5329634 h 6858000"/>
              <a:gd name="connsiteX124" fmla="*/ 6038019 w 6128435"/>
              <a:gd name="connsiteY124" fmla="*/ 5336764 h 6858000"/>
              <a:gd name="connsiteX125" fmla="*/ 6037298 w 6128435"/>
              <a:gd name="connsiteY125" fmla="*/ 5341753 h 6858000"/>
              <a:gd name="connsiteX126" fmla="*/ 6037677 w 6128435"/>
              <a:gd name="connsiteY126" fmla="*/ 5354807 h 6858000"/>
              <a:gd name="connsiteX127" fmla="*/ 6039728 w 6128435"/>
              <a:gd name="connsiteY127" fmla="*/ 5359416 h 6858000"/>
              <a:gd name="connsiteX128" fmla="*/ 6043311 w 6128435"/>
              <a:gd name="connsiteY128" fmla="*/ 5361407 h 6858000"/>
              <a:gd name="connsiteX129" fmla="*/ 6042954 w 6128435"/>
              <a:gd name="connsiteY129" fmla="*/ 5362576 h 6858000"/>
              <a:gd name="connsiteX130" fmla="*/ 6053435 w 6128435"/>
              <a:gd name="connsiteY130" fmla="*/ 5387547 h 6858000"/>
              <a:gd name="connsiteX131" fmla="*/ 6065933 w 6128435"/>
              <a:gd name="connsiteY131" fmla="*/ 5443002 h 6858000"/>
              <a:gd name="connsiteX132" fmla="*/ 6068640 w 6128435"/>
              <a:gd name="connsiteY132" fmla="*/ 5474503 h 6858000"/>
              <a:gd name="connsiteX133" fmla="*/ 6080922 w 6128435"/>
              <a:gd name="connsiteY133" fmla="*/ 5561070 h 6858000"/>
              <a:gd name="connsiteX134" fmla="*/ 6096949 w 6128435"/>
              <a:gd name="connsiteY134" fmla="*/ 5648179 h 6858000"/>
              <a:gd name="connsiteX135" fmla="*/ 6125703 w 6128435"/>
              <a:gd name="connsiteY135" fmla="*/ 5692894 h 6858000"/>
              <a:gd name="connsiteX136" fmla="*/ 6126670 w 6128435"/>
              <a:gd name="connsiteY136" fmla="*/ 5697882 h 6858000"/>
              <a:gd name="connsiteX137" fmla="*/ 6124061 w 6128435"/>
              <a:gd name="connsiteY137" fmla="*/ 5710294 h 6858000"/>
              <a:gd name="connsiteX138" fmla="*/ 6122213 w 6128435"/>
              <a:gd name="connsiteY138" fmla="*/ 5714762 h 6858000"/>
              <a:gd name="connsiteX139" fmla="*/ 6121353 w 6128435"/>
              <a:gd name="connsiteY139" fmla="*/ 5721725 h 6858000"/>
              <a:gd name="connsiteX140" fmla="*/ 6121607 w 6128435"/>
              <a:gd name="connsiteY140" fmla="*/ 5721959 h 6858000"/>
              <a:gd name="connsiteX141" fmla="*/ 6120262 w 6128435"/>
              <a:gd name="connsiteY141" fmla="*/ 5728358 h 6858000"/>
              <a:gd name="connsiteX142" fmla="*/ 6110194 w 6128435"/>
              <a:gd name="connsiteY142" fmla="*/ 5758853 h 6858000"/>
              <a:gd name="connsiteX143" fmla="*/ 6127519 w 6128435"/>
              <a:gd name="connsiteY143" fmla="*/ 5865775 h 6858000"/>
              <a:gd name="connsiteX144" fmla="*/ 6128435 w 6128435"/>
              <a:gd name="connsiteY144" fmla="*/ 5870164 h 6858000"/>
              <a:gd name="connsiteX145" fmla="*/ 6119217 w 6128435"/>
              <a:gd name="connsiteY145" fmla="*/ 5888542 h 6858000"/>
              <a:gd name="connsiteX146" fmla="*/ 6115966 w 6128435"/>
              <a:gd name="connsiteY146" fmla="*/ 5898387 h 6858000"/>
              <a:gd name="connsiteX147" fmla="*/ 6111924 w 6128435"/>
              <a:gd name="connsiteY147" fmla="*/ 5900444 h 6858000"/>
              <a:gd name="connsiteX148" fmla="*/ 6108716 w 6128435"/>
              <a:gd name="connsiteY148" fmla="*/ 5915345 h 6858000"/>
              <a:gd name="connsiteX149" fmla="*/ 6109524 w 6128435"/>
              <a:gd name="connsiteY149" fmla="*/ 5917328 h 6858000"/>
              <a:gd name="connsiteX150" fmla="*/ 6102493 w 6128435"/>
              <a:gd name="connsiteY150" fmla="*/ 5928602 h 6858000"/>
              <a:gd name="connsiteX151" fmla="*/ 6056863 w 6128435"/>
              <a:gd name="connsiteY151" fmla="*/ 6000643 h 6858000"/>
              <a:gd name="connsiteX152" fmla="*/ 6045436 w 6128435"/>
              <a:gd name="connsiteY152" fmla="*/ 6124480 h 6858000"/>
              <a:gd name="connsiteX153" fmla="*/ 6030489 w 6128435"/>
              <a:gd name="connsiteY153" fmla="*/ 6317666 h 6858000"/>
              <a:gd name="connsiteX154" fmla="*/ 6007492 w 6128435"/>
              <a:gd name="connsiteY154" fmla="*/ 6440818 h 6858000"/>
              <a:gd name="connsiteX155" fmla="*/ 6009467 w 6128435"/>
              <a:gd name="connsiteY155" fmla="*/ 6487076 h 6858000"/>
              <a:gd name="connsiteX156" fmla="*/ 5995064 w 6128435"/>
              <a:gd name="connsiteY156" fmla="*/ 6540791 h 6858000"/>
              <a:gd name="connsiteX157" fmla="*/ 5996309 w 6128435"/>
              <a:gd name="connsiteY157" fmla="*/ 6543961 h 6858000"/>
              <a:gd name="connsiteX158" fmla="*/ 5996048 w 6128435"/>
              <a:gd name="connsiteY158" fmla="*/ 6555444 h 6858000"/>
              <a:gd name="connsiteX159" fmla="*/ 6002524 w 6128435"/>
              <a:gd name="connsiteY159" fmla="*/ 6560188 h 6858000"/>
              <a:gd name="connsiteX160" fmla="*/ 6006823 w 6128435"/>
              <a:gd name="connsiteY160" fmla="*/ 6578546 h 6858000"/>
              <a:gd name="connsiteX161" fmla="*/ 6004510 w 6128435"/>
              <a:gd name="connsiteY161" fmla="*/ 6599256 h 6858000"/>
              <a:gd name="connsiteX162" fmla="*/ 5986207 w 6128435"/>
              <a:gd name="connsiteY162" fmla="*/ 6695855 h 6858000"/>
              <a:gd name="connsiteX163" fmla="*/ 5979428 w 6128435"/>
              <a:gd name="connsiteY163" fmla="*/ 6754678 h 6858000"/>
              <a:gd name="connsiteX164" fmla="*/ 5983398 w 6128435"/>
              <a:gd name="connsiteY164" fmla="*/ 6778641 h 6858000"/>
              <a:gd name="connsiteX165" fmla="*/ 5984543 w 6128435"/>
              <a:gd name="connsiteY165" fmla="*/ 6811016 h 6858000"/>
              <a:gd name="connsiteX166" fmla="*/ 5981802 w 6128435"/>
              <a:gd name="connsiteY166" fmla="*/ 6838578 h 6858000"/>
              <a:gd name="connsiteX167" fmla="*/ 5979671 w 6128435"/>
              <a:gd name="connsiteY167" fmla="*/ 6858000 h 6858000"/>
              <a:gd name="connsiteX168" fmla="*/ 0 w 6128435"/>
              <a:gd name="connsiteY168" fmla="*/ 6858000 h 6858000"/>
              <a:gd name="connsiteX169" fmla="*/ 0 w 6128435"/>
              <a:gd name="connsiteY16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5452 w 6128435"/>
              <a:gd name="connsiteY13" fmla="*/ 745392 h 6858000"/>
              <a:gd name="connsiteX14" fmla="*/ 5189051 w 6128435"/>
              <a:gd name="connsiteY14" fmla="*/ 782518 h 6858000"/>
              <a:gd name="connsiteX15" fmla="*/ 5210428 w 6128435"/>
              <a:gd name="connsiteY15" fmla="*/ 815772 h 6858000"/>
              <a:gd name="connsiteX16" fmla="*/ 5221088 w 6128435"/>
              <a:gd name="connsiteY16" fmla="*/ 860193 h 6858000"/>
              <a:gd name="connsiteX17" fmla="*/ 5227653 w 6128435"/>
              <a:gd name="connsiteY17" fmla="*/ 886709 h 6858000"/>
              <a:gd name="connsiteX18" fmla="*/ 5230806 w 6128435"/>
              <a:gd name="connsiteY18" fmla="*/ 961354 h 6858000"/>
              <a:gd name="connsiteX19" fmla="*/ 5201018 w 6128435"/>
              <a:gd name="connsiteY19" fmla="*/ 1095027 h 6858000"/>
              <a:gd name="connsiteX20" fmla="*/ 5202153 w 6128435"/>
              <a:gd name="connsiteY20" fmla="*/ 1133224 h 6858000"/>
              <a:gd name="connsiteX21" fmla="*/ 5207370 w 6128435"/>
              <a:gd name="connsiteY21" fmla="*/ 1138097 h 6858000"/>
              <a:gd name="connsiteX22" fmla="*/ 5189234 w 6128435"/>
              <a:gd name="connsiteY22" fmla="*/ 1193495 h 6858000"/>
              <a:gd name="connsiteX23" fmla="*/ 5202769 w 6128435"/>
              <a:gd name="connsiteY23" fmla="*/ 1269450 h 6858000"/>
              <a:gd name="connsiteX24" fmla="*/ 5225968 w 6128435"/>
              <a:gd name="connsiteY24" fmla="*/ 1357994 h 6858000"/>
              <a:gd name="connsiteX25" fmla="*/ 5233819 w 6128435"/>
              <a:gd name="connsiteY25" fmla="*/ 1380922 h 6858000"/>
              <a:gd name="connsiteX26" fmla="*/ 5237226 w 6128435"/>
              <a:gd name="connsiteY26" fmla="*/ 1441327 h 6858000"/>
              <a:gd name="connsiteX27" fmla="*/ 5244434 w 6128435"/>
              <a:gd name="connsiteY27" fmla="*/ 1580810 h 6858000"/>
              <a:gd name="connsiteX28" fmla="*/ 5251453 w 6128435"/>
              <a:gd name="connsiteY28" fmla="*/ 1583934 h 6858000"/>
              <a:gd name="connsiteX29" fmla="*/ 5253136 w 6128435"/>
              <a:gd name="connsiteY29" fmla="*/ 1595457 h 6858000"/>
              <a:gd name="connsiteX30" fmla="*/ 5254863 w 6128435"/>
              <a:gd name="connsiteY30" fmla="*/ 1598311 h 6858000"/>
              <a:gd name="connsiteX31" fmla="*/ 5263491 w 6128435"/>
              <a:gd name="connsiteY31" fmla="*/ 1642938 h 6858000"/>
              <a:gd name="connsiteX32" fmla="*/ 5261314 w 6128435"/>
              <a:gd name="connsiteY32" fmla="*/ 1689177 h 6858000"/>
              <a:gd name="connsiteX33" fmla="*/ 5259788 w 6128435"/>
              <a:gd name="connsiteY33" fmla="*/ 1768516 h 6858000"/>
              <a:gd name="connsiteX34" fmla="*/ 5255696 w 6128435"/>
              <a:gd name="connsiteY34" fmla="*/ 1953770 h 6858000"/>
              <a:gd name="connsiteX35" fmla="*/ 5252592 w 6128435"/>
              <a:gd name="connsiteY35" fmla="*/ 2092210 h 6858000"/>
              <a:gd name="connsiteX36" fmla="*/ 5264303 w 6128435"/>
              <a:gd name="connsiteY36" fmla="*/ 2225157 h 6858000"/>
              <a:gd name="connsiteX37" fmla="*/ 5254949 w 6128435"/>
              <a:gd name="connsiteY37" fmla="*/ 2236160 h 6858000"/>
              <a:gd name="connsiteX38" fmla="*/ 5250104 w 6128435"/>
              <a:gd name="connsiteY38" fmla="*/ 2249166 h 6858000"/>
              <a:gd name="connsiteX39" fmla="*/ 5251214 w 6128435"/>
              <a:gd name="connsiteY39" fmla="*/ 2250944 h 6858000"/>
              <a:gd name="connsiteX40" fmla="*/ 5250644 w 6128435"/>
              <a:gd name="connsiteY40" fmla="*/ 2266619 h 6858000"/>
              <a:gd name="connsiteX41" fmla="*/ 5247111 w 6128435"/>
              <a:gd name="connsiteY41" fmla="*/ 2269679 h 6858000"/>
              <a:gd name="connsiteX42" fmla="*/ 5279312 w 6128435"/>
              <a:gd name="connsiteY42" fmla="*/ 2302757 h 6858000"/>
              <a:gd name="connsiteX43" fmla="*/ 5293877 w 6128435"/>
              <a:gd name="connsiteY43" fmla="*/ 2368649 h 6858000"/>
              <a:gd name="connsiteX44" fmla="*/ 5311338 w 6128435"/>
              <a:gd name="connsiteY44" fmla="*/ 2404034 h 6858000"/>
              <a:gd name="connsiteX45" fmla="*/ 5338366 w 6128435"/>
              <a:gd name="connsiteY45" fmla="*/ 2465052 h 6858000"/>
              <a:gd name="connsiteX46" fmla="*/ 5371263 w 6128435"/>
              <a:gd name="connsiteY46" fmla="*/ 2586413 h 6858000"/>
              <a:gd name="connsiteX47" fmla="*/ 5407503 w 6128435"/>
              <a:gd name="connsiteY47" fmla="*/ 2786290 h 6858000"/>
              <a:gd name="connsiteX48" fmla="*/ 5407356 w 6128435"/>
              <a:gd name="connsiteY48" fmla="*/ 2787545 h 6858000"/>
              <a:gd name="connsiteX49" fmla="*/ 5411130 w 6128435"/>
              <a:gd name="connsiteY49" fmla="*/ 2788640 h 6858000"/>
              <a:gd name="connsiteX50" fmla="*/ 5416439 w 6128435"/>
              <a:gd name="connsiteY50" fmla="*/ 2805666 h 6858000"/>
              <a:gd name="connsiteX51" fmla="*/ 5416589 w 6128435"/>
              <a:gd name="connsiteY51" fmla="*/ 2810822 h 6858000"/>
              <a:gd name="connsiteX52" fmla="*/ 5418542 w 6128435"/>
              <a:gd name="connsiteY52" fmla="*/ 2817745 h 6858000"/>
              <a:gd name="connsiteX53" fmla="*/ 5418847 w 6128435"/>
              <a:gd name="connsiteY53" fmla="*/ 2817825 h 6858000"/>
              <a:gd name="connsiteX54" fmla="*/ 5457023 w 6128435"/>
              <a:gd name="connsiteY54" fmla="*/ 2858292 h 6858000"/>
              <a:gd name="connsiteX55" fmla="*/ 5479298 w 6128435"/>
              <a:gd name="connsiteY55" fmla="*/ 2947791 h 6858000"/>
              <a:gd name="connsiteX56" fmla="*/ 5481770 w 6128435"/>
              <a:gd name="connsiteY56" fmla="*/ 2951352 h 6858000"/>
              <a:gd name="connsiteX57" fmla="*/ 5482045 w 6128435"/>
              <a:gd name="connsiteY57" fmla="*/ 2984371 h 6858000"/>
              <a:gd name="connsiteX58" fmla="*/ 5482415 w 6128435"/>
              <a:gd name="connsiteY58" fmla="*/ 3004079 h 6858000"/>
              <a:gd name="connsiteX59" fmla="*/ 5483865 w 6128435"/>
              <a:gd name="connsiteY59" fmla="*/ 3005467 h 6858000"/>
              <a:gd name="connsiteX60" fmla="*/ 5482236 w 6128435"/>
              <a:gd name="connsiteY60" fmla="*/ 3019791 h 6858000"/>
              <a:gd name="connsiteX61" fmla="*/ 5481505 w 6128435"/>
              <a:gd name="connsiteY61" fmla="*/ 3095286 h 6858000"/>
              <a:gd name="connsiteX62" fmla="*/ 5477595 w 6128435"/>
              <a:gd name="connsiteY62" fmla="*/ 3250534 h 6858000"/>
              <a:gd name="connsiteX63" fmla="*/ 5532836 w 6128435"/>
              <a:gd name="connsiteY63" fmla="*/ 3353840 h 6858000"/>
              <a:gd name="connsiteX64" fmla="*/ 5561229 w 6128435"/>
              <a:gd name="connsiteY64" fmla="*/ 3395784 h 6858000"/>
              <a:gd name="connsiteX65" fmla="*/ 5589758 w 6128435"/>
              <a:gd name="connsiteY65" fmla="*/ 3506453 h 6858000"/>
              <a:gd name="connsiteX66" fmla="*/ 5596144 w 6128435"/>
              <a:gd name="connsiteY66" fmla="*/ 3534624 h 6858000"/>
              <a:gd name="connsiteX67" fmla="*/ 5597750 w 6128435"/>
              <a:gd name="connsiteY67" fmla="*/ 3534129 h 6858000"/>
              <a:gd name="connsiteX68" fmla="*/ 5599700 w 6128435"/>
              <a:gd name="connsiteY68" fmla="*/ 3547221 h 6858000"/>
              <a:gd name="connsiteX69" fmla="*/ 5615031 w 6128435"/>
              <a:gd name="connsiteY69" fmla="*/ 3557482 h 6858000"/>
              <a:gd name="connsiteX70" fmla="*/ 5618377 w 6128435"/>
              <a:gd name="connsiteY70" fmla="*/ 3588431 h 6858000"/>
              <a:gd name="connsiteX71" fmla="*/ 5612155 w 6128435"/>
              <a:gd name="connsiteY71" fmla="*/ 3589869 h 6858000"/>
              <a:gd name="connsiteX72" fmla="*/ 5620843 w 6128435"/>
              <a:gd name="connsiteY72" fmla="*/ 3606745 h 6858000"/>
              <a:gd name="connsiteX73" fmla="*/ 5655472 w 6128435"/>
              <a:gd name="connsiteY73" fmla="*/ 3678877 h 6858000"/>
              <a:gd name="connsiteX74" fmla="*/ 5680448 w 6128435"/>
              <a:gd name="connsiteY74" fmla="*/ 3717760 h 6858000"/>
              <a:gd name="connsiteX75" fmla="*/ 5683015 w 6128435"/>
              <a:gd name="connsiteY75" fmla="*/ 3762025 h 6858000"/>
              <a:gd name="connsiteX76" fmla="*/ 5696643 w 6128435"/>
              <a:gd name="connsiteY76" fmla="*/ 3773888 h 6858000"/>
              <a:gd name="connsiteX77" fmla="*/ 5699203 w 6128435"/>
              <a:gd name="connsiteY77" fmla="*/ 3775823 h 6858000"/>
              <a:gd name="connsiteX78" fmla="*/ 5704824 w 6128435"/>
              <a:gd name="connsiteY78" fmla="*/ 3785966 h 6858000"/>
              <a:gd name="connsiteX79" fmla="*/ 5712204 w 6128435"/>
              <a:gd name="connsiteY79" fmla="*/ 3785830 h 6858000"/>
              <a:gd name="connsiteX80" fmla="*/ 5724816 w 6128435"/>
              <a:gd name="connsiteY80" fmla="*/ 3798949 h 6858000"/>
              <a:gd name="connsiteX81" fmla="*/ 5733539 w 6128435"/>
              <a:gd name="connsiteY81" fmla="*/ 3818457 h 6858000"/>
              <a:gd name="connsiteX82" fmla="*/ 5768491 w 6128435"/>
              <a:gd name="connsiteY82" fmla="*/ 3914399 h 6858000"/>
              <a:gd name="connsiteX83" fmla="*/ 5793123 w 6128435"/>
              <a:gd name="connsiteY83" fmla="*/ 3969952 h 6858000"/>
              <a:gd name="connsiteX84" fmla="*/ 5808321 w 6128435"/>
              <a:gd name="connsiteY84" fmla="*/ 3988153 h 6858000"/>
              <a:gd name="connsiteX85" fmla="*/ 5825621 w 6128435"/>
              <a:gd name="connsiteY85" fmla="*/ 4015525 h 6858000"/>
              <a:gd name="connsiteX86" fmla="*/ 5860672 w 6128435"/>
              <a:gd name="connsiteY86" fmla="*/ 4061579 h 6858000"/>
              <a:gd name="connsiteX87" fmla="*/ 5872173 w 6128435"/>
              <a:gd name="connsiteY87" fmla="*/ 4088497 h 6858000"/>
              <a:gd name="connsiteX88" fmla="*/ 5883705 w 6128435"/>
              <a:gd name="connsiteY88" fmla="*/ 4101899 h 6858000"/>
              <a:gd name="connsiteX89" fmla="*/ 5885314 w 6128435"/>
              <a:gd name="connsiteY89" fmla="*/ 4108387 h 6858000"/>
              <a:gd name="connsiteX90" fmla="*/ 5894095 w 6128435"/>
              <a:gd name="connsiteY90" fmla="*/ 4128857 h 6858000"/>
              <a:gd name="connsiteX91" fmla="*/ 5898339 w 6128435"/>
              <a:gd name="connsiteY91" fmla="*/ 4140800 h 6858000"/>
              <a:gd name="connsiteX92" fmla="*/ 5899734 w 6128435"/>
              <a:gd name="connsiteY92" fmla="*/ 4145632 h 6858000"/>
              <a:gd name="connsiteX93" fmla="*/ 5903513 w 6128435"/>
              <a:gd name="connsiteY93" fmla="*/ 4187661 h 6858000"/>
              <a:gd name="connsiteX94" fmla="*/ 5917114 w 6128435"/>
              <a:gd name="connsiteY94" fmla="*/ 4213096 h 6858000"/>
              <a:gd name="connsiteX95" fmla="*/ 5921153 w 6128435"/>
              <a:gd name="connsiteY95" fmla="*/ 4236222 h 6858000"/>
              <a:gd name="connsiteX96" fmla="*/ 5924233 w 6128435"/>
              <a:gd name="connsiteY96" fmla="*/ 4242060 h 6858000"/>
              <a:gd name="connsiteX97" fmla="*/ 5928910 w 6128435"/>
              <a:gd name="connsiteY97" fmla="*/ 4300973 h 6858000"/>
              <a:gd name="connsiteX98" fmla="*/ 5939320 w 6128435"/>
              <a:gd name="connsiteY98" fmla="*/ 4340435 h 6858000"/>
              <a:gd name="connsiteX99" fmla="*/ 5946705 w 6128435"/>
              <a:gd name="connsiteY99" fmla="*/ 4428051 h 6858000"/>
              <a:gd name="connsiteX100" fmla="*/ 5949261 w 6128435"/>
              <a:gd name="connsiteY100" fmla="*/ 4449185 h 6858000"/>
              <a:gd name="connsiteX101" fmla="*/ 5957504 w 6128435"/>
              <a:gd name="connsiteY101" fmla="*/ 4465911 h 6858000"/>
              <a:gd name="connsiteX102" fmla="*/ 5964689 w 6128435"/>
              <a:gd name="connsiteY102" fmla="*/ 4468532 h 6858000"/>
              <a:gd name="connsiteX103" fmla="*/ 5967062 w 6128435"/>
              <a:gd name="connsiteY103" fmla="*/ 4479923 h 6858000"/>
              <a:gd name="connsiteX104" fmla="*/ 5968960 w 6128435"/>
              <a:gd name="connsiteY104" fmla="*/ 4482655 h 6858000"/>
              <a:gd name="connsiteX105" fmla="*/ 5978567 w 6128435"/>
              <a:gd name="connsiteY105" fmla="*/ 4498605 h 6858000"/>
              <a:gd name="connsiteX106" fmla="*/ 5980106 w 6128435"/>
              <a:gd name="connsiteY106" fmla="*/ 4585087 h 6858000"/>
              <a:gd name="connsiteX107" fmla="*/ 5998138 w 6128435"/>
              <a:gd name="connsiteY107" fmla="*/ 4697518 h 6858000"/>
              <a:gd name="connsiteX108" fmla="*/ 6013516 w 6128435"/>
              <a:gd name="connsiteY108" fmla="*/ 4786619 h 6858000"/>
              <a:gd name="connsiteX109" fmla="*/ 6025404 w 6128435"/>
              <a:gd name="connsiteY109" fmla="*/ 4858148 h 6858000"/>
              <a:gd name="connsiteX110" fmla="*/ 6007749 w 6128435"/>
              <a:gd name="connsiteY110" fmla="*/ 4964715 h 6858000"/>
              <a:gd name="connsiteX111" fmla="*/ 6005269 w 6128435"/>
              <a:gd name="connsiteY111" fmla="*/ 5150567 h 6858000"/>
              <a:gd name="connsiteX112" fmla="*/ 6001127 w 6128435"/>
              <a:gd name="connsiteY112" fmla="*/ 5164609 h 6858000"/>
              <a:gd name="connsiteX113" fmla="*/ 5996647 w 6128435"/>
              <a:gd name="connsiteY113" fmla="*/ 5185640 h 6858000"/>
              <a:gd name="connsiteX114" fmla="*/ 5998514 w 6128435"/>
              <a:gd name="connsiteY114" fmla="*/ 5189673 h 6858000"/>
              <a:gd name="connsiteX115" fmla="*/ 5995970 w 6128435"/>
              <a:gd name="connsiteY115" fmla="*/ 5221547 h 6858000"/>
              <a:gd name="connsiteX116" fmla="*/ 5997218 w 6128435"/>
              <a:gd name="connsiteY116" fmla="*/ 5222031 h 6858000"/>
              <a:gd name="connsiteX117" fmla="*/ 6002116 w 6128435"/>
              <a:gd name="connsiteY117" fmla="*/ 5231223 h 6858000"/>
              <a:gd name="connsiteX118" fmla="*/ 6008541 w 6128435"/>
              <a:gd name="connsiteY118" fmla="*/ 5248680 h 6858000"/>
              <a:gd name="connsiteX119" fmla="*/ 6039260 w 6128435"/>
              <a:gd name="connsiteY119" fmla="*/ 5289518 h 6858000"/>
              <a:gd name="connsiteX120" fmla="*/ 6036748 w 6128435"/>
              <a:gd name="connsiteY120" fmla="*/ 5322752 h 6858000"/>
              <a:gd name="connsiteX121" fmla="*/ 6036943 w 6128435"/>
              <a:gd name="connsiteY121" fmla="*/ 5329480 h 6858000"/>
              <a:gd name="connsiteX122" fmla="*/ 6037236 w 6128435"/>
              <a:gd name="connsiteY122" fmla="*/ 5329634 h 6858000"/>
              <a:gd name="connsiteX123" fmla="*/ 6038019 w 6128435"/>
              <a:gd name="connsiteY123" fmla="*/ 5336764 h 6858000"/>
              <a:gd name="connsiteX124" fmla="*/ 6037298 w 6128435"/>
              <a:gd name="connsiteY124" fmla="*/ 5341753 h 6858000"/>
              <a:gd name="connsiteX125" fmla="*/ 6037677 w 6128435"/>
              <a:gd name="connsiteY125" fmla="*/ 5354807 h 6858000"/>
              <a:gd name="connsiteX126" fmla="*/ 6039728 w 6128435"/>
              <a:gd name="connsiteY126" fmla="*/ 5359416 h 6858000"/>
              <a:gd name="connsiteX127" fmla="*/ 6043311 w 6128435"/>
              <a:gd name="connsiteY127" fmla="*/ 5361407 h 6858000"/>
              <a:gd name="connsiteX128" fmla="*/ 6042954 w 6128435"/>
              <a:gd name="connsiteY128" fmla="*/ 5362576 h 6858000"/>
              <a:gd name="connsiteX129" fmla="*/ 6053435 w 6128435"/>
              <a:gd name="connsiteY129" fmla="*/ 5387547 h 6858000"/>
              <a:gd name="connsiteX130" fmla="*/ 6065933 w 6128435"/>
              <a:gd name="connsiteY130" fmla="*/ 5443002 h 6858000"/>
              <a:gd name="connsiteX131" fmla="*/ 6068640 w 6128435"/>
              <a:gd name="connsiteY131" fmla="*/ 5474503 h 6858000"/>
              <a:gd name="connsiteX132" fmla="*/ 6080922 w 6128435"/>
              <a:gd name="connsiteY132" fmla="*/ 5561070 h 6858000"/>
              <a:gd name="connsiteX133" fmla="*/ 6096949 w 6128435"/>
              <a:gd name="connsiteY133" fmla="*/ 5648179 h 6858000"/>
              <a:gd name="connsiteX134" fmla="*/ 6125703 w 6128435"/>
              <a:gd name="connsiteY134" fmla="*/ 5692894 h 6858000"/>
              <a:gd name="connsiteX135" fmla="*/ 6126670 w 6128435"/>
              <a:gd name="connsiteY135" fmla="*/ 5697882 h 6858000"/>
              <a:gd name="connsiteX136" fmla="*/ 6124061 w 6128435"/>
              <a:gd name="connsiteY136" fmla="*/ 5710294 h 6858000"/>
              <a:gd name="connsiteX137" fmla="*/ 6122213 w 6128435"/>
              <a:gd name="connsiteY137" fmla="*/ 5714762 h 6858000"/>
              <a:gd name="connsiteX138" fmla="*/ 6121353 w 6128435"/>
              <a:gd name="connsiteY138" fmla="*/ 5721725 h 6858000"/>
              <a:gd name="connsiteX139" fmla="*/ 6121607 w 6128435"/>
              <a:gd name="connsiteY139" fmla="*/ 5721959 h 6858000"/>
              <a:gd name="connsiteX140" fmla="*/ 6120262 w 6128435"/>
              <a:gd name="connsiteY140" fmla="*/ 5728358 h 6858000"/>
              <a:gd name="connsiteX141" fmla="*/ 6110194 w 6128435"/>
              <a:gd name="connsiteY141" fmla="*/ 5758853 h 6858000"/>
              <a:gd name="connsiteX142" fmla="*/ 6127519 w 6128435"/>
              <a:gd name="connsiteY142" fmla="*/ 5865775 h 6858000"/>
              <a:gd name="connsiteX143" fmla="*/ 6128435 w 6128435"/>
              <a:gd name="connsiteY143" fmla="*/ 5870164 h 6858000"/>
              <a:gd name="connsiteX144" fmla="*/ 6119217 w 6128435"/>
              <a:gd name="connsiteY144" fmla="*/ 5888542 h 6858000"/>
              <a:gd name="connsiteX145" fmla="*/ 6115966 w 6128435"/>
              <a:gd name="connsiteY145" fmla="*/ 5898387 h 6858000"/>
              <a:gd name="connsiteX146" fmla="*/ 6111924 w 6128435"/>
              <a:gd name="connsiteY146" fmla="*/ 5900444 h 6858000"/>
              <a:gd name="connsiteX147" fmla="*/ 6108716 w 6128435"/>
              <a:gd name="connsiteY147" fmla="*/ 5915345 h 6858000"/>
              <a:gd name="connsiteX148" fmla="*/ 6109524 w 6128435"/>
              <a:gd name="connsiteY148" fmla="*/ 5917328 h 6858000"/>
              <a:gd name="connsiteX149" fmla="*/ 6102493 w 6128435"/>
              <a:gd name="connsiteY149" fmla="*/ 5928602 h 6858000"/>
              <a:gd name="connsiteX150" fmla="*/ 6056863 w 6128435"/>
              <a:gd name="connsiteY150" fmla="*/ 6000643 h 6858000"/>
              <a:gd name="connsiteX151" fmla="*/ 6045436 w 6128435"/>
              <a:gd name="connsiteY151" fmla="*/ 6124480 h 6858000"/>
              <a:gd name="connsiteX152" fmla="*/ 6030489 w 6128435"/>
              <a:gd name="connsiteY152" fmla="*/ 6317666 h 6858000"/>
              <a:gd name="connsiteX153" fmla="*/ 6007492 w 6128435"/>
              <a:gd name="connsiteY153" fmla="*/ 6440818 h 6858000"/>
              <a:gd name="connsiteX154" fmla="*/ 6009467 w 6128435"/>
              <a:gd name="connsiteY154" fmla="*/ 6487076 h 6858000"/>
              <a:gd name="connsiteX155" fmla="*/ 5995064 w 6128435"/>
              <a:gd name="connsiteY155" fmla="*/ 6540791 h 6858000"/>
              <a:gd name="connsiteX156" fmla="*/ 5996309 w 6128435"/>
              <a:gd name="connsiteY156" fmla="*/ 6543961 h 6858000"/>
              <a:gd name="connsiteX157" fmla="*/ 5996048 w 6128435"/>
              <a:gd name="connsiteY157" fmla="*/ 6555444 h 6858000"/>
              <a:gd name="connsiteX158" fmla="*/ 6002524 w 6128435"/>
              <a:gd name="connsiteY158" fmla="*/ 6560188 h 6858000"/>
              <a:gd name="connsiteX159" fmla="*/ 6006823 w 6128435"/>
              <a:gd name="connsiteY159" fmla="*/ 6578546 h 6858000"/>
              <a:gd name="connsiteX160" fmla="*/ 6004510 w 6128435"/>
              <a:gd name="connsiteY160" fmla="*/ 6599256 h 6858000"/>
              <a:gd name="connsiteX161" fmla="*/ 5986207 w 6128435"/>
              <a:gd name="connsiteY161" fmla="*/ 6695855 h 6858000"/>
              <a:gd name="connsiteX162" fmla="*/ 5979428 w 6128435"/>
              <a:gd name="connsiteY162" fmla="*/ 6754678 h 6858000"/>
              <a:gd name="connsiteX163" fmla="*/ 5983398 w 6128435"/>
              <a:gd name="connsiteY163" fmla="*/ 6778641 h 6858000"/>
              <a:gd name="connsiteX164" fmla="*/ 5984543 w 6128435"/>
              <a:gd name="connsiteY164" fmla="*/ 6811016 h 6858000"/>
              <a:gd name="connsiteX165" fmla="*/ 5981802 w 6128435"/>
              <a:gd name="connsiteY165" fmla="*/ 6838578 h 6858000"/>
              <a:gd name="connsiteX166" fmla="*/ 5979671 w 6128435"/>
              <a:gd name="connsiteY166" fmla="*/ 6858000 h 6858000"/>
              <a:gd name="connsiteX167" fmla="*/ 0 w 6128435"/>
              <a:gd name="connsiteY167" fmla="*/ 6858000 h 6858000"/>
              <a:gd name="connsiteX168" fmla="*/ 0 w 6128435"/>
              <a:gd name="connsiteY16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201957 w 6128435"/>
              <a:gd name="connsiteY12" fmla="*/ 736835 h 6858000"/>
              <a:gd name="connsiteX13" fmla="*/ 5189051 w 6128435"/>
              <a:gd name="connsiteY13" fmla="*/ 782518 h 6858000"/>
              <a:gd name="connsiteX14" fmla="*/ 5210428 w 6128435"/>
              <a:gd name="connsiteY14" fmla="*/ 815772 h 6858000"/>
              <a:gd name="connsiteX15" fmla="*/ 5221088 w 6128435"/>
              <a:gd name="connsiteY15" fmla="*/ 860193 h 6858000"/>
              <a:gd name="connsiteX16" fmla="*/ 5227653 w 6128435"/>
              <a:gd name="connsiteY16" fmla="*/ 886709 h 6858000"/>
              <a:gd name="connsiteX17" fmla="*/ 5230806 w 6128435"/>
              <a:gd name="connsiteY17" fmla="*/ 961354 h 6858000"/>
              <a:gd name="connsiteX18" fmla="*/ 5201018 w 6128435"/>
              <a:gd name="connsiteY18" fmla="*/ 1095027 h 6858000"/>
              <a:gd name="connsiteX19" fmla="*/ 5202153 w 6128435"/>
              <a:gd name="connsiteY19" fmla="*/ 1133224 h 6858000"/>
              <a:gd name="connsiteX20" fmla="*/ 5207370 w 6128435"/>
              <a:gd name="connsiteY20" fmla="*/ 1138097 h 6858000"/>
              <a:gd name="connsiteX21" fmla="*/ 5189234 w 6128435"/>
              <a:gd name="connsiteY21" fmla="*/ 1193495 h 6858000"/>
              <a:gd name="connsiteX22" fmla="*/ 5202769 w 6128435"/>
              <a:gd name="connsiteY22" fmla="*/ 1269450 h 6858000"/>
              <a:gd name="connsiteX23" fmla="*/ 5225968 w 6128435"/>
              <a:gd name="connsiteY23" fmla="*/ 1357994 h 6858000"/>
              <a:gd name="connsiteX24" fmla="*/ 5233819 w 6128435"/>
              <a:gd name="connsiteY24" fmla="*/ 1380922 h 6858000"/>
              <a:gd name="connsiteX25" fmla="*/ 5237226 w 6128435"/>
              <a:gd name="connsiteY25" fmla="*/ 1441327 h 6858000"/>
              <a:gd name="connsiteX26" fmla="*/ 5244434 w 6128435"/>
              <a:gd name="connsiteY26" fmla="*/ 1580810 h 6858000"/>
              <a:gd name="connsiteX27" fmla="*/ 5251453 w 6128435"/>
              <a:gd name="connsiteY27" fmla="*/ 1583934 h 6858000"/>
              <a:gd name="connsiteX28" fmla="*/ 5253136 w 6128435"/>
              <a:gd name="connsiteY28" fmla="*/ 1595457 h 6858000"/>
              <a:gd name="connsiteX29" fmla="*/ 5254863 w 6128435"/>
              <a:gd name="connsiteY29" fmla="*/ 1598311 h 6858000"/>
              <a:gd name="connsiteX30" fmla="*/ 5263491 w 6128435"/>
              <a:gd name="connsiteY30" fmla="*/ 1642938 h 6858000"/>
              <a:gd name="connsiteX31" fmla="*/ 5261314 w 6128435"/>
              <a:gd name="connsiteY31" fmla="*/ 1689177 h 6858000"/>
              <a:gd name="connsiteX32" fmla="*/ 5259788 w 6128435"/>
              <a:gd name="connsiteY32" fmla="*/ 1768516 h 6858000"/>
              <a:gd name="connsiteX33" fmla="*/ 5255696 w 6128435"/>
              <a:gd name="connsiteY33" fmla="*/ 1953770 h 6858000"/>
              <a:gd name="connsiteX34" fmla="*/ 5252592 w 6128435"/>
              <a:gd name="connsiteY34" fmla="*/ 2092210 h 6858000"/>
              <a:gd name="connsiteX35" fmla="*/ 5264303 w 6128435"/>
              <a:gd name="connsiteY35" fmla="*/ 2225157 h 6858000"/>
              <a:gd name="connsiteX36" fmla="*/ 5254949 w 6128435"/>
              <a:gd name="connsiteY36" fmla="*/ 2236160 h 6858000"/>
              <a:gd name="connsiteX37" fmla="*/ 5250104 w 6128435"/>
              <a:gd name="connsiteY37" fmla="*/ 2249166 h 6858000"/>
              <a:gd name="connsiteX38" fmla="*/ 5251214 w 6128435"/>
              <a:gd name="connsiteY38" fmla="*/ 2250944 h 6858000"/>
              <a:gd name="connsiteX39" fmla="*/ 5250644 w 6128435"/>
              <a:gd name="connsiteY39" fmla="*/ 2266619 h 6858000"/>
              <a:gd name="connsiteX40" fmla="*/ 5247111 w 6128435"/>
              <a:gd name="connsiteY40" fmla="*/ 2269679 h 6858000"/>
              <a:gd name="connsiteX41" fmla="*/ 5279312 w 6128435"/>
              <a:gd name="connsiteY41" fmla="*/ 2302757 h 6858000"/>
              <a:gd name="connsiteX42" fmla="*/ 5293877 w 6128435"/>
              <a:gd name="connsiteY42" fmla="*/ 2368649 h 6858000"/>
              <a:gd name="connsiteX43" fmla="*/ 5311338 w 6128435"/>
              <a:gd name="connsiteY43" fmla="*/ 2404034 h 6858000"/>
              <a:gd name="connsiteX44" fmla="*/ 5338366 w 6128435"/>
              <a:gd name="connsiteY44" fmla="*/ 2465052 h 6858000"/>
              <a:gd name="connsiteX45" fmla="*/ 5371263 w 6128435"/>
              <a:gd name="connsiteY45" fmla="*/ 2586413 h 6858000"/>
              <a:gd name="connsiteX46" fmla="*/ 5407503 w 6128435"/>
              <a:gd name="connsiteY46" fmla="*/ 2786290 h 6858000"/>
              <a:gd name="connsiteX47" fmla="*/ 5407356 w 6128435"/>
              <a:gd name="connsiteY47" fmla="*/ 2787545 h 6858000"/>
              <a:gd name="connsiteX48" fmla="*/ 5411130 w 6128435"/>
              <a:gd name="connsiteY48" fmla="*/ 2788640 h 6858000"/>
              <a:gd name="connsiteX49" fmla="*/ 5416439 w 6128435"/>
              <a:gd name="connsiteY49" fmla="*/ 2805666 h 6858000"/>
              <a:gd name="connsiteX50" fmla="*/ 5416589 w 6128435"/>
              <a:gd name="connsiteY50" fmla="*/ 2810822 h 6858000"/>
              <a:gd name="connsiteX51" fmla="*/ 5418542 w 6128435"/>
              <a:gd name="connsiteY51" fmla="*/ 2817745 h 6858000"/>
              <a:gd name="connsiteX52" fmla="*/ 5418847 w 6128435"/>
              <a:gd name="connsiteY52" fmla="*/ 2817825 h 6858000"/>
              <a:gd name="connsiteX53" fmla="*/ 5457023 w 6128435"/>
              <a:gd name="connsiteY53" fmla="*/ 2858292 h 6858000"/>
              <a:gd name="connsiteX54" fmla="*/ 5479298 w 6128435"/>
              <a:gd name="connsiteY54" fmla="*/ 2947791 h 6858000"/>
              <a:gd name="connsiteX55" fmla="*/ 5481770 w 6128435"/>
              <a:gd name="connsiteY55" fmla="*/ 2951352 h 6858000"/>
              <a:gd name="connsiteX56" fmla="*/ 5482045 w 6128435"/>
              <a:gd name="connsiteY56" fmla="*/ 2984371 h 6858000"/>
              <a:gd name="connsiteX57" fmla="*/ 5482415 w 6128435"/>
              <a:gd name="connsiteY57" fmla="*/ 3004079 h 6858000"/>
              <a:gd name="connsiteX58" fmla="*/ 5483865 w 6128435"/>
              <a:gd name="connsiteY58" fmla="*/ 3005467 h 6858000"/>
              <a:gd name="connsiteX59" fmla="*/ 5482236 w 6128435"/>
              <a:gd name="connsiteY59" fmla="*/ 3019791 h 6858000"/>
              <a:gd name="connsiteX60" fmla="*/ 5481505 w 6128435"/>
              <a:gd name="connsiteY60" fmla="*/ 3095286 h 6858000"/>
              <a:gd name="connsiteX61" fmla="*/ 5477595 w 6128435"/>
              <a:gd name="connsiteY61" fmla="*/ 3250534 h 6858000"/>
              <a:gd name="connsiteX62" fmla="*/ 5532836 w 6128435"/>
              <a:gd name="connsiteY62" fmla="*/ 3353840 h 6858000"/>
              <a:gd name="connsiteX63" fmla="*/ 5561229 w 6128435"/>
              <a:gd name="connsiteY63" fmla="*/ 3395784 h 6858000"/>
              <a:gd name="connsiteX64" fmla="*/ 5589758 w 6128435"/>
              <a:gd name="connsiteY64" fmla="*/ 3506453 h 6858000"/>
              <a:gd name="connsiteX65" fmla="*/ 5596144 w 6128435"/>
              <a:gd name="connsiteY65" fmla="*/ 3534624 h 6858000"/>
              <a:gd name="connsiteX66" fmla="*/ 5597750 w 6128435"/>
              <a:gd name="connsiteY66" fmla="*/ 3534129 h 6858000"/>
              <a:gd name="connsiteX67" fmla="*/ 5599700 w 6128435"/>
              <a:gd name="connsiteY67" fmla="*/ 3547221 h 6858000"/>
              <a:gd name="connsiteX68" fmla="*/ 5615031 w 6128435"/>
              <a:gd name="connsiteY68" fmla="*/ 3557482 h 6858000"/>
              <a:gd name="connsiteX69" fmla="*/ 5618377 w 6128435"/>
              <a:gd name="connsiteY69" fmla="*/ 3588431 h 6858000"/>
              <a:gd name="connsiteX70" fmla="*/ 5612155 w 6128435"/>
              <a:gd name="connsiteY70" fmla="*/ 3589869 h 6858000"/>
              <a:gd name="connsiteX71" fmla="*/ 5620843 w 6128435"/>
              <a:gd name="connsiteY71" fmla="*/ 3606745 h 6858000"/>
              <a:gd name="connsiteX72" fmla="*/ 5655472 w 6128435"/>
              <a:gd name="connsiteY72" fmla="*/ 3678877 h 6858000"/>
              <a:gd name="connsiteX73" fmla="*/ 5680448 w 6128435"/>
              <a:gd name="connsiteY73" fmla="*/ 3717760 h 6858000"/>
              <a:gd name="connsiteX74" fmla="*/ 5683015 w 6128435"/>
              <a:gd name="connsiteY74" fmla="*/ 3762025 h 6858000"/>
              <a:gd name="connsiteX75" fmla="*/ 5696643 w 6128435"/>
              <a:gd name="connsiteY75" fmla="*/ 3773888 h 6858000"/>
              <a:gd name="connsiteX76" fmla="*/ 5699203 w 6128435"/>
              <a:gd name="connsiteY76" fmla="*/ 3775823 h 6858000"/>
              <a:gd name="connsiteX77" fmla="*/ 5704824 w 6128435"/>
              <a:gd name="connsiteY77" fmla="*/ 3785966 h 6858000"/>
              <a:gd name="connsiteX78" fmla="*/ 5712204 w 6128435"/>
              <a:gd name="connsiteY78" fmla="*/ 3785830 h 6858000"/>
              <a:gd name="connsiteX79" fmla="*/ 5724816 w 6128435"/>
              <a:gd name="connsiteY79" fmla="*/ 3798949 h 6858000"/>
              <a:gd name="connsiteX80" fmla="*/ 5733539 w 6128435"/>
              <a:gd name="connsiteY80" fmla="*/ 3818457 h 6858000"/>
              <a:gd name="connsiteX81" fmla="*/ 5768491 w 6128435"/>
              <a:gd name="connsiteY81" fmla="*/ 3914399 h 6858000"/>
              <a:gd name="connsiteX82" fmla="*/ 5793123 w 6128435"/>
              <a:gd name="connsiteY82" fmla="*/ 3969952 h 6858000"/>
              <a:gd name="connsiteX83" fmla="*/ 5808321 w 6128435"/>
              <a:gd name="connsiteY83" fmla="*/ 3988153 h 6858000"/>
              <a:gd name="connsiteX84" fmla="*/ 5825621 w 6128435"/>
              <a:gd name="connsiteY84" fmla="*/ 4015525 h 6858000"/>
              <a:gd name="connsiteX85" fmla="*/ 5860672 w 6128435"/>
              <a:gd name="connsiteY85" fmla="*/ 4061579 h 6858000"/>
              <a:gd name="connsiteX86" fmla="*/ 5872173 w 6128435"/>
              <a:gd name="connsiteY86" fmla="*/ 4088497 h 6858000"/>
              <a:gd name="connsiteX87" fmla="*/ 5883705 w 6128435"/>
              <a:gd name="connsiteY87" fmla="*/ 4101899 h 6858000"/>
              <a:gd name="connsiteX88" fmla="*/ 5885314 w 6128435"/>
              <a:gd name="connsiteY88" fmla="*/ 4108387 h 6858000"/>
              <a:gd name="connsiteX89" fmla="*/ 5894095 w 6128435"/>
              <a:gd name="connsiteY89" fmla="*/ 4128857 h 6858000"/>
              <a:gd name="connsiteX90" fmla="*/ 5898339 w 6128435"/>
              <a:gd name="connsiteY90" fmla="*/ 4140800 h 6858000"/>
              <a:gd name="connsiteX91" fmla="*/ 5899734 w 6128435"/>
              <a:gd name="connsiteY91" fmla="*/ 4145632 h 6858000"/>
              <a:gd name="connsiteX92" fmla="*/ 5903513 w 6128435"/>
              <a:gd name="connsiteY92" fmla="*/ 4187661 h 6858000"/>
              <a:gd name="connsiteX93" fmla="*/ 5917114 w 6128435"/>
              <a:gd name="connsiteY93" fmla="*/ 4213096 h 6858000"/>
              <a:gd name="connsiteX94" fmla="*/ 5921153 w 6128435"/>
              <a:gd name="connsiteY94" fmla="*/ 4236222 h 6858000"/>
              <a:gd name="connsiteX95" fmla="*/ 5924233 w 6128435"/>
              <a:gd name="connsiteY95" fmla="*/ 4242060 h 6858000"/>
              <a:gd name="connsiteX96" fmla="*/ 5928910 w 6128435"/>
              <a:gd name="connsiteY96" fmla="*/ 4300973 h 6858000"/>
              <a:gd name="connsiteX97" fmla="*/ 5939320 w 6128435"/>
              <a:gd name="connsiteY97" fmla="*/ 4340435 h 6858000"/>
              <a:gd name="connsiteX98" fmla="*/ 5946705 w 6128435"/>
              <a:gd name="connsiteY98" fmla="*/ 4428051 h 6858000"/>
              <a:gd name="connsiteX99" fmla="*/ 5949261 w 6128435"/>
              <a:gd name="connsiteY99" fmla="*/ 4449185 h 6858000"/>
              <a:gd name="connsiteX100" fmla="*/ 5957504 w 6128435"/>
              <a:gd name="connsiteY100" fmla="*/ 4465911 h 6858000"/>
              <a:gd name="connsiteX101" fmla="*/ 5964689 w 6128435"/>
              <a:gd name="connsiteY101" fmla="*/ 4468532 h 6858000"/>
              <a:gd name="connsiteX102" fmla="*/ 5967062 w 6128435"/>
              <a:gd name="connsiteY102" fmla="*/ 4479923 h 6858000"/>
              <a:gd name="connsiteX103" fmla="*/ 5968960 w 6128435"/>
              <a:gd name="connsiteY103" fmla="*/ 4482655 h 6858000"/>
              <a:gd name="connsiteX104" fmla="*/ 5978567 w 6128435"/>
              <a:gd name="connsiteY104" fmla="*/ 4498605 h 6858000"/>
              <a:gd name="connsiteX105" fmla="*/ 5980106 w 6128435"/>
              <a:gd name="connsiteY105" fmla="*/ 4585087 h 6858000"/>
              <a:gd name="connsiteX106" fmla="*/ 5998138 w 6128435"/>
              <a:gd name="connsiteY106" fmla="*/ 4697518 h 6858000"/>
              <a:gd name="connsiteX107" fmla="*/ 6013516 w 6128435"/>
              <a:gd name="connsiteY107" fmla="*/ 4786619 h 6858000"/>
              <a:gd name="connsiteX108" fmla="*/ 6025404 w 6128435"/>
              <a:gd name="connsiteY108" fmla="*/ 4858148 h 6858000"/>
              <a:gd name="connsiteX109" fmla="*/ 6007749 w 6128435"/>
              <a:gd name="connsiteY109" fmla="*/ 4964715 h 6858000"/>
              <a:gd name="connsiteX110" fmla="*/ 6005269 w 6128435"/>
              <a:gd name="connsiteY110" fmla="*/ 5150567 h 6858000"/>
              <a:gd name="connsiteX111" fmla="*/ 6001127 w 6128435"/>
              <a:gd name="connsiteY111" fmla="*/ 5164609 h 6858000"/>
              <a:gd name="connsiteX112" fmla="*/ 5996647 w 6128435"/>
              <a:gd name="connsiteY112" fmla="*/ 5185640 h 6858000"/>
              <a:gd name="connsiteX113" fmla="*/ 5998514 w 6128435"/>
              <a:gd name="connsiteY113" fmla="*/ 5189673 h 6858000"/>
              <a:gd name="connsiteX114" fmla="*/ 5995970 w 6128435"/>
              <a:gd name="connsiteY114" fmla="*/ 5221547 h 6858000"/>
              <a:gd name="connsiteX115" fmla="*/ 5997218 w 6128435"/>
              <a:gd name="connsiteY115" fmla="*/ 5222031 h 6858000"/>
              <a:gd name="connsiteX116" fmla="*/ 6002116 w 6128435"/>
              <a:gd name="connsiteY116" fmla="*/ 5231223 h 6858000"/>
              <a:gd name="connsiteX117" fmla="*/ 6008541 w 6128435"/>
              <a:gd name="connsiteY117" fmla="*/ 5248680 h 6858000"/>
              <a:gd name="connsiteX118" fmla="*/ 6039260 w 6128435"/>
              <a:gd name="connsiteY118" fmla="*/ 5289518 h 6858000"/>
              <a:gd name="connsiteX119" fmla="*/ 6036748 w 6128435"/>
              <a:gd name="connsiteY119" fmla="*/ 5322752 h 6858000"/>
              <a:gd name="connsiteX120" fmla="*/ 6036943 w 6128435"/>
              <a:gd name="connsiteY120" fmla="*/ 5329480 h 6858000"/>
              <a:gd name="connsiteX121" fmla="*/ 6037236 w 6128435"/>
              <a:gd name="connsiteY121" fmla="*/ 5329634 h 6858000"/>
              <a:gd name="connsiteX122" fmla="*/ 6038019 w 6128435"/>
              <a:gd name="connsiteY122" fmla="*/ 5336764 h 6858000"/>
              <a:gd name="connsiteX123" fmla="*/ 6037298 w 6128435"/>
              <a:gd name="connsiteY123" fmla="*/ 5341753 h 6858000"/>
              <a:gd name="connsiteX124" fmla="*/ 6037677 w 6128435"/>
              <a:gd name="connsiteY124" fmla="*/ 5354807 h 6858000"/>
              <a:gd name="connsiteX125" fmla="*/ 6039728 w 6128435"/>
              <a:gd name="connsiteY125" fmla="*/ 5359416 h 6858000"/>
              <a:gd name="connsiteX126" fmla="*/ 6043311 w 6128435"/>
              <a:gd name="connsiteY126" fmla="*/ 5361407 h 6858000"/>
              <a:gd name="connsiteX127" fmla="*/ 6042954 w 6128435"/>
              <a:gd name="connsiteY127" fmla="*/ 5362576 h 6858000"/>
              <a:gd name="connsiteX128" fmla="*/ 6053435 w 6128435"/>
              <a:gd name="connsiteY128" fmla="*/ 5387547 h 6858000"/>
              <a:gd name="connsiteX129" fmla="*/ 6065933 w 6128435"/>
              <a:gd name="connsiteY129" fmla="*/ 5443002 h 6858000"/>
              <a:gd name="connsiteX130" fmla="*/ 6068640 w 6128435"/>
              <a:gd name="connsiteY130" fmla="*/ 5474503 h 6858000"/>
              <a:gd name="connsiteX131" fmla="*/ 6080922 w 6128435"/>
              <a:gd name="connsiteY131" fmla="*/ 5561070 h 6858000"/>
              <a:gd name="connsiteX132" fmla="*/ 6096949 w 6128435"/>
              <a:gd name="connsiteY132" fmla="*/ 5648179 h 6858000"/>
              <a:gd name="connsiteX133" fmla="*/ 6125703 w 6128435"/>
              <a:gd name="connsiteY133" fmla="*/ 5692894 h 6858000"/>
              <a:gd name="connsiteX134" fmla="*/ 6126670 w 6128435"/>
              <a:gd name="connsiteY134" fmla="*/ 5697882 h 6858000"/>
              <a:gd name="connsiteX135" fmla="*/ 6124061 w 6128435"/>
              <a:gd name="connsiteY135" fmla="*/ 5710294 h 6858000"/>
              <a:gd name="connsiteX136" fmla="*/ 6122213 w 6128435"/>
              <a:gd name="connsiteY136" fmla="*/ 5714762 h 6858000"/>
              <a:gd name="connsiteX137" fmla="*/ 6121353 w 6128435"/>
              <a:gd name="connsiteY137" fmla="*/ 5721725 h 6858000"/>
              <a:gd name="connsiteX138" fmla="*/ 6121607 w 6128435"/>
              <a:gd name="connsiteY138" fmla="*/ 5721959 h 6858000"/>
              <a:gd name="connsiteX139" fmla="*/ 6120262 w 6128435"/>
              <a:gd name="connsiteY139" fmla="*/ 5728358 h 6858000"/>
              <a:gd name="connsiteX140" fmla="*/ 6110194 w 6128435"/>
              <a:gd name="connsiteY140" fmla="*/ 5758853 h 6858000"/>
              <a:gd name="connsiteX141" fmla="*/ 6127519 w 6128435"/>
              <a:gd name="connsiteY141" fmla="*/ 5865775 h 6858000"/>
              <a:gd name="connsiteX142" fmla="*/ 6128435 w 6128435"/>
              <a:gd name="connsiteY142" fmla="*/ 5870164 h 6858000"/>
              <a:gd name="connsiteX143" fmla="*/ 6119217 w 6128435"/>
              <a:gd name="connsiteY143" fmla="*/ 5888542 h 6858000"/>
              <a:gd name="connsiteX144" fmla="*/ 6115966 w 6128435"/>
              <a:gd name="connsiteY144" fmla="*/ 5898387 h 6858000"/>
              <a:gd name="connsiteX145" fmla="*/ 6111924 w 6128435"/>
              <a:gd name="connsiteY145" fmla="*/ 5900444 h 6858000"/>
              <a:gd name="connsiteX146" fmla="*/ 6108716 w 6128435"/>
              <a:gd name="connsiteY146" fmla="*/ 5915345 h 6858000"/>
              <a:gd name="connsiteX147" fmla="*/ 6109524 w 6128435"/>
              <a:gd name="connsiteY147" fmla="*/ 5917328 h 6858000"/>
              <a:gd name="connsiteX148" fmla="*/ 6102493 w 6128435"/>
              <a:gd name="connsiteY148" fmla="*/ 5928602 h 6858000"/>
              <a:gd name="connsiteX149" fmla="*/ 6056863 w 6128435"/>
              <a:gd name="connsiteY149" fmla="*/ 6000643 h 6858000"/>
              <a:gd name="connsiteX150" fmla="*/ 6045436 w 6128435"/>
              <a:gd name="connsiteY150" fmla="*/ 6124480 h 6858000"/>
              <a:gd name="connsiteX151" fmla="*/ 6030489 w 6128435"/>
              <a:gd name="connsiteY151" fmla="*/ 6317666 h 6858000"/>
              <a:gd name="connsiteX152" fmla="*/ 6007492 w 6128435"/>
              <a:gd name="connsiteY152" fmla="*/ 6440818 h 6858000"/>
              <a:gd name="connsiteX153" fmla="*/ 6009467 w 6128435"/>
              <a:gd name="connsiteY153" fmla="*/ 6487076 h 6858000"/>
              <a:gd name="connsiteX154" fmla="*/ 5995064 w 6128435"/>
              <a:gd name="connsiteY154" fmla="*/ 6540791 h 6858000"/>
              <a:gd name="connsiteX155" fmla="*/ 5996309 w 6128435"/>
              <a:gd name="connsiteY155" fmla="*/ 6543961 h 6858000"/>
              <a:gd name="connsiteX156" fmla="*/ 5996048 w 6128435"/>
              <a:gd name="connsiteY156" fmla="*/ 6555444 h 6858000"/>
              <a:gd name="connsiteX157" fmla="*/ 6002524 w 6128435"/>
              <a:gd name="connsiteY157" fmla="*/ 6560188 h 6858000"/>
              <a:gd name="connsiteX158" fmla="*/ 6006823 w 6128435"/>
              <a:gd name="connsiteY158" fmla="*/ 6578546 h 6858000"/>
              <a:gd name="connsiteX159" fmla="*/ 6004510 w 6128435"/>
              <a:gd name="connsiteY159" fmla="*/ 6599256 h 6858000"/>
              <a:gd name="connsiteX160" fmla="*/ 5986207 w 6128435"/>
              <a:gd name="connsiteY160" fmla="*/ 6695855 h 6858000"/>
              <a:gd name="connsiteX161" fmla="*/ 5979428 w 6128435"/>
              <a:gd name="connsiteY161" fmla="*/ 6754678 h 6858000"/>
              <a:gd name="connsiteX162" fmla="*/ 5983398 w 6128435"/>
              <a:gd name="connsiteY162" fmla="*/ 6778641 h 6858000"/>
              <a:gd name="connsiteX163" fmla="*/ 5984543 w 6128435"/>
              <a:gd name="connsiteY163" fmla="*/ 6811016 h 6858000"/>
              <a:gd name="connsiteX164" fmla="*/ 5981802 w 6128435"/>
              <a:gd name="connsiteY164" fmla="*/ 6838578 h 6858000"/>
              <a:gd name="connsiteX165" fmla="*/ 5979671 w 6128435"/>
              <a:gd name="connsiteY165" fmla="*/ 6858000 h 6858000"/>
              <a:gd name="connsiteX166" fmla="*/ 0 w 6128435"/>
              <a:gd name="connsiteY166" fmla="*/ 6858000 h 6858000"/>
              <a:gd name="connsiteX167" fmla="*/ 0 w 6128435"/>
              <a:gd name="connsiteY16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27653 w 6128435"/>
              <a:gd name="connsiteY15" fmla="*/ 886709 h 6858000"/>
              <a:gd name="connsiteX16" fmla="*/ 5230806 w 6128435"/>
              <a:gd name="connsiteY16" fmla="*/ 961354 h 6858000"/>
              <a:gd name="connsiteX17" fmla="*/ 5201018 w 6128435"/>
              <a:gd name="connsiteY17" fmla="*/ 1095027 h 6858000"/>
              <a:gd name="connsiteX18" fmla="*/ 5202153 w 6128435"/>
              <a:gd name="connsiteY18" fmla="*/ 1133224 h 6858000"/>
              <a:gd name="connsiteX19" fmla="*/ 5207370 w 6128435"/>
              <a:gd name="connsiteY19" fmla="*/ 1138097 h 6858000"/>
              <a:gd name="connsiteX20" fmla="*/ 5189234 w 6128435"/>
              <a:gd name="connsiteY20" fmla="*/ 1193495 h 6858000"/>
              <a:gd name="connsiteX21" fmla="*/ 5202769 w 6128435"/>
              <a:gd name="connsiteY21" fmla="*/ 1269450 h 6858000"/>
              <a:gd name="connsiteX22" fmla="*/ 5225968 w 6128435"/>
              <a:gd name="connsiteY22" fmla="*/ 1357994 h 6858000"/>
              <a:gd name="connsiteX23" fmla="*/ 5233819 w 6128435"/>
              <a:gd name="connsiteY23" fmla="*/ 1380922 h 6858000"/>
              <a:gd name="connsiteX24" fmla="*/ 5237226 w 6128435"/>
              <a:gd name="connsiteY24" fmla="*/ 1441327 h 6858000"/>
              <a:gd name="connsiteX25" fmla="*/ 5244434 w 6128435"/>
              <a:gd name="connsiteY25" fmla="*/ 1580810 h 6858000"/>
              <a:gd name="connsiteX26" fmla="*/ 5251453 w 6128435"/>
              <a:gd name="connsiteY26" fmla="*/ 1583934 h 6858000"/>
              <a:gd name="connsiteX27" fmla="*/ 5253136 w 6128435"/>
              <a:gd name="connsiteY27" fmla="*/ 1595457 h 6858000"/>
              <a:gd name="connsiteX28" fmla="*/ 5254863 w 6128435"/>
              <a:gd name="connsiteY28" fmla="*/ 1598311 h 6858000"/>
              <a:gd name="connsiteX29" fmla="*/ 5263491 w 6128435"/>
              <a:gd name="connsiteY29" fmla="*/ 1642938 h 6858000"/>
              <a:gd name="connsiteX30" fmla="*/ 5261314 w 6128435"/>
              <a:gd name="connsiteY30" fmla="*/ 1689177 h 6858000"/>
              <a:gd name="connsiteX31" fmla="*/ 5259788 w 6128435"/>
              <a:gd name="connsiteY31" fmla="*/ 1768516 h 6858000"/>
              <a:gd name="connsiteX32" fmla="*/ 5255696 w 6128435"/>
              <a:gd name="connsiteY32" fmla="*/ 1953770 h 6858000"/>
              <a:gd name="connsiteX33" fmla="*/ 5252592 w 6128435"/>
              <a:gd name="connsiteY33" fmla="*/ 2092210 h 6858000"/>
              <a:gd name="connsiteX34" fmla="*/ 5264303 w 6128435"/>
              <a:gd name="connsiteY34" fmla="*/ 2225157 h 6858000"/>
              <a:gd name="connsiteX35" fmla="*/ 5254949 w 6128435"/>
              <a:gd name="connsiteY35" fmla="*/ 2236160 h 6858000"/>
              <a:gd name="connsiteX36" fmla="*/ 5250104 w 6128435"/>
              <a:gd name="connsiteY36" fmla="*/ 2249166 h 6858000"/>
              <a:gd name="connsiteX37" fmla="*/ 5251214 w 6128435"/>
              <a:gd name="connsiteY37" fmla="*/ 2250944 h 6858000"/>
              <a:gd name="connsiteX38" fmla="*/ 5250644 w 6128435"/>
              <a:gd name="connsiteY38" fmla="*/ 2266619 h 6858000"/>
              <a:gd name="connsiteX39" fmla="*/ 5247111 w 6128435"/>
              <a:gd name="connsiteY39" fmla="*/ 2269679 h 6858000"/>
              <a:gd name="connsiteX40" fmla="*/ 5279312 w 6128435"/>
              <a:gd name="connsiteY40" fmla="*/ 2302757 h 6858000"/>
              <a:gd name="connsiteX41" fmla="*/ 5293877 w 6128435"/>
              <a:gd name="connsiteY41" fmla="*/ 2368649 h 6858000"/>
              <a:gd name="connsiteX42" fmla="*/ 5311338 w 6128435"/>
              <a:gd name="connsiteY42" fmla="*/ 2404034 h 6858000"/>
              <a:gd name="connsiteX43" fmla="*/ 5338366 w 6128435"/>
              <a:gd name="connsiteY43" fmla="*/ 2465052 h 6858000"/>
              <a:gd name="connsiteX44" fmla="*/ 5371263 w 6128435"/>
              <a:gd name="connsiteY44" fmla="*/ 2586413 h 6858000"/>
              <a:gd name="connsiteX45" fmla="*/ 5407503 w 6128435"/>
              <a:gd name="connsiteY45" fmla="*/ 2786290 h 6858000"/>
              <a:gd name="connsiteX46" fmla="*/ 5407356 w 6128435"/>
              <a:gd name="connsiteY46" fmla="*/ 2787545 h 6858000"/>
              <a:gd name="connsiteX47" fmla="*/ 5411130 w 6128435"/>
              <a:gd name="connsiteY47" fmla="*/ 2788640 h 6858000"/>
              <a:gd name="connsiteX48" fmla="*/ 5416439 w 6128435"/>
              <a:gd name="connsiteY48" fmla="*/ 2805666 h 6858000"/>
              <a:gd name="connsiteX49" fmla="*/ 5416589 w 6128435"/>
              <a:gd name="connsiteY49" fmla="*/ 2810822 h 6858000"/>
              <a:gd name="connsiteX50" fmla="*/ 5418542 w 6128435"/>
              <a:gd name="connsiteY50" fmla="*/ 2817745 h 6858000"/>
              <a:gd name="connsiteX51" fmla="*/ 5418847 w 6128435"/>
              <a:gd name="connsiteY51" fmla="*/ 2817825 h 6858000"/>
              <a:gd name="connsiteX52" fmla="*/ 5457023 w 6128435"/>
              <a:gd name="connsiteY52" fmla="*/ 2858292 h 6858000"/>
              <a:gd name="connsiteX53" fmla="*/ 5479298 w 6128435"/>
              <a:gd name="connsiteY53" fmla="*/ 2947791 h 6858000"/>
              <a:gd name="connsiteX54" fmla="*/ 5481770 w 6128435"/>
              <a:gd name="connsiteY54" fmla="*/ 2951352 h 6858000"/>
              <a:gd name="connsiteX55" fmla="*/ 5482045 w 6128435"/>
              <a:gd name="connsiteY55" fmla="*/ 2984371 h 6858000"/>
              <a:gd name="connsiteX56" fmla="*/ 5482415 w 6128435"/>
              <a:gd name="connsiteY56" fmla="*/ 3004079 h 6858000"/>
              <a:gd name="connsiteX57" fmla="*/ 5483865 w 6128435"/>
              <a:gd name="connsiteY57" fmla="*/ 3005467 h 6858000"/>
              <a:gd name="connsiteX58" fmla="*/ 5482236 w 6128435"/>
              <a:gd name="connsiteY58" fmla="*/ 3019791 h 6858000"/>
              <a:gd name="connsiteX59" fmla="*/ 5481505 w 6128435"/>
              <a:gd name="connsiteY59" fmla="*/ 3095286 h 6858000"/>
              <a:gd name="connsiteX60" fmla="*/ 5477595 w 6128435"/>
              <a:gd name="connsiteY60" fmla="*/ 3250534 h 6858000"/>
              <a:gd name="connsiteX61" fmla="*/ 5532836 w 6128435"/>
              <a:gd name="connsiteY61" fmla="*/ 3353840 h 6858000"/>
              <a:gd name="connsiteX62" fmla="*/ 5561229 w 6128435"/>
              <a:gd name="connsiteY62" fmla="*/ 3395784 h 6858000"/>
              <a:gd name="connsiteX63" fmla="*/ 5589758 w 6128435"/>
              <a:gd name="connsiteY63" fmla="*/ 3506453 h 6858000"/>
              <a:gd name="connsiteX64" fmla="*/ 5596144 w 6128435"/>
              <a:gd name="connsiteY64" fmla="*/ 3534624 h 6858000"/>
              <a:gd name="connsiteX65" fmla="*/ 5597750 w 6128435"/>
              <a:gd name="connsiteY65" fmla="*/ 3534129 h 6858000"/>
              <a:gd name="connsiteX66" fmla="*/ 5599700 w 6128435"/>
              <a:gd name="connsiteY66" fmla="*/ 3547221 h 6858000"/>
              <a:gd name="connsiteX67" fmla="*/ 5615031 w 6128435"/>
              <a:gd name="connsiteY67" fmla="*/ 3557482 h 6858000"/>
              <a:gd name="connsiteX68" fmla="*/ 5618377 w 6128435"/>
              <a:gd name="connsiteY68" fmla="*/ 3588431 h 6858000"/>
              <a:gd name="connsiteX69" fmla="*/ 5612155 w 6128435"/>
              <a:gd name="connsiteY69" fmla="*/ 3589869 h 6858000"/>
              <a:gd name="connsiteX70" fmla="*/ 5620843 w 6128435"/>
              <a:gd name="connsiteY70" fmla="*/ 3606745 h 6858000"/>
              <a:gd name="connsiteX71" fmla="*/ 5655472 w 6128435"/>
              <a:gd name="connsiteY71" fmla="*/ 3678877 h 6858000"/>
              <a:gd name="connsiteX72" fmla="*/ 5680448 w 6128435"/>
              <a:gd name="connsiteY72" fmla="*/ 3717760 h 6858000"/>
              <a:gd name="connsiteX73" fmla="*/ 5683015 w 6128435"/>
              <a:gd name="connsiteY73" fmla="*/ 3762025 h 6858000"/>
              <a:gd name="connsiteX74" fmla="*/ 5696643 w 6128435"/>
              <a:gd name="connsiteY74" fmla="*/ 3773888 h 6858000"/>
              <a:gd name="connsiteX75" fmla="*/ 5699203 w 6128435"/>
              <a:gd name="connsiteY75" fmla="*/ 3775823 h 6858000"/>
              <a:gd name="connsiteX76" fmla="*/ 5704824 w 6128435"/>
              <a:gd name="connsiteY76" fmla="*/ 3785966 h 6858000"/>
              <a:gd name="connsiteX77" fmla="*/ 5712204 w 6128435"/>
              <a:gd name="connsiteY77" fmla="*/ 3785830 h 6858000"/>
              <a:gd name="connsiteX78" fmla="*/ 5724816 w 6128435"/>
              <a:gd name="connsiteY78" fmla="*/ 3798949 h 6858000"/>
              <a:gd name="connsiteX79" fmla="*/ 5733539 w 6128435"/>
              <a:gd name="connsiteY79" fmla="*/ 3818457 h 6858000"/>
              <a:gd name="connsiteX80" fmla="*/ 5768491 w 6128435"/>
              <a:gd name="connsiteY80" fmla="*/ 3914399 h 6858000"/>
              <a:gd name="connsiteX81" fmla="*/ 5793123 w 6128435"/>
              <a:gd name="connsiteY81" fmla="*/ 3969952 h 6858000"/>
              <a:gd name="connsiteX82" fmla="*/ 5808321 w 6128435"/>
              <a:gd name="connsiteY82" fmla="*/ 3988153 h 6858000"/>
              <a:gd name="connsiteX83" fmla="*/ 5825621 w 6128435"/>
              <a:gd name="connsiteY83" fmla="*/ 4015525 h 6858000"/>
              <a:gd name="connsiteX84" fmla="*/ 5860672 w 6128435"/>
              <a:gd name="connsiteY84" fmla="*/ 4061579 h 6858000"/>
              <a:gd name="connsiteX85" fmla="*/ 5872173 w 6128435"/>
              <a:gd name="connsiteY85" fmla="*/ 4088497 h 6858000"/>
              <a:gd name="connsiteX86" fmla="*/ 5883705 w 6128435"/>
              <a:gd name="connsiteY86" fmla="*/ 4101899 h 6858000"/>
              <a:gd name="connsiteX87" fmla="*/ 5885314 w 6128435"/>
              <a:gd name="connsiteY87" fmla="*/ 4108387 h 6858000"/>
              <a:gd name="connsiteX88" fmla="*/ 5894095 w 6128435"/>
              <a:gd name="connsiteY88" fmla="*/ 4128857 h 6858000"/>
              <a:gd name="connsiteX89" fmla="*/ 5898339 w 6128435"/>
              <a:gd name="connsiteY89" fmla="*/ 4140800 h 6858000"/>
              <a:gd name="connsiteX90" fmla="*/ 5899734 w 6128435"/>
              <a:gd name="connsiteY90" fmla="*/ 4145632 h 6858000"/>
              <a:gd name="connsiteX91" fmla="*/ 5903513 w 6128435"/>
              <a:gd name="connsiteY91" fmla="*/ 4187661 h 6858000"/>
              <a:gd name="connsiteX92" fmla="*/ 5917114 w 6128435"/>
              <a:gd name="connsiteY92" fmla="*/ 4213096 h 6858000"/>
              <a:gd name="connsiteX93" fmla="*/ 5921153 w 6128435"/>
              <a:gd name="connsiteY93" fmla="*/ 4236222 h 6858000"/>
              <a:gd name="connsiteX94" fmla="*/ 5924233 w 6128435"/>
              <a:gd name="connsiteY94" fmla="*/ 4242060 h 6858000"/>
              <a:gd name="connsiteX95" fmla="*/ 5928910 w 6128435"/>
              <a:gd name="connsiteY95" fmla="*/ 4300973 h 6858000"/>
              <a:gd name="connsiteX96" fmla="*/ 5939320 w 6128435"/>
              <a:gd name="connsiteY96" fmla="*/ 4340435 h 6858000"/>
              <a:gd name="connsiteX97" fmla="*/ 5946705 w 6128435"/>
              <a:gd name="connsiteY97" fmla="*/ 4428051 h 6858000"/>
              <a:gd name="connsiteX98" fmla="*/ 5949261 w 6128435"/>
              <a:gd name="connsiteY98" fmla="*/ 4449185 h 6858000"/>
              <a:gd name="connsiteX99" fmla="*/ 5957504 w 6128435"/>
              <a:gd name="connsiteY99" fmla="*/ 4465911 h 6858000"/>
              <a:gd name="connsiteX100" fmla="*/ 5964689 w 6128435"/>
              <a:gd name="connsiteY100" fmla="*/ 4468532 h 6858000"/>
              <a:gd name="connsiteX101" fmla="*/ 5967062 w 6128435"/>
              <a:gd name="connsiteY101" fmla="*/ 4479923 h 6858000"/>
              <a:gd name="connsiteX102" fmla="*/ 5968960 w 6128435"/>
              <a:gd name="connsiteY102" fmla="*/ 4482655 h 6858000"/>
              <a:gd name="connsiteX103" fmla="*/ 5978567 w 6128435"/>
              <a:gd name="connsiteY103" fmla="*/ 4498605 h 6858000"/>
              <a:gd name="connsiteX104" fmla="*/ 5980106 w 6128435"/>
              <a:gd name="connsiteY104" fmla="*/ 4585087 h 6858000"/>
              <a:gd name="connsiteX105" fmla="*/ 5998138 w 6128435"/>
              <a:gd name="connsiteY105" fmla="*/ 4697518 h 6858000"/>
              <a:gd name="connsiteX106" fmla="*/ 6013516 w 6128435"/>
              <a:gd name="connsiteY106" fmla="*/ 4786619 h 6858000"/>
              <a:gd name="connsiteX107" fmla="*/ 6025404 w 6128435"/>
              <a:gd name="connsiteY107" fmla="*/ 4858148 h 6858000"/>
              <a:gd name="connsiteX108" fmla="*/ 6007749 w 6128435"/>
              <a:gd name="connsiteY108" fmla="*/ 4964715 h 6858000"/>
              <a:gd name="connsiteX109" fmla="*/ 6005269 w 6128435"/>
              <a:gd name="connsiteY109" fmla="*/ 5150567 h 6858000"/>
              <a:gd name="connsiteX110" fmla="*/ 6001127 w 6128435"/>
              <a:gd name="connsiteY110" fmla="*/ 5164609 h 6858000"/>
              <a:gd name="connsiteX111" fmla="*/ 5996647 w 6128435"/>
              <a:gd name="connsiteY111" fmla="*/ 5185640 h 6858000"/>
              <a:gd name="connsiteX112" fmla="*/ 5998514 w 6128435"/>
              <a:gd name="connsiteY112" fmla="*/ 5189673 h 6858000"/>
              <a:gd name="connsiteX113" fmla="*/ 5995970 w 6128435"/>
              <a:gd name="connsiteY113" fmla="*/ 5221547 h 6858000"/>
              <a:gd name="connsiteX114" fmla="*/ 5997218 w 6128435"/>
              <a:gd name="connsiteY114" fmla="*/ 5222031 h 6858000"/>
              <a:gd name="connsiteX115" fmla="*/ 6002116 w 6128435"/>
              <a:gd name="connsiteY115" fmla="*/ 5231223 h 6858000"/>
              <a:gd name="connsiteX116" fmla="*/ 6008541 w 6128435"/>
              <a:gd name="connsiteY116" fmla="*/ 5248680 h 6858000"/>
              <a:gd name="connsiteX117" fmla="*/ 6039260 w 6128435"/>
              <a:gd name="connsiteY117" fmla="*/ 5289518 h 6858000"/>
              <a:gd name="connsiteX118" fmla="*/ 6036748 w 6128435"/>
              <a:gd name="connsiteY118" fmla="*/ 5322752 h 6858000"/>
              <a:gd name="connsiteX119" fmla="*/ 6036943 w 6128435"/>
              <a:gd name="connsiteY119" fmla="*/ 5329480 h 6858000"/>
              <a:gd name="connsiteX120" fmla="*/ 6037236 w 6128435"/>
              <a:gd name="connsiteY120" fmla="*/ 5329634 h 6858000"/>
              <a:gd name="connsiteX121" fmla="*/ 6038019 w 6128435"/>
              <a:gd name="connsiteY121" fmla="*/ 5336764 h 6858000"/>
              <a:gd name="connsiteX122" fmla="*/ 6037298 w 6128435"/>
              <a:gd name="connsiteY122" fmla="*/ 5341753 h 6858000"/>
              <a:gd name="connsiteX123" fmla="*/ 6037677 w 6128435"/>
              <a:gd name="connsiteY123" fmla="*/ 5354807 h 6858000"/>
              <a:gd name="connsiteX124" fmla="*/ 6039728 w 6128435"/>
              <a:gd name="connsiteY124" fmla="*/ 5359416 h 6858000"/>
              <a:gd name="connsiteX125" fmla="*/ 6043311 w 6128435"/>
              <a:gd name="connsiteY125" fmla="*/ 5361407 h 6858000"/>
              <a:gd name="connsiteX126" fmla="*/ 6042954 w 6128435"/>
              <a:gd name="connsiteY126" fmla="*/ 5362576 h 6858000"/>
              <a:gd name="connsiteX127" fmla="*/ 6053435 w 6128435"/>
              <a:gd name="connsiteY127" fmla="*/ 5387547 h 6858000"/>
              <a:gd name="connsiteX128" fmla="*/ 6065933 w 6128435"/>
              <a:gd name="connsiteY128" fmla="*/ 5443002 h 6858000"/>
              <a:gd name="connsiteX129" fmla="*/ 6068640 w 6128435"/>
              <a:gd name="connsiteY129" fmla="*/ 5474503 h 6858000"/>
              <a:gd name="connsiteX130" fmla="*/ 6080922 w 6128435"/>
              <a:gd name="connsiteY130" fmla="*/ 5561070 h 6858000"/>
              <a:gd name="connsiteX131" fmla="*/ 6096949 w 6128435"/>
              <a:gd name="connsiteY131" fmla="*/ 5648179 h 6858000"/>
              <a:gd name="connsiteX132" fmla="*/ 6125703 w 6128435"/>
              <a:gd name="connsiteY132" fmla="*/ 5692894 h 6858000"/>
              <a:gd name="connsiteX133" fmla="*/ 6126670 w 6128435"/>
              <a:gd name="connsiteY133" fmla="*/ 5697882 h 6858000"/>
              <a:gd name="connsiteX134" fmla="*/ 6124061 w 6128435"/>
              <a:gd name="connsiteY134" fmla="*/ 5710294 h 6858000"/>
              <a:gd name="connsiteX135" fmla="*/ 6122213 w 6128435"/>
              <a:gd name="connsiteY135" fmla="*/ 5714762 h 6858000"/>
              <a:gd name="connsiteX136" fmla="*/ 6121353 w 6128435"/>
              <a:gd name="connsiteY136" fmla="*/ 5721725 h 6858000"/>
              <a:gd name="connsiteX137" fmla="*/ 6121607 w 6128435"/>
              <a:gd name="connsiteY137" fmla="*/ 5721959 h 6858000"/>
              <a:gd name="connsiteX138" fmla="*/ 6120262 w 6128435"/>
              <a:gd name="connsiteY138" fmla="*/ 5728358 h 6858000"/>
              <a:gd name="connsiteX139" fmla="*/ 6110194 w 6128435"/>
              <a:gd name="connsiteY139" fmla="*/ 5758853 h 6858000"/>
              <a:gd name="connsiteX140" fmla="*/ 6127519 w 6128435"/>
              <a:gd name="connsiteY140" fmla="*/ 5865775 h 6858000"/>
              <a:gd name="connsiteX141" fmla="*/ 6128435 w 6128435"/>
              <a:gd name="connsiteY141" fmla="*/ 5870164 h 6858000"/>
              <a:gd name="connsiteX142" fmla="*/ 6119217 w 6128435"/>
              <a:gd name="connsiteY142" fmla="*/ 5888542 h 6858000"/>
              <a:gd name="connsiteX143" fmla="*/ 6115966 w 6128435"/>
              <a:gd name="connsiteY143" fmla="*/ 5898387 h 6858000"/>
              <a:gd name="connsiteX144" fmla="*/ 6111924 w 6128435"/>
              <a:gd name="connsiteY144" fmla="*/ 5900444 h 6858000"/>
              <a:gd name="connsiteX145" fmla="*/ 6108716 w 6128435"/>
              <a:gd name="connsiteY145" fmla="*/ 5915345 h 6858000"/>
              <a:gd name="connsiteX146" fmla="*/ 6109524 w 6128435"/>
              <a:gd name="connsiteY146" fmla="*/ 5917328 h 6858000"/>
              <a:gd name="connsiteX147" fmla="*/ 6102493 w 6128435"/>
              <a:gd name="connsiteY147" fmla="*/ 5928602 h 6858000"/>
              <a:gd name="connsiteX148" fmla="*/ 6056863 w 6128435"/>
              <a:gd name="connsiteY148" fmla="*/ 6000643 h 6858000"/>
              <a:gd name="connsiteX149" fmla="*/ 6045436 w 6128435"/>
              <a:gd name="connsiteY149" fmla="*/ 6124480 h 6858000"/>
              <a:gd name="connsiteX150" fmla="*/ 6030489 w 6128435"/>
              <a:gd name="connsiteY150" fmla="*/ 6317666 h 6858000"/>
              <a:gd name="connsiteX151" fmla="*/ 6007492 w 6128435"/>
              <a:gd name="connsiteY151" fmla="*/ 6440818 h 6858000"/>
              <a:gd name="connsiteX152" fmla="*/ 6009467 w 6128435"/>
              <a:gd name="connsiteY152" fmla="*/ 6487076 h 6858000"/>
              <a:gd name="connsiteX153" fmla="*/ 5995064 w 6128435"/>
              <a:gd name="connsiteY153" fmla="*/ 6540791 h 6858000"/>
              <a:gd name="connsiteX154" fmla="*/ 5996309 w 6128435"/>
              <a:gd name="connsiteY154" fmla="*/ 6543961 h 6858000"/>
              <a:gd name="connsiteX155" fmla="*/ 5996048 w 6128435"/>
              <a:gd name="connsiteY155" fmla="*/ 6555444 h 6858000"/>
              <a:gd name="connsiteX156" fmla="*/ 6002524 w 6128435"/>
              <a:gd name="connsiteY156" fmla="*/ 6560188 h 6858000"/>
              <a:gd name="connsiteX157" fmla="*/ 6006823 w 6128435"/>
              <a:gd name="connsiteY157" fmla="*/ 6578546 h 6858000"/>
              <a:gd name="connsiteX158" fmla="*/ 6004510 w 6128435"/>
              <a:gd name="connsiteY158" fmla="*/ 6599256 h 6858000"/>
              <a:gd name="connsiteX159" fmla="*/ 5986207 w 6128435"/>
              <a:gd name="connsiteY159" fmla="*/ 6695855 h 6858000"/>
              <a:gd name="connsiteX160" fmla="*/ 5979428 w 6128435"/>
              <a:gd name="connsiteY160" fmla="*/ 6754678 h 6858000"/>
              <a:gd name="connsiteX161" fmla="*/ 5983398 w 6128435"/>
              <a:gd name="connsiteY161" fmla="*/ 6778641 h 6858000"/>
              <a:gd name="connsiteX162" fmla="*/ 5984543 w 6128435"/>
              <a:gd name="connsiteY162" fmla="*/ 6811016 h 6858000"/>
              <a:gd name="connsiteX163" fmla="*/ 5981802 w 6128435"/>
              <a:gd name="connsiteY163" fmla="*/ 6838578 h 6858000"/>
              <a:gd name="connsiteX164" fmla="*/ 5979671 w 6128435"/>
              <a:gd name="connsiteY164" fmla="*/ 6858000 h 6858000"/>
              <a:gd name="connsiteX165" fmla="*/ 0 w 6128435"/>
              <a:gd name="connsiteY165" fmla="*/ 6858000 h 6858000"/>
              <a:gd name="connsiteX166" fmla="*/ 0 w 6128435"/>
              <a:gd name="connsiteY16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54863 w 6128435"/>
              <a:gd name="connsiteY27" fmla="*/ 1598311 h 6858000"/>
              <a:gd name="connsiteX28" fmla="*/ 5263491 w 6128435"/>
              <a:gd name="connsiteY28" fmla="*/ 1642938 h 6858000"/>
              <a:gd name="connsiteX29" fmla="*/ 5261314 w 6128435"/>
              <a:gd name="connsiteY29" fmla="*/ 1689177 h 6858000"/>
              <a:gd name="connsiteX30" fmla="*/ 5259788 w 6128435"/>
              <a:gd name="connsiteY30" fmla="*/ 1768516 h 6858000"/>
              <a:gd name="connsiteX31" fmla="*/ 5255696 w 6128435"/>
              <a:gd name="connsiteY31" fmla="*/ 1953770 h 6858000"/>
              <a:gd name="connsiteX32" fmla="*/ 5252592 w 6128435"/>
              <a:gd name="connsiteY32" fmla="*/ 2092210 h 6858000"/>
              <a:gd name="connsiteX33" fmla="*/ 5264303 w 6128435"/>
              <a:gd name="connsiteY33" fmla="*/ 2225157 h 6858000"/>
              <a:gd name="connsiteX34" fmla="*/ 5254949 w 6128435"/>
              <a:gd name="connsiteY34" fmla="*/ 2236160 h 6858000"/>
              <a:gd name="connsiteX35" fmla="*/ 5250104 w 6128435"/>
              <a:gd name="connsiteY35" fmla="*/ 2249166 h 6858000"/>
              <a:gd name="connsiteX36" fmla="*/ 5251214 w 6128435"/>
              <a:gd name="connsiteY36" fmla="*/ 2250944 h 6858000"/>
              <a:gd name="connsiteX37" fmla="*/ 5250644 w 6128435"/>
              <a:gd name="connsiteY37" fmla="*/ 2266619 h 6858000"/>
              <a:gd name="connsiteX38" fmla="*/ 5247111 w 6128435"/>
              <a:gd name="connsiteY38" fmla="*/ 2269679 h 6858000"/>
              <a:gd name="connsiteX39" fmla="*/ 5279312 w 6128435"/>
              <a:gd name="connsiteY39" fmla="*/ 2302757 h 6858000"/>
              <a:gd name="connsiteX40" fmla="*/ 5293877 w 6128435"/>
              <a:gd name="connsiteY40" fmla="*/ 2368649 h 6858000"/>
              <a:gd name="connsiteX41" fmla="*/ 5311338 w 6128435"/>
              <a:gd name="connsiteY41" fmla="*/ 2404034 h 6858000"/>
              <a:gd name="connsiteX42" fmla="*/ 5338366 w 6128435"/>
              <a:gd name="connsiteY42" fmla="*/ 2465052 h 6858000"/>
              <a:gd name="connsiteX43" fmla="*/ 5371263 w 6128435"/>
              <a:gd name="connsiteY43" fmla="*/ 2586413 h 6858000"/>
              <a:gd name="connsiteX44" fmla="*/ 5407503 w 6128435"/>
              <a:gd name="connsiteY44" fmla="*/ 2786290 h 6858000"/>
              <a:gd name="connsiteX45" fmla="*/ 5407356 w 6128435"/>
              <a:gd name="connsiteY45" fmla="*/ 2787545 h 6858000"/>
              <a:gd name="connsiteX46" fmla="*/ 5411130 w 6128435"/>
              <a:gd name="connsiteY46" fmla="*/ 2788640 h 6858000"/>
              <a:gd name="connsiteX47" fmla="*/ 5416439 w 6128435"/>
              <a:gd name="connsiteY47" fmla="*/ 2805666 h 6858000"/>
              <a:gd name="connsiteX48" fmla="*/ 5416589 w 6128435"/>
              <a:gd name="connsiteY48" fmla="*/ 2810822 h 6858000"/>
              <a:gd name="connsiteX49" fmla="*/ 5418542 w 6128435"/>
              <a:gd name="connsiteY49" fmla="*/ 2817745 h 6858000"/>
              <a:gd name="connsiteX50" fmla="*/ 5418847 w 6128435"/>
              <a:gd name="connsiteY50" fmla="*/ 2817825 h 6858000"/>
              <a:gd name="connsiteX51" fmla="*/ 5457023 w 6128435"/>
              <a:gd name="connsiteY51" fmla="*/ 2858292 h 6858000"/>
              <a:gd name="connsiteX52" fmla="*/ 5479298 w 6128435"/>
              <a:gd name="connsiteY52" fmla="*/ 2947791 h 6858000"/>
              <a:gd name="connsiteX53" fmla="*/ 5481770 w 6128435"/>
              <a:gd name="connsiteY53" fmla="*/ 2951352 h 6858000"/>
              <a:gd name="connsiteX54" fmla="*/ 5482045 w 6128435"/>
              <a:gd name="connsiteY54" fmla="*/ 2984371 h 6858000"/>
              <a:gd name="connsiteX55" fmla="*/ 5482415 w 6128435"/>
              <a:gd name="connsiteY55" fmla="*/ 3004079 h 6858000"/>
              <a:gd name="connsiteX56" fmla="*/ 5483865 w 6128435"/>
              <a:gd name="connsiteY56" fmla="*/ 3005467 h 6858000"/>
              <a:gd name="connsiteX57" fmla="*/ 5482236 w 6128435"/>
              <a:gd name="connsiteY57" fmla="*/ 3019791 h 6858000"/>
              <a:gd name="connsiteX58" fmla="*/ 5481505 w 6128435"/>
              <a:gd name="connsiteY58" fmla="*/ 3095286 h 6858000"/>
              <a:gd name="connsiteX59" fmla="*/ 5477595 w 6128435"/>
              <a:gd name="connsiteY59" fmla="*/ 3250534 h 6858000"/>
              <a:gd name="connsiteX60" fmla="*/ 5532836 w 6128435"/>
              <a:gd name="connsiteY60" fmla="*/ 3353840 h 6858000"/>
              <a:gd name="connsiteX61" fmla="*/ 5561229 w 6128435"/>
              <a:gd name="connsiteY61" fmla="*/ 3395784 h 6858000"/>
              <a:gd name="connsiteX62" fmla="*/ 5589758 w 6128435"/>
              <a:gd name="connsiteY62" fmla="*/ 3506453 h 6858000"/>
              <a:gd name="connsiteX63" fmla="*/ 5596144 w 6128435"/>
              <a:gd name="connsiteY63" fmla="*/ 3534624 h 6858000"/>
              <a:gd name="connsiteX64" fmla="*/ 5597750 w 6128435"/>
              <a:gd name="connsiteY64" fmla="*/ 3534129 h 6858000"/>
              <a:gd name="connsiteX65" fmla="*/ 5599700 w 6128435"/>
              <a:gd name="connsiteY65" fmla="*/ 3547221 h 6858000"/>
              <a:gd name="connsiteX66" fmla="*/ 5615031 w 6128435"/>
              <a:gd name="connsiteY66" fmla="*/ 3557482 h 6858000"/>
              <a:gd name="connsiteX67" fmla="*/ 5618377 w 6128435"/>
              <a:gd name="connsiteY67" fmla="*/ 3588431 h 6858000"/>
              <a:gd name="connsiteX68" fmla="*/ 5612155 w 6128435"/>
              <a:gd name="connsiteY68" fmla="*/ 3589869 h 6858000"/>
              <a:gd name="connsiteX69" fmla="*/ 5620843 w 6128435"/>
              <a:gd name="connsiteY69" fmla="*/ 3606745 h 6858000"/>
              <a:gd name="connsiteX70" fmla="*/ 5655472 w 6128435"/>
              <a:gd name="connsiteY70" fmla="*/ 3678877 h 6858000"/>
              <a:gd name="connsiteX71" fmla="*/ 5680448 w 6128435"/>
              <a:gd name="connsiteY71" fmla="*/ 3717760 h 6858000"/>
              <a:gd name="connsiteX72" fmla="*/ 5683015 w 6128435"/>
              <a:gd name="connsiteY72" fmla="*/ 3762025 h 6858000"/>
              <a:gd name="connsiteX73" fmla="*/ 5696643 w 6128435"/>
              <a:gd name="connsiteY73" fmla="*/ 3773888 h 6858000"/>
              <a:gd name="connsiteX74" fmla="*/ 5699203 w 6128435"/>
              <a:gd name="connsiteY74" fmla="*/ 3775823 h 6858000"/>
              <a:gd name="connsiteX75" fmla="*/ 5704824 w 6128435"/>
              <a:gd name="connsiteY75" fmla="*/ 3785966 h 6858000"/>
              <a:gd name="connsiteX76" fmla="*/ 5712204 w 6128435"/>
              <a:gd name="connsiteY76" fmla="*/ 3785830 h 6858000"/>
              <a:gd name="connsiteX77" fmla="*/ 5724816 w 6128435"/>
              <a:gd name="connsiteY77" fmla="*/ 3798949 h 6858000"/>
              <a:gd name="connsiteX78" fmla="*/ 5733539 w 6128435"/>
              <a:gd name="connsiteY78" fmla="*/ 3818457 h 6858000"/>
              <a:gd name="connsiteX79" fmla="*/ 5768491 w 6128435"/>
              <a:gd name="connsiteY79" fmla="*/ 3914399 h 6858000"/>
              <a:gd name="connsiteX80" fmla="*/ 5793123 w 6128435"/>
              <a:gd name="connsiteY80" fmla="*/ 3969952 h 6858000"/>
              <a:gd name="connsiteX81" fmla="*/ 5808321 w 6128435"/>
              <a:gd name="connsiteY81" fmla="*/ 3988153 h 6858000"/>
              <a:gd name="connsiteX82" fmla="*/ 5825621 w 6128435"/>
              <a:gd name="connsiteY82" fmla="*/ 4015525 h 6858000"/>
              <a:gd name="connsiteX83" fmla="*/ 5860672 w 6128435"/>
              <a:gd name="connsiteY83" fmla="*/ 4061579 h 6858000"/>
              <a:gd name="connsiteX84" fmla="*/ 5872173 w 6128435"/>
              <a:gd name="connsiteY84" fmla="*/ 4088497 h 6858000"/>
              <a:gd name="connsiteX85" fmla="*/ 5883705 w 6128435"/>
              <a:gd name="connsiteY85" fmla="*/ 4101899 h 6858000"/>
              <a:gd name="connsiteX86" fmla="*/ 5885314 w 6128435"/>
              <a:gd name="connsiteY86" fmla="*/ 4108387 h 6858000"/>
              <a:gd name="connsiteX87" fmla="*/ 5894095 w 6128435"/>
              <a:gd name="connsiteY87" fmla="*/ 4128857 h 6858000"/>
              <a:gd name="connsiteX88" fmla="*/ 5898339 w 6128435"/>
              <a:gd name="connsiteY88" fmla="*/ 4140800 h 6858000"/>
              <a:gd name="connsiteX89" fmla="*/ 5899734 w 6128435"/>
              <a:gd name="connsiteY89" fmla="*/ 4145632 h 6858000"/>
              <a:gd name="connsiteX90" fmla="*/ 5903513 w 6128435"/>
              <a:gd name="connsiteY90" fmla="*/ 4187661 h 6858000"/>
              <a:gd name="connsiteX91" fmla="*/ 5917114 w 6128435"/>
              <a:gd name="connsiteY91" fmla="*/ 4213096 h 6858000"/>
              <a:gd name="connsiteX92" fmla="*/ 5921153 w 6128435"/>
              <a:gd name="connsiteY92" fmla="*/ 4236222 h 6858000"/>
              <a:gd name="connsiteX93" fmla="*/ 5924233 w 6128435"/>
              <a:gd name="connsiteY93" fmla="*/ 4242060 h 6858000"/>
              <a:gd name="connsiteX94" fmla="*/ 5928910 w 6128435"/>
              <a:gd name="connsiteY94" fmla="*/ 4300973 h 6858000"/>
              <a:gd name="connsiteX95" fmla="*/ 5939320 w 6128435"/>
              <a:gd name="connsiteY95" fmla="*/ 4340435 h 6858000"/>
              <a:gd name="connsiteX96" fmla="*/ 5946705 w 6128435"/>
              <a:gd name="connsiteY96" fmla="*/ 4428051 h 6858000"/>
              <a:gd name="connsiteX97" fmla="*/ 5949261 w 6128435"/>
              <a:gd name="connsiteY97" fmla="*/ 4449185 h 6858000"/>
              <a:gd name="connsiteX98" fmla="*/ 5957504 w 6128435"/>
              <a:gd name="connsiteY98" fmla="*/ 4465911 h 6858000"/>
              <a:gd name="connsiteX99" fmla="*/ 5964689 w 6128435"/>
              <a:gd name="connsiteY99" fmla="*/ 4468532 h 6858000"/>
              <a:gd name="connsiteX100" fmla="*/ 5967062 w 6128435"/>
              <a:gd name="connsiteY100" fmla="*/ 4479923 h 6858000"/>
              <a:gd name="connsiteX101" fmla="*/ 5968960 w 6128435"/>
              <a:gd name="connsiteY101" fmla="*/ 4482655 h 6858000"/>
              <a:gd name="connsiteX102" fmla="*/ 5978567 w 6128435"/>
              <a:gd name="connsiteY102" fmla="*/ 4498605 h 6858000"/>
              <a:gd name="connsiteX103" fmla="*/ 5980106 w 6128435"/>
              <a:gd name="connsiteY103" fmla="*/ 4585087 h 6858000"/>
              <a:gd name="connsiteX104" fmla="*/ 5998138 w 6128435"/>
              <a:gd name="connsiteY104" fmla="*/ 4697518 h 6858000"/>
              <a:gd name="connsiteX105" fmla="*/ 6013516 w 6128435"/>
              <a:gd name="connsiteY105" fmla="*/ 4786619 h 6858000"/>
              <a:gd name="connsiteX106" fmla="*/ 6025404 w 6128435"/>
              <a:gd name="connsiteY106" fmla="*/ 4858148 h 6858000"/>
              <a:gd name="connsiteX107" fmla="*/ 6007749 w 6128435"/>
              <a:gd name="connsiteY107" fmla="*/ 4964715 h 6858000"/>
              <a:gd name="connsiteX108" fmla="*/ 6005269 w 6128435"/>
              <a:gd name="connsiteY108" fmla="*/ 5150567 h 6858000"/>
              <a:gd name="connsiteX109" fmla="*/ 6001127 w 6128435"/>
              <a:gd name="connsiteY109" fmla="*/ 5164609 h 6858000"/>
              <a:gd name="connsiteX110" fmla="*/ 5996647 w 6128435"/>
              <a:gd name="connsiteY110" fmla="*/ 5185640 h 6858000"/>
              <a:gd name="connsiteX111" fmla="*/ 5998514 w 6128435"/>
              <a:gd name="connsiteY111" fmla="*/ 5189673 h 6858000"/>
              <a:gd name="connsiteX112" fmla="*/ 5995970 w 6128435"/>
              <a:gd name="connsiteY112" fmla="*/ 5221547 h 6858000"/>
              <a:gd name="connsiteX113" fmla="*/ 5997218 w 6128435"/>
              <a:gd name="connsiteY113" fmla="*/ 5222031 h 6858000"/>
              <a:gd name="connsiteX114" fmla="*/ 6002116 w 6128435"/>
              <a:gd name="connsiteY114" fmla="*/ 5231223 h 6858000"/>
              <a:gd name="connsiteX115" fmla="*/ 6008541 w 6128435"/>
              <a:gd name="connsiteY115" fmla="*/ 5248680 h 6858000"/>
              <a:gd name="connsiteX116" fmla="*/ 6039260 w 6128435"/>
              <a:gd name="connsiteY116" fmla="*/ 5289518 h 6858000"/>
              <a:gd name="connsiteX117" fmla="*/ 6036748 w 6128435"/>
              <a:gd name="connsiteY117" fmla="*/ 5322752 h 6858000"/>
              <a:gd name="connsiteX118" fmla="*/ 6036943 w 6128435"/>
              <a:gd name="connsiteY118" fmla="*/ 5329480 h 6858000"/>
              <a:gd name="connsiteX119" fmla="*/ 6037236 w 6128435"/>
              <a:gd name="connsiteY119" fmla="*/ 5329634 h 6858000"/>
              <a:gd name="connsiteX120" fmla="*/ 6038019 w 6128435"/>
              <a:gd name="connsiteY120" fmla="*/ 5336764 h 6858000"/>
              <a:gd name="connsiteX121" fmla="*/ 6037298 w 6128435"/>
              <a:gd name="connsiteY121" fmla="*/ 5341753 h 6858000"/>
              <a:gd name="connsiteX122" fmla="*/ 6037677 w 6128435"/>
              <a:gd name="connsiteY122" fmla="*/ 5354807 h 6858000"/>
              <a:gd name="connsiteX123" fmla="*/ 6039728 w 6128435"/>
              <a:gd name="connsiteY123" fmla="*/ 5359416 h 6858000"/>
              <a:gd name="connsiteX124" fmla="*/ 6043311 w 6128435"/>
              <a:gd name="connsiteY124" fmla="*/ 5361407 h 6858000"/>
              <a:gd name="connsiteX125" fmla="*/ 6042954 w 6128435"/>
              <a:gd name="connsiteY125" fmla="*/ 5362576 h 6858000"/>
              <a:gd name="connsiteX126" fmla="*/ 6053435 w 6128435"/>
              <a:gd name="connsiteY126" fmla="*/ 5387547 h 6858000"/>
              <a:gd name="connsiteX127" fmla="*/ 6065933 w 6128435"/>
              <a:gd name="connsiteY127" fmla="*/ 5443002 h 6858000"/>
              <a:gd name="connsiteX128" fmla="*/ 6068640 w 6128435"/>
              <a:gd name="connsiteY128" fmla="*/ 5474503 h 6858000"/>
              <a:gd name="connsiteX129" fmla="*/ 6080922 w 6128435"/>
              <a:gd name="connsiteY129" fmla="*/ 5561070 h 6858000"/>
              <a:gd name="connsiteX130" fmla="*/ 6096949 w 6128435"/>
              <a:gd name="connsiteY130" fmla="*/ 5648179 h 6858000"/>
              <a:gd name="connsiteX131" fmla="*/ 6125703 w 6128435"/>
              <a:gd name="connsiteY131" fmla="*/ 5692894 h 6858000"/>
              <a:gd name="connsiteX132" fmla="*/ 6126670 w 6128435"/>
              <a:gd name="connsiteY132" fmla="*/ 5697882 h 6858000"/>
              <a:gd name="connsiteX133" fmla="*/ 6124061 w 6128435"/>
              <a:gd name="connsiteY133" fmla="*/ 5710294 h 6858000"/>
              <a:gd name="connsiteX134" fmla="*/ 6122213 w 6128435"/>
              <a:gd name="connsiteY134" fmla="*/ 5714762 h 6858000"/>
              <a:gd name="connsiteX135" fmla="*/ 6121353 w 6128435"/>
              <a:gd name="connsiteY135" fmla="*/ 5721725 h 6858000"/>
              <a:gd name="connsiteX136" fmla="*/ 6121607 w 6128435"/>
              <a:gd name="connsiteY136" fmla="*/ 5721959 h 6858000"/>
              <a:gd name="connsiteX137" fmla="*/ 6120262 w 6128435"/>
              <a:gd name="connsiteY137" fmla="*/ 5728358 h 6858000"/>
              <a:gd name="connsiteX138" fmla="*/ 6110194 w 6128435"/>
              <a:gd name="connsiteY138" fmla="*/ 5758853 h 6858000"/>
              <a:gd name="connsiteX139" fmla="*/ 6127519 w 6128435"/>
              <a:gd name="connsiteY139" fmla="*/ 5865775 h 6858000"/>
              <a:gd name="connsiteX140" fmla="*/ 6128435 w 6128435"/>
              <a:gd name="connsiteY140" fmla="*/ 5870164 h 6858000"/>
              <a:gd name="connsiteX141" fmla="*/ 6119217 w 6128435"/>
              <a:gd name="connsiteY141" fmla="*/ 5888542 h 6858000"/>
              <a:gd name="connsiteX142" fmla="*/ 6115966 w 6128435"/>
              <a:gd name="connsiteY142" fmla="*/ 5898387 h 6858000"/>
              <a:gd name="connsiteX143" fmla="*/ 6111924 w 6128435"/>
              <a:gd name="connsiteY143" fmla="*/ 5900444 h 6858000"/>
              <a:gd name="connsiteX144" fmla="*/ 6108716 w 6128435"/>
              <a:gd name="connsiteY144" fmla="*/ 5915345 h 6858000"/>
              <a:gd name="connsiteX145" fmla="*/ 6109524 w 6128435"/>
              <a:gd name="connsiteY145" fmla="*/ 5917328 h 6858000"/>
              <a:gd name="connsiteX146" fmla="*/ 6102493 w 6128435"/>
              <a:gd name="connsiteY146" fmla="*/ 5928602 h 6858000"/>
              <a:gd name="connsiteX147" fmla="*/ 6056863 w 6128435"/>
              <a:gd name="connsiteY147" fmla="*/ 6000643 h 6858000"/>
              <a:gd name="connsiteX148" fmla="*/ 6045436 w 6128435"/>
              <a:gd name="connsiteY148" fmla="*/ 6124480 h 6858000"/>
              <a:gd name="connsiteX149" fmla="*/ 6030489 w 6128435"/>
              <a:gd name="connsiteY149" fmla="*/ 6317666 h 6858000"/>
              <a:gd name="connsiteX150" fmla="*/ 6007492 w 6128435"/>
              <a:gd name="connsiteY150" fmla="*/ 6440818 h 6858000"/>
              <a:gd name="connsiteX151" fmla="*/ 6009467 w 6128435"/>
              <a:gd name="connsiteY151" fmla="*/ 6487076 h 6858000"/>
              <a:gd name="connsiteX152" fmla="*/ 5995064 w 6128435"/>
              <a:gd name="connsiteY152" fmla="*/ 6540791 h 6858000"/>
              <a:gd name="connsiteX153" fmla="*/ 5996309 w 6128435"/>
              <a:gd name="connsiteY153" fmla="*/ 6543961 h 6858000"/>
              <a:gd name="connsiteX154" fmla="*/ 5996048 w 6128435"/>
              <a:gd name="connsiteY154" fmla="*/ 6555444 h 6858000"/>
              <a:gd name="connsiteX155" fmla="*/ 6002524 w 6128435"/>
              <a:gd name="connsiteY155" fmla="*/ 6560188 h 6858000"/>
              <a:gd name="connsiteX156" fmla="*/ 6006823 w 6128435"/>
              <a:gd name="connsiteY156" fmla="*/ 6578546 h 6858000"/>
              <a:gd name="connsiteX157" fmla="*/ 6004510 w 6128435"/>
              <a:gd name="connsiteY157" fmla="*/ 6599256 h 6858000"/>
              <a:gd name="connsiteX158" fmla="*/ 5986207 w 6128435"/>
              <a:gd name="connsiteY158" fmla="*/ 6695855 h 6858000"/>
              <a:gd name="connsiteX159" fmla="*/ 5979428 w 6128435"/>
              <a:gd name="connsiteY159" fmla="*/ 6754678 h 6858000"/>
              <a:gd name="connsiteX160" fmla="*/ 5983398 w 6128435"/>
              <a:gd name="connsiteY160" fmla="*/ 6778641 h 6858000"/>
              <a:gd name="connsiteX161" fmla="*/ 5984543 w 6128435"/>
              <a:gd name="connsiteY161" fmla="*/ 6811016 h 6858000"/>
              <a:gd name="connsiteX162" fmla="*/ 5981802 w 6128435"/>
              <a:gd name="connsiteY162" fmla="*/ 6838578 h 6858000"/>
              <a:gd name="connsiteX163" fmla="*/ 5979671 w 6128435"/>
              <a:gd name="connsiteY163" fmla="*/ 6858000 h 6858000"/>
              <a:gd name="connsiteX164" fmla="*/ 0 w 6128435"/>
              <a:gd name="connsiteY164" fmla="*/ 6858000 h 6858000"/>
              <a:gd name="connsiteX165" fmla="*/ 0 w 6128435"/>
              <a:gd name="connsiteY16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53136 w 6128435"/>
              <a:gd name="connsiteY26" fmla="*/ 1595457 h 6858000"/>
              <a:gd name="connsiteX27" fmla="*/ 5263491 w 6128435"/>
              <a:gd name="connsiteY27" fmla="*/ 1642938 h 6858000"/>
              <a:gd name="connsiteX28" fmla="*/ 5261314 w 6128435"/>
              <a:gd name="connsiteY28" fmla="*/ 1689177 h 6858000"/>
              <a:gd name="connsiteX29" fmla="*/ 5259788 w 6128435"/>
              <a:gd name="connsiteY29" fmla="*/ 1768516 h 6858000"/>
              <a:gd name="connsiteX30" fmla="*/ 5255696 w 6128435"/>
              <a:gd name="connsiteY30" fmla="*/ 1953770 h 6858000"/>
              <a:gd name="connsiteX31" fmla="*/ 5252592 w 6128435"/>
              <a:gd name="connsiteY31" fmla="*/ 2092210 h 6858000"/>
              <a:gd name="connsiteX32" fmla="*/ 5264303 w 6128435"/>
              <a:gd name="connsiteY32" fmla="*/ 2225157 h 6858000"/>
              <a:gd name="connsiteX33" fmla="*/ 5254949 w 6128435"/>
              <a:gd name="connsiteY33" fmla="*/ 2236160 h 6858000"/>
              <a:gd name="connsiteX34" fmla="*/ 5250104 w 6128435"/>
              <a:gd name="connsiteY34" fmla="*/ 2249166 h 6858000"/>
              <a:gd name="connsiteX35" fmla="*/ 5251214 w 6128435"/>
              <a:gd name="connsiteY35" fmla="*/ 2250944 h 6858000"/>
              <a:gd name="connsiteX36" fmla="*/ 5250644 w 6128435"/>
              <a:gd name="connsiteY36" fmla="*/ 2266619 h 6858000"/>
              <a:gd name="connsiteX37" fmla="*/ 5247111 w 6128435"/>
              <a:gd name="connsiteY37" fmla="*/ 2269679 h 6858000"/>
              <a:gd name="connsiteX38" fmla="*/ 5279312 w 6128435"/>
              <a:gd name="connsiteY38" fmla="*/ 2302757 h 6858000"/>
              <a:gd name="connsiteX39" fmla="*/ 5293877 w 6128435"/>
              <a:gd name="connsiteY39" fmla="*/ 2368649 h 6858000"/>
              <a:gd name="connsiteX40" fmla="*/ 5311338 w 6128435"/>
              <a:gd name="connsiteY40" fmla="*/ 2404034 h 6858000"/>
              <a:gd name="connsiteX41" fmla="*/ 5338366 w 6128435"/>
              <a:gd name="connsiteY41" fmla="*/ 2465052 h 6858000"/>
              <a:gd name="connsiteX42" fmla="*/ 5371263 w 6128435"/>
              <a:gd name="connsiteY42" fmla="*/ 2586413 h 6858000"/>
              <a:gd name="connsiteX43" fmla="*/ 5407503 w 6128435"/>
              <a:gd name="connsiteY43" fmla="*/ 2786290 h 6858000"/>
              <a:gd name="connsiteX44" fmla="*/ 5407356 w 6128435"/>
              <a:gd name="connsiteY44" fmla="*/ 2787545 h 6858000"/>
              <a:gd name="connsiteX45" fmla="*/ 5411130 w 6128435"/>
              <a:gd name="connsiteY45" fmla="*/ 2788640 h 6858000"/>
              <a:gd name="connsiteX46" fmla="*/ 5416439 w 6128435"/>
              <a:gd name="connsiteY46" fmla="*/ 2805666 h 6858000"/>
              <a:gd name="connsiteX47" fmla="*/ 5416589 w 6128435"/>
              <a:gd name="connsiteY47" fmla="*/ 2810822 h 6858000"/>
              <a:gd name="connsiteX48" fmla="*/ 5418542 w 6128435"/>
              <a:gd name="connsiteY48" fmla="*/ 2817745 h 6858000"/>
              <a:gd name="connsiteX49" fmla="*/ 5418847 w 6128435"/>
              <a:gd name="connsiteY49" fmla="*/ 2817825 h 6858000"/>
              <a:gd name="connsiteX50" fmla="*/ 5457023 w 6128435"/>
              <a:gd name="connsiteY50" fmla="*/ 2858292 h 6858000"/>
              <a:gd name="connsiteX51" fmla="*/ 5479298 w 6128435"/>
              <a:gd name="connsiteY51" fmla="*/ 2947791 h 6858000"/>
              <a:gd name="connsiteX52" fmla="*/ 5481770 w 6128435"/>
              <a:gd name="connsiteY52" fmla="*/ 2951352 h 6858000"/>
              <a:gd name="connsiteX53" fmla="*/ 5482045 w 6128435"/>
              <a:gd name="connsiteY53" fmla="*/ 2984371 h 6858000"/>
              <a:gd name="connsiteX54" fmla="*/ 5482415 w 6128435"/>
              <a:gd name="connsiteY54" fmla="*/ 3004079 h 6858000"/>
              <a:gd name="connsiteX55" fmla="*/ 5483865 w 6128435"/>
              <a:gd name="connsiteY55" fmla="*/ 3005467 h 6858000"/>
              <a:gd name="connsiteX56" fmla="*/ 5482236 w 6128435"/>
              <a:gd name="connsiteY56" fmla="*/ 3019791 h 6858000"/>
              <a:gd name="connsiteX57" fmla="*/ 5481505 w 6128435"/>
              <a:gd name="connsiteY57" fmla="*/ 3095286 h 6858000"/>
              <a:gd name="connsiteX58" fmla="*/ 5477595 w 6128435"/>
              <a:gd name="connsiteY58" fmla="*/ 3250534 h 6858000"/>
              <a:gd name="connsiteX59" fmla="*/ 5532836 w 6128435"/>
              <a:gd name="connsiteY59" fmla="*/ 3353840 h 6858000"/>
              <a:gd name="connsiteX60" fmla="*/ 5561229 w 6128435"/>
              <a:gd name="connsiteY60" fmla="*/ 3395784 h 6858000"/>
              <a:gd name="connsiteX61" fmla="*/ 5589758 w 6128435"/>
              <a:gd name="connsiteY61" fmla="*/ 3506453 h 6858000"/>
              <a:gd name="connsiteX62" fmla="*/ 5596144 w 6128435"/>
              <a:gd name="connsiteY62" fmla="*/ 3534624 h 6858000"/>
              <a:gd name="connsiteX63" fmla="*/ 5597750 w 6128435"/>
              <a:gd name="connsiteY63" fmla="*/ 3534129 h 6858000"/>
              <a:gd name="connsiteX64" fmla="*/ 5599700 w 6128435"/>
              <a:gd name="connsiteY64" fmla="*/ 3547221 h 6858000"/>
              <a:gd name="connsiteX65" fmla="*/ 5615031 w 6128435"/>
              <a:gd name="connsiteY65" fmla="*/ 3557482 h 6858000"/>
              <a:gd name="connsiteX66" fmla="*/ 5618377 w 6128435"/>
              <a:gd name="connsiteY66" fmla="*/ 3588431 h 6858000"/>
              <a:gd name="connsiteX67" fmla="*/ 5612155 w 6128435"/>
              <a:gd name="connsiteY67" fmla="*/ 3589869 h 6858000"/>
              <a:gd name="connsiteX68" fmla="*/ 5620843 w 6128435"/>
              <a:gd name="connsiteY68" fmla="*/ 3606745 h 6858000"/>
              <a:gd name="connsiteX69" fmla="*/ 5655472 w 6128435"/>
              <a:gd name="connsiteY69" fmla="*/ 3678877 h 6858000"/>
              <a:gd name="connsiteX70" fmla="*/ 5680448 w 6128435"/>
              <a:gd name="connsiteY70" fmla="*/ 3717760 h 6858000"/>
              <a:gd name="connsiteX71" fmla="*/ 5683015 w 6128435"/>
              <a:gd name="connsiteY71" fmla="*/ 3762025 h 6858000"/>
              <a:gd name="connsiteX72" fmla="*/ 5696643 w 6128435"/>
              <a:gd name="connsiteY72" fmla="*/ 3773888 h 6858000"/>
              <a:gd name="connsiteX73" fmla="*/ 5699203 w 6128435"/>
              <a:gd name="connsiteY73" fmla="*/ 3775823 h 6858000"/>
              <a:gd name="connsiteX74" fmla="*/ 5704824 w 6128435"/>
              <a:gd name="connsiteY74" fmla="*/ 3785966 h 6858000"/>
              <a:gd name="connsiteX75" fmla="*/ 5712204 w 6128435"/>
              <a:gd name="connsiteY75" fmla="*/ 3785830 h 6858000"/>
              <a:gd name="connsiteX76" fmla="*/ 5724816 w 6128435"/>
              <a:gd name="connsiteY76" fmla="*/ 3798949 h 6858000"/>
              <a:gd name="connsiteX77" fmla="*/ 5733539 w 6128435"/>
              <a:gd name="connsiteY77" fmla="*/ 3818457 h 6858000"/>
              <a:gd name="connsiteX78" fmla="*/ 5768491 w 6128435"/>
              <a:gd name="connsiteY78" fmla="*/ 3914399 h 6858000"/>
              <a:gd name="connsiteX79" fmla="*/ 5793123 w 6128435"/>
              <a:gd name="connsiteY79" fmla="*/ 3969952 h 6858000"/>
              <a:gd name="connsiteX80" fmla="*/ 5808321 w 6128435"/>
              <a:gd name="connsiteY80" fmla="*/ 3988153 h 6858000"/>
              <a:gd name="connsiteX81" fmla="*/ 5825621 w 6128435"/>
              <a:gd name="connsiteY81" fmla="*/ 4015525 h 6858000"/>
              <a:gd name="connsiteX82" fmla="*/ 5860672 w 6128435"/>
              <a:gd name="connsiteY82" fmla="*/ 4061579 h 6858000"/>
              <a:gd name="connsiteX83" fmla="*/ 5872173 w 6128435"/>
              <a:gd name="connsiteY83" fmla="*/ 4088497 h 6858000"/>
              <a:gd name="connsiteX84" fmla="*/ 5883705 w 6128435"/>
              <a:gd name="connsiteY84" fmla="*/ 4101899 h 6858000"/>
              <a:gd name="connsiteX85" fmla="*/ 5885314 w 6128435"/>
              <a:gd name="connsiteY85" fmla="*/ 4108387 h 6858000"/>
              <a:gd name="connsiteX86" fmla="*/ 5894095 w 6128435"/>
              <a:gd name="connsiteY86" fmla="*/ 4128857 h 6858000"/>
              <a:gd name="connsiteX87" fmla="*/ 5898339 w 6128435"/>
              <a:gd name="connsiteY87" fmla="*/ 4140800 h 6858000"/>
              <a:gd name="connsiteX88" fmla="*/ 5899734 w 6128435"/>
              <a:gd name="connsiteY88" fmla="*/ 4145632 h 6858000"/>
              <a:gd name="connsiteX89" fmla="*/ 5903513 w 6128435"/>
              <a:gd name="connsiteY89" fmla="*/ 4187661 h 6858000"/>
              <a:gd name="connsiteX90" fmla="*/ 5917114 w 6128435"/>
              <a:gd name="connsiteY90" fmla="*/ 4213096 h 6858000"/>
              <a:gd name="connsiteX91" fmla="*/ 5921153 w 6128435"/>
              <a:gd name="connsiteY91" fmla="*/ 4236222 h 6858000"/>
              <a:gd name="connsiteX92" fmla="*/ 5924233 w 6128435"/>
              <a:gd name="connsiteY92" fmla="*/ 4242060 h 6858000"/>
              <a:gd name="connsiteX93" fmla="*/ 5928910 w 6128435"/>
              <a:gd name="connsiteY93" fmla="*/ 4300973 h 6858000"/>
              <a:gd name="connsiteX94" fmla="*/ 5939320 w 6128435"/>
              <a:gd name="connsiteY94" fmla="*/ 4340435 h 6858000"/>
              <a:gd name="connsiteX95" fmla="*/ 5946705 w 6128435"/>
              <a:gd name="connsiteY95" fmla="*/ 4428051 h 6858000"/>
              <a:gd name="connsiteX96" fmla="*/ 5949261 w 6128435"/>
              <a:gd name="connsiteY96" fmla="*/ 4449185 h 6858000"/>
              <a:gd name="connsiteX97" fmla="*/ 5957504 w 6128435"/>
              <a:gd name="connsiteY97" fmla="*/ 4465911 h 6858000"/>
              <a:gd name="connsiteX98" fmla="*/ 5964689 w 6128435"/>
              <a:gd name="connsiteY98" fmla="*/ 4468532 h 6858000"/>
              <a:gd name="connsiteX99" fmla="*/ 5967062 w 6128435"/>
              <a:gd name="connsiteY99" fmla="*/ 4479923 h 6858000"/>
              <a:gd name="connsiteX100" fmla="*/ 5968960 w 6128435"/>
              <a:gd name="connsiteY100" fmla="*/ 4482655 h 6858000"/>
              <a:gd name="connsiteX101" fmla="*/ 5978567 w 6128435"/>
              <a:gd name="connsiteY101" fmla="*/ 4498605 h 6858000"/>
              <a:gd name="connsiteX102" fmla="*/ 5980106 w 6128435"/>
              <a:gd name="connsiteY102" fmla="*/ 4585087 h 6858000"/>
              <a:gd name="connsiteX103" fmla="*/ 5998138 w 6128435"/>
              <a:gd name="connsiteY103" fmla="*/ 4697518 h 6858000"/>
              <a:gd name="connsiteX104" fmla="*/ 6013516 w 6128435"/>
              <a:gd name="connsiteY104" fmla="*/ 4786619 h 6858000"/>
              <a:gd name="connsiteX105" fmla="*/ 6025404 w 6128435"/>
              <a:gd name="connsiteY105" fmla="*/ 4858148 h 6858000"/>
              <a:gd name="connsiteX106" fmla="*/ 6007749 w 6128435"/>
              <a:gd name="connsiteY106" fmla="*/ 4964715 h 6858000"/>
              <a:gd name="connsiteX107" fmla="*/ 6005269 w 6128435"/>
              <a:gd name="connsiteY107" fmla="*/ 5150567 h 6858000"/>
              <a:gd name="connsiteX108" fmla="*/ 6001127 w 6128435"/>
              <a:gd name="connsiteY108" fmla="*/ 5164609 h 6858000"/>
              <a:gd name="connsiteX109" fmla="*/ 5996647 w 6128435"/>
              <a:gd name="connsiteY109" fmla="*/ 5185640 h 6858000"/>
              <a:gd name="connsiteX110" fmla="*/ 5998514 w 6128435"/>
              <a:gd name="connsiteY110" fmla="*/ 5189673 h 6858000"/>
              <a:gd name="connsiteX111" fmla="*/ 5995970 w 6128435"/>
              <a:gd name="connsiteY111" fmla="*/ 5221547 h 6858000"/>
              <a:gd name="connsiteX112" fmla="*/ 5997218 w 6128435"/>
              <a:gd name="connsiteY112" fmla="*/ 5222031 h 6858000"/>
              <a:gd name="connsiteX113" fmla="*/ 6002116 w 6128435"/>
              <a:gd name="connsiteY113" fmla="*/ 5231223 h 6858000"/>
              <a:gd name="connsiteX114" fmla="*/ 6008541 w 6128435"/>
              <a:gd name="connsiteY114" fmla="*/ 5248680 h 6858000"/>
              <a:gd name="connsiteX115" fmla="*/ 6039260 w 6128435"/>
              <a:gd name="connsiteY115" fmla="*/ 5289518 h 6858000"/>
              <a:gd name="connsiteX116" fmla="*/ 6036748 w 6128435"/>
              <a:gd name="connsiteY116" fmla="*/ 5322752 h 6858000"/>
              <a:gd name="connsiteX117" fmla="*/ 6036943 w 6128435"/>
              <a:gd name="connsiteY117" fmla="*/ 5329480 h 6858000"/>
              <a:gd name="connsiteX118" fmla="*/ 6037236 w 6128435"/>
              <a:gd name="connsiteY118" fmla="*/ 5329634 h 6858000"/>
              <a:gd name="connsiteX119" fmla="*/ 6038019 w 6128435"/>
              <a:gd name="connsiteY119" fmla="*/ 5336764 h 6858000"/>
              <a:gd name="connsiteX120" fmla="*/ 6037298 w 6128435"/>
              <a:gd name="connsiteY120" fmla="*/ 5341753 h 6858000"/>
              <a:gd name="connsiteX121" fmla="*/ 6037677 w 6128435"/>
              <a:gd name="connsiteY121" fmla="*/ 5354807 h 6858000"/>
              <a:gd name="connsiteX122" fmla="*/ 6039728 w 6128435"/>
              <a:gd name="connsiteY122" fmla="*/ 5359416 h 6858000"/>
              <a:gd name="connsiteX123" fmla="*/ 6043311 w 6128435"/>
              <a:gd name="connsiteY123" fmla="*/ 5361407 h 6858000"/>
              <a:gd name="connsiteX124" fmla="*/ 6042954 w 6128435"/>
              <a:gd name="connsiteY124" fmla="*/ 5362576 h 6858000"/>
              <a:gd name="connsiteX125" fmla="*/ 6053435 w 6128435"/>
              <a:gd name="connsiteY125" fmla="*/ 5387547 h 6858000"/>
              <a:gd name="connsiteX126" fmla="*/ 6065933 w 6128435"/>
              <a:gd name="connsiteY126" fmla="*/ 5443002 h 6858000"/>
              <a:gd name="connsiteX127" fmla="*/ 6068640 w 6128435"/>
              <a:gd name="connsiteY127" fmla="*/ 5474503 h 6858000"/>
              <a:gd name="connsiteX128" fmla="*/ 6080922 w 6128435"/>
              <a:gd name="connsiteY128" fmla="*/ 5561070 h 6858000"/>
              <a:gd name="connsiteX129" fmla="*/ 6096949 w 6128435"/>
              <a:gd name="connsiteY129" fmla="*/ 5648179 h 6858000"/>
              <a:gd name="connsiteX130" fmla="*/ 6125703 w 6128435"/>
              <a:gd name="connsiteY130" fmla="*/ 5692894 h 6858000"/>
              <a:gd name="connsiteX131" fmla="*/ 6126670 w 6128435"/>
              <a:gd name="connsiteY131" fmla="*/ 5697882 h 6858000"/>
              <a:gd name="connsiteX132" fmla="*/ 6124061 w 6128435"/>
              <a:gd name="connsiteY132" fmla="*/ 5710294 h 6858000"/>
              <a:gd name="connsiteX133" fmla="*/ 6122213 w 6128435"/>
              <a:gd name="connsiteY133" fmla="*/ 5714762 h 6858000"/>
              <a:gd name="connsiteX134" fmla="*/ 6121353 w 6128435"/>
              <a:gd name="connsiteY134" fmla="*/ 5721725 h 6858000"/>
              <a:gd name="connsiteX135" fmla="*/ 6121607 w 6128435"/>
              <a:gd name="connsiteY135" fmla="*/ 5721959 h 6858000"/>
              <a:gd name="connsiteX136" fmla="*/ 6120262 w 6128435"/>
              <a:gd name="connsiteY136" fmla="*/ 5728358 h 6858000"/>
              <a:gd name="connsiteX137" fmla="*/ 6110194 w 6128435"/>
              <a:gd name="connsiteY137" fmla="*/ 5758853 h 6858000"/>
              <a:gd name="connsiteX138" fmla="*/ 6127519 w 6128435"/>
              <a:gd name="connsiteY138" fmla="*/ 5865775 h 6858000"/>
              <a:gd name="connsiteX139" fmla="*/ 6128435 w 6128435"/>
              <a:gd name="connsiteY139" fmla="*/ 5870164 h 6858000"/>
              <a:gd name="connsiteX140" fmla="*/ 6119217 w 6128435"/>
              <a:gd name="connsiteY140" fmla="*/ 5888542 h 6858000"/>
              <a:gd name="connsiteX141" fmla="*/ 6115966 w 6128435"/>
              <a:gd name="connsiteY141" fmla="*/ 5898387 h 6858000"/>
              <a:gd name="connsiteX142" fmla="*/ 6111924 w 6128435"/>
              <a:gd name="connsiteY142" fmla="*/ 5900444 h 6858000"/>
              <a:gd name="connsiteX143" fmla="*/ 6108716 w 6128435"/>
              <a:gd name="connsiteY143" fmla="*/ 5915345 h 6858000"/>
              <a:gd name="connsiteX144" fmla="*/ 6109524 w 6128435"/>
              <a:gd name="connsiteY144" fmla="*/ 5917328 h 6858000"/>
              <a:gd name="connsiteX145" fmla="*/ 6102493 w 6128435"/>
              <a:gd name="connsiteY145" fmla="*/ 5928602 h 6858000"/>
              <a:gd name="connsiteX146" fmla="*/ 6056863 w 6128435"/>
              <a:gd name="connsiteY146" fmla="*/ 6000643 h 6858000"/>
              <a:gd name="connsiteX147" fmla="*/ 6045436 w 6128435"/>
              <a:gd name="connsiteY147" fmla="*/ 6124480 h 6858000"/>
              <a:gd name="connsiteX148" fmla="*/ 6030489 w 6128435"/>
              <a:gd name="connsiteY148" fmla="*/ 6317666 h 6858000"/>
              <a:gd name="connsiteX149" fmla="*/ 6007492 w 6128435"/>
              <a:gd name="connsiteY149" fmla="*/ 6440818 h 6858000"/>
              <a:gd name="connsiteX150" fmla="*/ 6009467 w 6128435"/>
              <a:gd name="connsiteY150" fmla="*/ 6487076 h 6858000"/>
              <a:gd name="connsiteX151" fmla="*/ 5995064 w 6128435"/>
              <a:gd name="connsiteY151" fmla="*/ 6540791 h 6858000"/>
              <a:gd name="connsiteX152" fmla="*/ 5996309 w 6128435"/>
              <a:gd name="connsiteY152" fmla="*/ 6543961 h 6858000"/>
              <a:gd name="connsiteX153" fmla="*/ 5996048 w 6128435"/>
              <a:gd name="connsiteY153" fmla="*/ 6555444 h 6858000"/>
              <a:gd name="connsiteX154" fmla="*/ 6002524 w 6128435"/>
              <a:gd name="connsiteY154" fmla="*/ 6560188 h 6858000"/>
              <a:gd name="connsiteX155" fmla="*/ 6006823 w 6128435"/>
              <a:gd name="connsiteY155" fmla="*/ 6578546 h 6858000"/>
              <a:gd name="connsiteX156" fmla="*/ 6004510 w 6128435"/>
              <a:gd name="connsiteY156" fmla="*/ 6599256 h 6858000"/>
              <a:gd name="connsiteX157" fmla="*/ 5986207 w 6128435"/>
              <a:gd name="connsiteY157" fmla="*/ 6695855 h 6858000"/>
              <a:gd name="connsiteX158" fmla="*/ 5979428 w 6128435"/>
              <a:gd name="connsiteY158" fmla="*/ 6754678 h 6858000"/>
              <a:gd name="connsiteX159" fmla="*/ 5983398 w 6128435"/>
              <a:gd name="connsiteY159" fmla="*/ 6778641 h 6858000"/>
              <a:gd name="connsiteX160" fmla="*/ 5984543 w 6128435"/>
              <a:gd name="connsiteY160" fmla="*/ 6811016 h 6858000"/>
              <a:gd name="connsiteX161" fmla="*/ 5981802 w 6128435"/>
              <a:gd name="connsiteY161" fmla="*/ 6838578 h 6858000"/>
              <a:gd name="connsiteX162" fmla="*/ 5979671 w 6128435"/>
              <a:gd name="connsiteY162" fmla="*/ 6858000 h 6858000"/>
              <a:gd name="connsiteX163" fmla="*/ 0 w 6128435"/>
              <a:gd name="connsiteY163" fmla="*/ 6858000 h 6858000"/>
              <a:gd name="connsiteX164" fmla="*/ 0 w 6128435"/>
              <a:gd name="connsiteY16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51453 w 6128435"/>
              <a:gd name="connsiteY25" fmla="*/ 1583934 h 6858000"/>
              <a:gd name="connsiteX26" fmla="*/ 5263491 w 6128435"/>
              <a:gd name="connsiteY26" fmla="*/ 1642938 h 6858000"/>
              <a:gd name="connsiteX27" fmla="*/ 5261314 w 6128435"/>
              <a:gd name="connsiteY27" fmla="*/ 1689177 h 6858000"/>
              <a:gd name="connsiteX28" fmla="*/ 5259788 w 6128435"/>
              <a:gd name="connsiteY28" fmla="*/ 1768516 h 6858000"/>
              <a:gd name="connsiteX29" fmla="*/ 5255696 w 6128435"/>
              <a:gd name="connsiteY29" fmla="*/ 1953770 h 6858000"/>
              <a:gd name="connsiteX30" fmla="*/ 5252592 w 6128435"/>
              <a:gd name="connsiteY30" fmla="*/ 2092210 h 6858000"/>
              <a:gd name="connsiteX31" fmla="*/ 5264303 w 6128435"/>
              <a:gd name="connsiteY31" fmla="*/ 2225157 h 6858000"/>
              <a:gd name="connsiteX32" fmla="*/ 5254949 w 6128435"/>
              <a:gd name="connsiteY32" fmla="*/ 2236160 h 6858000"/>
              <a:gd name="connsiteX33" fmla="*/ 5250104 w 6128435"/>
              <a:gd name="connsiteY33" fmla="*/ 2249166 h 6858000"/>
              <a:gd name="connsiteX34" fmla="*/ 5251214 w 6128435"/>
              <a:gd name="connsiteY34" fmla="*/ 2250944 h 6858000"/>
              <a:gd name="connsiteX35" fmla="*/ 5250644 w 6128435"/>
              <a:gd name="connsiteY35" fmla="*/ 2266619 h 6858000"/>
              <a:gd name="connsiteX36" fmla="*/ 5247111 w 6128435"/>
              <a:gd name="connsiteY36" fmla="*/ 2269679 h 6858000"/>
              <a:gd name="connsiteX37" fmla="*/ 5279312 w 6128435"/>
              <a:gd name="connsiteY37" fmla="*/ 2302757 h 6858000"/>
              <a:gd name="connsiteX38" fmla="*/ 5293877 w 6128435"/>
              <a:gd name="connsiteY38" fmla="*/ 2368649 h 6858000"/>
              <a:gd name="connsiteX39" fmla="*/ 5311338 w 6128435"/>
              <a:gd name="connsiteY39" fmla="*/ 2404034 h 6858000"/>
              <a:gd name="connsiteX40" fmla="*/ 5338366 w 6128435"/>
              <a:gd name="connsiteY40" fmla="*/ 2465052 h 6858000"/>
              <a:gd name="connsiteX41" fmla="*/ 5371263 w 6128435"/>
              <a:gd name="connsiteY41" fmla="*/ 2586413 h 6858000"/>
              <a:gd name="connsiteX42" fmla="*/ 5407503 w 6128435"/>
              <a:gd name="connsiteY42" fmla="*/ 2786290 h 6858000"/>
              <a:gd name="connsiteX43" fmla="*/ 5407356 w 6128435"/>
              <a:gd name="connsiteY43" fmla="*/ 2787545 h 6858000"/>
              <a:gd name="connsiteX44" fmla="*/ 5411130 w 6128435"/>
              <a:gd name="connsiteY44" fmla="*/ 2788640 h 6858000"/>
              <a:gd name="connsiteX45" fmla="*/ 5416439 w 6128435"/>
              <a:gd name="connsiteY45" fmla="*/ 2805666 h 6858000"/>
              <a:gd name="connsiteX46" fmla="*/ 5416589 w 6128435"/>
              <a:gd name="connsiteY46" fmla="*/ 2810822 h 6858000"/>
              <a:gd name="connsiteX47" fmla="*/ 5418542 w 6128435"/>
              <a:gd name="connsiteY47" fmla="*/ 2817745 h 6858000"/>
              <a:gd name="connsiteX48" fmla="*/ 5418847 w 6128435"/>
              <a:gd name="connsiteY48" fmla="*/ 2817825 h 6858000"/>
              <a:gd name="connsiteX49" fmla="*/ 5457023 w 6128435"/>
              <a:gd name="connsiteY49" fmla="*/ 2858292 h 6858000"/>
              <a:gd name="connsiteX50" fmla="*/ 5479298 w 6128435"/>
              <a:gd name="connsiteY50" fmla="*/ 2947791 h 6858000"/>
              <a:gd name="connsiteX51" fmla="*/ 5481770 w 6128435"/>
              <a:gd name="connsiteY51" fmla="*/ 2951352 h 6858000"/>
              <a:gd name="connsiteX52" fmla="*/ 5482045 w 6128435"/>
              <a:gd name="connsiteY52" fmla="*/ 2984371 h 6858000"/>
              <a:gd name="connsiteX53" fmla="*/ 5482415 w 6128435"/>
              <a:gd name="connsiteY53" fmla="*/ 3004079 h 6858000"/>
              <a:gd name="connsiteX54" fmla="*/ 5483865 w 6128435"/>
              <a:gd name="connsiteY54" fmla="*/ 3005467 h 6858000"/>
              <a:gd name="connsiteX55" fmla="*/ 5482236 w 6128435"/>
              <a:gd name="connsiteY55" fmla="*/ 3019791 h 6858000"/>
              <a:gd name="connsiteX56" fmla="*/ 5481505 w 6128435"/>
              <a:gd name="connsiteY56" fmla="*/ 3095286 h 6858000"/>
              <a:gd name="connsiteX57" fmla="*/ 5477595 w 6128435"/>
              <a:gd name="connsiteY57" fmla="*/ 3250534 h 6858000"/>
              <a:gd name="connsiteX58" fmla="*/ 5532836 w 6128435"/>
              <a:gd name="connsiteY58" fmla="*/ 3353840 h 6858000"/>
              <a:gd name="connsiteX59" fmla="*/ 5561229 w 6128435"/>
              <a:gd name="connsiteY59" fmla="*/ 3395784 h 6858000"/>
              <a:gd name="connsiteX60" fmla="*/ 5589758 w 6128435"/>
              <a:gd name="connsiteY60" fmla="*/ 3506453 h 6858000"/>
              <a:gd name="connsiteX61" fmla="*/ 5596144 w 6128435"/>
              <a:gd name="connsiteY61" fmla="*/ 3534624 h 6858000"/>
              <a:gd name="connsiteX62" fmla="*/ 5597750 w 6128435"/>
              <a:gd name="connsiteY62" fmla="*/ 3534129 h 6858000"/>
              <a:gd name="connsiteX63" fmla="*/ 5599700 w 6128435"/>
              <a:gd name="connsiteY63" fmla="*/ 3547221 h 6858000"/>
              <a:gd name="connsiteX64" fmla="*/ 5615031 w 6128435"/>
              <a:gd name="connsiteY64" fmla="*/ 3557482 h 6858000"/>
              <a:gd name="connsiteX65" fmla="*/ 5618377 w 6128435"/>
              <a:gd name="connsiteY65" fmla="*/ 3588431 h 6858000"/>
              <a:gd name="connsiteX66" fmla="*/ 5612155 w 6128435"/>
              <a:gd name="connsiteY66" fmla="*/ 3589869 h 6858000"/>
              <a:gd name="connsiteX67" fmla="*/ 5620843 w 6128435"/>
              <a:gd name="connsiteY67" fmla="*/ 3606745 h 6858000"/>
              <a:gd name="connsiteX68" fmla="*/ 5655472 w 6128435"/>
              <a:gd name="connsiteY68" fmla="*/ 3678877 h 6858000"/>
              <a:gd name="connsiteX69" fmla="*/ 5680448 w 6128435"/>
              <a:gd name="connsiteY69" fmla="*/ 3717760 h 6858000"/>
              <a:gd name="connsiteX70" fmla="*/ 5683015 w 6128435"/>
              <a:gd name="connsiteY70" fmla="*/ 3762025 h 6858000"/>
              <a:gd name="connsiteX71" fmla="*/ 5696643 w 6128435"/>
              <a:gd name="connsiteY71" fmla="*/ 3773888 h 6858000"/>
              <a:gd name="connsiteX72" fmla="*/ 5699203 w 6128435"/>
              <a:gd name="connsiteY72" fmla="*/ 3775823 h 6858000"/>
              <a:gd name="connsiteX73" fmla="*/ 5704824 w 6128435"/>
              <a:gd name="connsiteY73" fmla="*/ 3785966 h 6858000"/>
              <a:gd name="connsiteX74" fmla="*/ 5712204 w 6128435"/>
              <a:gd name="connsiteY74" fmla="*/ 3785830 h 6858000"/>
              <a:gd name="connsiteX75" fmla="*/ 5724816 w 6128435"/>
              <a:gd name="connsiteY75" fmla="*/ 3798949 h 6858000"/>
              <a:gd name="connsiteX76" fmla="*/ 5733539 w 6128435"/>
              <a:gd name="connsiteY76" fmla="*/ 3818457 h 6858000"/>
              <a:gd name="connsiteX77" fmla="*/ 5768491 w 6128435"/>
              <a:gd name="connsiteY77" fmla="*/ 3914399 h 6858000"/>
              <a:gd name="connsiteX78" fmla="*/ 5793123 w 6128435"/>
              <a:gd name="connsiteY78" fmla="*/ 3969952 h 6858000"/>
              <a:gd name="connsiteX79" fmla="*/ 5808321 w 6128435"/>
              <a:gd name="connsiteY79" fmla="*/ 3988153 h 6858000"/>
              <a:gd name="connsiteX80" fmla="*/ 5825621 w 6128435"/>
              <a:gd name="connsiteY80" fmla="*/ 4015525 h 6858000"/>
              <a:gd name="connsiteX81" fmla="*/ 5860672 w 6128435"/>
              <a:gd name="connsiteY81" fmla="*/ 4061579 h 6858000"/>
              <a:gd name="connsiteX82" fmla="*/ 5872173 w 6128435"/>
              <a:gd name="connsiteY82" fmla="*/ 4088497 h 6858000"/>
              <a:gd name="connsiteX83" fmla="*/ 5883705 w 6128435"/>
              <a:gd name="connsiteY83" fmla="*/ 4101899 h 6858000"/>
              <a:gd name="connsiteX84" fmla="*/ 5885314 w 6128435"/>
              <a:gd name="connsiteY84" fmla="*/ 4108387 h 6858000"/>
              <a:gd name="connsiteX85" fmla="*/ 5894095 w 6128435"/>
              <a:gd name="connsiteY85" fmla="*/ 4128857 h 6858000"/>
              <a:gd name="connsiteX86" fmla="*/ 5898339 w 6128435"/>
              <a:gd name="connsiteY86" fmla="*/ 4140800 h 6858000"/>
              <a:gd name="connsiteX87" fmla="*/ 5899734 w 6128435"/>
              <a:gd name="connsiteY87" fmla="*/ 4145632 h 6858000"/>
              <a:gd name="connsiteX88" fmla="*/ 5903513 w 6128435"/>
              <a:gd name="connsiteY88" fmla="*/ 4187661 h 6858000"/>
              <a:gd name="connsiteX89" fmla="*/ 5917114 w 6128435"/>
              <a:gd name="connsiteY89" fmla="*/ 4213096 h 6858000"/>
              <a:gd name="connsiteX90" fmla="*/ 5921153 w 6128435"/>
              <a:gd name="connsiteY90" fmla="*/ 4236222 h 6858000"/>
              <a:gd name="connsiteX91" fmla="*/ 5924233 w 6128435"/>
              <a:gd name="connsiteY91" fmla="*/ 4242060 h 6858000"/>
              <a:gd name="connsiteX92" fmla="*/ 5928910 w 6128435"/>
              <a:gd name="connsiteY92" fmla="*/ 4300973 h 6858000"/>
              <a:gd name="connsiteX93" fmla="*/ 5939320 w 6128435"/>
              <a:gd name="connsiteY93" fmla="*/ 4340435 h 6858000"/>
              <a:gd name="connsiteX94" fmla="*/ 5946705 w 6128435"/>
              <a:gd name="connsiteY94" fmla="*/ 4428051 h 6858000"/>
              <a:gd name="connsiteX95" fmla="*/ 5949261 w 6128435"/>
              <a:gd name="connsiteY95" fmla="*/ 4449185 h 6858000"/>
              <a:gd name="connsiteX96" fmla="*/ 5957504 w 6128435"/>
              <a:gd name="connsiteY96" fmla="*/ 4465911 h 6858000"/>
              <a:gd name="connsiteX97" fmla="*/ 5964689 w 6128435"/>
              <a:gd name="connsiteY97" fmla="*/ 4468532 h 6858000"/>
              <a:gd name="connsiteX98" fmla="*/ 5967062 w 6128435"/>
              <a:gd name="connsiteY98" fmla="*/ 4479923 h 6858000"/>
              <a:gd name="connsiteX99" fmla="*/ 5968960 w 6128435"/>
              <a:gd name="connsiteY99" fmla="*/ 4482655 h 6858000"/>
              <a:gd name="connsiteX100" fmla="*/ 5978567 w 6128435"/>
              <a:gd name="connsiteY100" fmla="*/ 4498605 h 6858000"/>
              <a:gd name="connsiteX101" fmla="*/ 5980106 w 6128435"/>
              <a:gd name="connsiteY101" fmla="*/ 4585087 h 6858000"/>
              <a:gd name="connsiteX102" fmla="*/ 5998138 w 6128435"/>
              <a:gd name="connsiteY102" fmla="*/ 4697518 h 6858000"/>
              <a:gd name="connsiteX103" fmla="*/ 6013516 w 6128435"/>
              <a:gd name="connsiteY103" fmla="*/ 4786619 h 6858000"/>
              <a:gd name="connsiteX104" fmla="*/ 6025404 w 6128435"/>
              <a:gd name="connsiteY104" fmla="*/ 4858148 h 6858000"/>
              <a:gd name="connsiteX105" fmla="*/ 6007749 w 6128435"/>
              <a:gd name="connsiteY105" fmla="*/ 4964715 h 6858000"/>
              <a:gd name="connsiteX106" fmla="*/ 6005269 w 6128435"/>
              <a:gd name="connsiteY106" fmla="*/ 5150567 h 6858000"/>
              <a:gd name="connsiteX107" fmla="*/ 6001127 w 6128435"/>
              <a:gd name="connsiteY107" fmla="*/ 5164609 h 6858000"/>
              <a:gd name="connsiteX108" fmla="*/ 5996647 w 6128435"/>
              <a:gd name="connsiteY108" fmla="*/ 5185640 h 6858000"/>
              <a:gd name="connsiteX109" fmla="*/ 5998514 w 6128435"/>
              <a:gd name="connsiteY109" fmla="*/ 5189673 h 6858000"/>
              <a:gd name="connsiteX110" fmla="*/ 5995970 w 6128435"/>
              <a:gd name="connsiteY110" fmla="*/ 5221547 h 6858000"/>
              <a:gd name="connsiteX111" fmla="*/ 5997218 w 6128435"/>
              <a:gd name="connsiteY111" fmla="*/ 5222031 h 6858000"/>
              <a:gd name="connsiteX112" fmla="*/ 6002116 w 6128435"/>
              <a:gd name="connsiteY112" fmla="*/ 5231223 h 6858000"/>
              <a:gd name="connsiteX113" fmla="*/ 6008541 w 6128435"/>
              <a:gd name="connsiteY113" fmla="*/ 5248680 h 6858000"/>
              <a:gd name="connsiteX114" fmla="*/ 6039260 w 6128435"/>
              <a:gd name="connsiteY114" fmla="*/ 5289518 h 6858000"/>
              <a:gd name="connsiteX115" fmla="*/ 6036748 w 6128435"/>
              <a:gd name="connsiteY115" fmla="*/ 5322752 h 6858000"/>
              <a:gd name="connsiteX116" fmla="*/ 6036943 w 6128435"/>
              <a:gd name="connsiteY116" fmla="*/ 5329480 h 6858000"/>
              <a:gd name="connsiteX117" fmla="*/ 6037236 w 6128435"/>
              <a:gd name="connsiteY117" fmla="*/ 5329634 h 6858000"/>
              <a:gd name="connsiteX118" fmla="*/ 6038019 w 6128435"/>
              <a:gd name="connsiteY118" fmla="*/ 5336764 h 6858000"/>
              <a:gd name="connsiteX119" fmla="*/ 6037298 w 6128435"/>
              <a:gd name="connsiteY119" fmla="*/ 5341753 h 6858000"/>
              <a:gd name="connsiteX120" fmla="*/ 6037677 w 6128435"/>
              <a:gd name="connsiteY120" fmla="*/ 5354807 h 6858000"/>
              <a:gd name="connsiteX121" fmla="*/ 6039728 w 6128435"/>
              <a:gd name="connsiteY121" fmla="*/ 5359416 h 6858000"/>
              <a:gd name="connsiteX122" fmla="*/ 6043311 w 6128435"/>
              <a:gd name="connsiteY122" fmla="*/ 5361407 h 6858000"/>
              <a:gd name="connsiteX123" fmla="*/ 6042954 w 6128435"/>
              <a:gd name="connsiteY123" fmla="*/ 5362576 h 6858000"/>
              <a:gd name="connsiteX124" fmla="*/ 6053435 w 6128435"/>
              <a:gd name="connsiteY124" fmla="*/ 5387547 h 6858000"/>
              <a:gd name="connsiteX125" fmla="*/ 6065933 w 6128435"/>
              <a:gd name="connsiteY125" fmla="*/ 5443002 h 6858000"/>
              <a:gd name="connsiteX126" fmla="*/ 6068640 w 6128435"/>
              <a:gd name="connsiteY126" fmla="*/ 5474503 h 6858000"/>
              <a:gd name="connsiteX127" fmla="*/ 6080922 w 6128435"/>
              <a:gd name="connsiteY127" fmla="*/ 5561070 h 6858000"/>
              <a:gd name="connsiteX128" fmla="*/ 6096949 w 6128435"/>
              <a:gd name="connsiteY128" fmla="*/ 5648179 h 6858000"/>
              <a:gd name="connsiteX129" fmla="*/ 6125703 w 6128435"/>
              <a:gd name="connsiteY129" fmla="*/ 5692894 h 6858000"/>
              <a:gd name="connsiteX130" fmla="*/ 6126670 w 6128435"/>
              <a:gd name="connsiteY130" fmla="*/ 5697882 h 6858000"/>
              <a:gd name="connsiteX131" fmla="*/ 6124061 w 6128435"/>
              <a:gd name="connsiteY131" fmla="*/ 5710294 h 6858000"/>
              <a:gd name="connsiteX132" fmla="*/ 6122213 w 6128435"/>
              <a:gd name="connsiteY132" fmla="*/ 5714762 h 6858000"/>
              <a:gd name="connsiteX133" fmla="*/ 6121353 w 6128435"/>
              <a:gd name="connsiteY133" fmla="*/ 5721725 h 6858000"/>
              <a:gd name="connsiteX134" fmla="*/ 6121607 w 6128435"/>
              <a:gd name="connsiteY134" fmla="*/ 5721959 h 6858000"/>
              <a:gd name="connsiteX135" fmla="*/ 6120262 w 6128435"/>
              <a:gd name="connsiteY135" fmla="*/ 5728358 h 6858000"/>
              <a:gd name="connsiteX136" fmla="*/ 6110194 w 6128435"/>
              <a:gd name="connsiteY136" fmla="*/ 5758853 h 6858000"/>
              <a:gd name="connsiteX137" fmla="*/ 6127519 w 6128435"/>
              <a:gd name="connsiteY137" fmla="*/ 5865775 h 6858000"/>
              <a:gd name="connsiteX138" fmla="*/ 6128435 w 6128435"/>
              <a:gd name="connsiteY138" fmla="*/ 5870164 h 6858000"/>
              <a:gd name="connsiteX139" fmla="*/ 6119217 w 6128435"/>
              <a:gd name="connsiteY139" fmla="*/ 5888542 h 6858000"/>
              <a:gd name="connsiteX140" fmla="*/ 6115966 w 6128435"/>
              <a:gd name="connsiteY140" fmla="*/ 5898387 h 6858000"/>
              <a:gd name="connsiteX141" fmla="*/ 6111924 w 6128435"/>
              <a:gd name="connsiteY141" fmla="*/ 5900444 h 6858000"/>
              <a:gd name="connsiteX142" fmla="*/ 6108716 w 6128435"/>
              <a:gd name="connsiteY142" fmla="*/ 5915345 h 6858000"/>
              <a:gd name="connsiteX143" fmla="*/ 6109524 w 6128435"/>
              <a:gd name="connsiteY143" fmla="*/ 5917328 h 6858000"/>
              <a:gd name="connsiteX144" fmla="*/ 6102493 w 6128435"/>
              <a:gd name="connsiteY144" fmla="*/ 5928602 h 6858000"/>
              <a:gd name="connsiteX145" fmla="*/ 6056863 w 6128435"/>
              <a:gd name="connsiteY145" fmla="*/ 6000643 h 6858000"/>
              <a:gd name="connsiteX146" fmla="*/ 6045436 w 6128435"/>
              <a:gd name="connsiteY146" fmla="*/ 6124480 h 6858000"/>
              <a:gd name="connsiteX147" fmla="*/ 6030489 w 6128435"/>
              <a:gd name="connsiteY147" fmla="*/ 6317666 h 6858000"/>
              <a:gd name="connsiteX148" fmla="*/ 6007492 w 6128435"/>
              <a:gd name="connsiteY148" fmla="*/ 6440818 h 6858000"/>
              <a:gd name="connsiteX149" fmla="*/ 6009467 w 6128435"/>
              <a:gd name="connsiteY149" fmla="*/ 6487076 h 6858000"/>
              <a:gd name="connsiteX150" fmla="*/ 5995064 w 6128435"/>
              <a:gd name="connsiteY150" fmla="*/ 6540791 h 6858000"/>
              <a:gd name="connsiteX151" fmla="*/ 5996309 w 6128435"/>
              <a:gd name="connsiteY151" fmla="*/ 6543961 h 6858000"/>
              <a:gd name="connsiteX152" fmla="*/ 5996048 w 6128435"/>
              <a:gd name="connsiteY152" fmla="*/ 6555444 h 6858000"/>
              <a:gd name="connsiteX153" fmla="*/ 6002524 w 6128435"/>
              <a:gd name="connsiteY153" fmla="*/ 6560188 h 6858000"/>
              <a:gd name="connsiteX154" fmla="*/ 6006823 w 6128435"/>
              <a:gd name="connsiteY154" fmla="*/ 6578546 h 6858000"/>
              <a:gd name="connsiteX155" fmla="*/ 6004510 w 6128435"/>
              <a:gd name="connsiteY155" fmla="*/ 6599256 h 6858000"/>
              <a:gd name="connsiteX156" fmla="*/ 5986207 w 6128435"/>
              <a:gd name="connsiteY156" fmla="*/ 6695855 h 6858000"/>
              <a:gd name="connsiteX157" fmla="*/ 5979428 w 6128435"/>
              <a:gd name="connsiteY157" fmla="*/ 6754678 h 6858000"/>
              <a:gd name="connsiteX158" fmla="*/ 5983398 w 6128435"/>
              <a:gd name="connsiteY158" fmla="*/ 6778641 h 6858000"/>
              <a:gd name="connsiteX159" fmla="*/ 5984543 w 6128435"/>
              <a:gd name="connsiteY159" fmla="*/ 6811016 h 6858000"/>
              <a:gd name="connsiteX160" fmla="*/ 5981802 w 6128435"/>
              <a:gd name="connsiteY160" fmla="*/ 6838578 h 6858000"/>
              <a:gd name="connsiteX161" fmla="*/ 5979671 w 6128435"/>
              <a:gd name="connsiteY161" fmla="*/ 6858000 h 6858000"/>
              <a:gd name="connsiteX162" fmla="*/ 0 w 6128435"/>
              <a:gd name="connsiteY162" fmla="*/ 6858000 h 6858000"/>
              <a:gd name="connsiteX163" fmla="*/ 0 w 6128435"/>
              <a:gd name="connsiteY163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44434 w 6128435"/>
              <a:gd name="connsiteY24" fmla="*/ 1580810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47111 w 6128435"/>
              <a:gd name="connsiteY35" fmla="*/ 2269679 h 6858000"/>
              <a:gd name="connsiteX36" fmla="*/ 5279312 w 6128435"/>
              <a:gd name="connsiteY36" fmla="*/ 2302757 h 6858000"/>
              <a:gd name="connsiteX37" fmla="*/ 5293877 w 6128435"/>
              <a:gd name="connsiteY37" fmla="*/ 2368649 h 6858000"/>
              <a:gd name="connsiteX38" fmla="*/ 5311338 w 6128435"/>
              <a:gd name="connsiteY38" fmla="*/ 2404034 h 6858000"/>
              <a:gd name="connsiteX39" fmla="*/ 5338366 w 6128435"/>
              <a:gd name="connsiteY39" fmla="*/ 2465052 h 6858000"/>
              <a:gd name="connsiteX40" fmla="*/ 5371263 w 6128435"/>
              <a:gd name="connsiteY40" fmla="*/ 2586413 h 6858000"/>
              <a:gd name="connsiteX41" fmla="*/ 5407503 w 6128435"/>
              <a:gd name="connsiteY41" fmla="*/ 2786290 h 6858000"/>
              <a:gd name="connsiteX42" fmla="*/ 5407356 w 6128435"/>
              <a:gd name="connsiteY42" fmla="*/ 2787545 h 6858000"/>
              <a:gd name="connsiteX43" fmla="*/ 5411130 w 6128435"/>
              <a:gd name="connsiteY43" fmla="*/ 2788640 h 6858000"/>
              <a:gd name="connsiteX44" fmla="*/ 5416439 w 6128435"/>
              <a:gd name="connsiteY44" fmla="*/ 2805666 h 6858000"/>
              <a:gd name="connsiteX45" fmla="*/ 5416589 w 6128435"/>
              <a:gd name="connsiteY45" fmla="*/ 2810822 h 6858000"/>
              <a:gd name="connsiteX46" fmla="*/ 5418542 w 6128435"/>
              <a:gd name="connsiteY46" fmla="*/ 2817745 h 6858000"/>
              <a:gd name="connsiteX47" fmla="*/ 5418847 w 6128435"/>
              <a:gd name="connsiteY47" fmla="*/ 2817825 h 6858000"/>
              <a:gd name="connsiteX48" fmla="*/ 5457023 w 6128435"/>
              <a:gd name="connsiteY48" fmla="*/ 2858292 h 6858000"/>
              <a:gd name="connsiteX49" fmla="*/ 5479298 w 6128435"/>
              <a:gd name="connsiteY49" fmla="*/ 2947791 h 6858000"/>
              <a:gd name="connsiteX50" fmla="*/ 5481770 w 6128435"/>
              <a:gd name="connsiteY50" fmla="*/ 2951352 h 6858000"/>
              <a:gd name="connsiteX51" fmla="*/ 5482045 w 6128435"/>
              <a:gd name="connsiteY51" fmla="*/ 2984371 h 6858000"/>
              <a:gd name="connsiteX52" fmla="*/ 5482415 w 6128435"/>
              <a:gd name="connsiteY52" fmla="*/ 3004079 h 6858000"/>
              <a:gd name="connsiteX53" fmla="*/ 5483865 w 6128435"/>
              <a:gd name="connsiteY53" fmla="*/ 3005467 h 6858000"/>
              <a:gd name="connsiteX54" fmla="*/ 5482236 w 6128435"/>
              <a:gd name="connsiteY54" fmla="*/ 3019791 h 6858000"/>
              <a:gd name="connsiteX55" fmla="*/ 5481505 w 6128435"/>
              <a:gd name="connsiteY55" fmla="*/ 3095286 h 6858000"/>
              <a:gd name="connsiteX56" fmla="*/ 5477595 w 6128435"/>
              <a:gd name="connsiteY56" fmla="*/ 3250534 h 6858000"/>
              <a:gd name="connsiteX57" fmla="*/ 5532836 w 6128435"/>
              <a:gd name="connsiteY57" fmla="*/ 3353840 h 6858000"/>
              <a:gd name="connsiteX58" fmla="*/ 5561229 w 6128435"/>
              <a:gd name="connsiteY58" fmla="*/ 3395784 h 6858000"/>
              <a:gd name="connsiteX59" fmla="*/ 5589758 w 6128435"/>
              <a:gd name="connsiteY59" fmla="*/ 3506453 h 6858000"/>
              <a:gd name="connsiteX60" fmla="*/ 5596144 w 6128435"/>
              <a:gd name="connsiteY60" fmla="*/ 3534624 h 6858000"/>
              <a:gd name="connsiteX61" fmla="*/ 5597750 w 6128435"/>
              <a:gd name="connsiteY61" fmla="*/ 3534129 h 6858000"/>
              <a:gd name="connsiteX62" fmla="*/ 5599700 w 6128435"/>
              <a:gd name="connsiteY62" fmla="*/ 3547221 h 6858000"/>
              <a:gd name="connsiteX63" fmla="*/ 5615031 w 6128435"/>
              <a:gd name="connsiteY63" fmla="*/ 3557482 h 6858000"/>
              <a:gd name="connsiteX64" fmla="*/ 5618377 w 6128435"/>
              <a:gd name="connsiteY64" fmla="*/ 3588431 h 6858000"/>
              <a:gd name="connsiteX65" fmla="*/ 5612155 w 6128435"/>
              <a:gd name="connsiteY65" fmla="*/ 3589869 h 6858000"/>
              <a:gd name="connsiteX66" fmla="*/ 5620843 w 6128435"/>
              <a:gd name="connsiteY66" fmla="*/ 3606745 h 6858000"/>
              <a:gd name="connsiteX67" fmla="*/ 5655472 w 6128435"/>
              <a:gd name="connsiteY67" fmla="*/ 3678877 h 6858000"/>
              <a:gd name="connsiteX68" fmla="*/ 5680448 w 6128435"/>
              <a:gd name="connsiteY68" fmla="*/ 3717760 h 6858000"/>
              <a:gd name="connsiteX69" fmla="*/ 5683015 w 6128435"/>
              <a:gd name="connsiteY69" fmla="*/ 3762025 h 6858000"/>
              <a:gd name="connsiteX70" fmla="*/ 5696643 w 6128435"/>
              <a:gd name="connsiteY70" fmla="*/ 3773888 h 6858000"/>
              <a:gd name="connsiteX71" fmla="*/ 5699203 w 6128435"/>
              <a:gd name="connsiteY71" fmla="*/ 3775823 h 6858000"/>
              <a:gd name="connsiteX72" fmla="*/ 5704824 w 6128435"/>
              <a:gd name="connsiteY72" fmla="*/ 3785966 h 6858000"/>
              <a:gd name="connsiteX73" fmla="*/ 5712204 w 6128435"/>
              <a:gd name="connsiteY73" fmla="*/ 3785830 h 6858000"/>
              <a:gd name="connsiteX74" fmla="*/ 5724816 w 6128435"/>
              <a:gd name="connsiteY74" fmla="*/ 3798949 h 6858000"/>
              <a:gd name="connsiteX75" fmla="*/ 5733539 w 6128435"/>
              <a:gd name="connsiteY75" fmla="*/ 3818457 h 6858000"/>
              <a:gd name="connsiteX76" fmla="*/ 5768491 w 6128435"/>
              <a:gd name="connsiteY76" fmla="*/ 3914399 h 6858000"/>
              <a:gd name="connsiteX77" fmla="*/ 5793123 w 6128435"/>
              <a:gd name="connsiteY77" fmla="*/ 3969952 h 6858000"/>
              <a:gd name="connsiteX78" fmla="*/ 5808321 w 6128435"/>
              <a:gd name="connsiteY78" fmla="*/ 3988153 h 6858000"/>
              <a:gd name="connsiteX79" fmla="*/ 5825621 w 6128435"/>
              <a:gd name="connsiteY79" fmla="*/ 4015525 h 6858000"/>
              <a:gd name="connsiteX80" fmla="*/ 5860672 w 6128435"/>
              <a:gd name="connsiteY80" fmla="*/ 4061579 h 6858000"/>
              <a:gd name="connsiteX81" fmla="*/ 5872173 w 6128435"/>
              <a:gd name="connsiteY81" fmla="*/ 4088497 h 6858000"/>
              <a:gd name="connsiteX82" fmla="*/ 5883705 w 6128435"/>
              <a:gd name="connsiteY82" fmla="*/ 4101899 h 6858000"/>
              <a:gd name="connsiteX83" fmla="*/ 5885314 w 6128435"/>
              <a:gd name="connsiteY83" fmla="*/ 4108387 h 6858000"/>
              <a:gd name="connsiteX84" fmla="*/ 5894095 w 6128435"/>
              <a:gd name="connsiteY84" fmla="*/ 4128857 h 6858000"/>
              <a:gd name="connsiteX85" fmla="*/ 5898339 w 6128435"/>
              <a:gd name="connsiteY85" fmla="*/ 4140800 h 6858000"/>
              <a:gd name="connsiteX86" fmla="*/ 5899734 w 6128435"/>
              <a:gd name="connsiteY86" fmla="*/ 4145632 h 6858000"/>
              <a:gd name="connsiteX87" fmla="*/ 5903513 w 6128435"/>
              <a:gd name="connsiteY87" fmla="*/ 4187661 h 6858000"/>
              <a:gd name="connsiteX88" fmla="*/ 5917114 w 6128435"/>
              <a:gd name="connsiteY88" fmla="*/ 4213096 h 6858000"/>
              <a:gd name="connsiteX89" fmla="*/ 5921153 w 6128435"/>
              <a:gd name="connsiteY89" fmla="*/ 4236222 h 6858000"/>
              <a:gd name="connsiteX90" fmla="*/ 5924233 w 6128435"/>
              <a:gd name="connsiteY90" fmla="*/ 4242060 h 6858000"/>
              <a:gd name="connsiteX91" fmla="*/ 5928910 w 6128435"/>
              <a:gd name="connsiteY91" fmla="*/ 4300973 h 6858000"/>
              <a:gd name="connsiteX92" fmla="*/ 5939320 w 6128435"/>
              <a:gd name="connsiteY92" fmla="*/ 4340435 h 6858000"/>
              <a:gd name="connsiteX93" fmla="*/ 5946705 w 6128435"/>
              <a:gd name="connsiteY93" fmla="*/ 4428051 h 6858000"/>
              <a:gd name="connsiteX94" fmla="*/ 5949261 w 6128435"/>
              <a:gd name="connsiteY94" fmla="*/ 4449185 h 6858000"/>
              <a:gd name="connsiteX95" fmla="*/ 5957504 w 6128435"/>
              <a:gd name="connsiteY95" fmla="*/ 4465911 h 6858000"/>
              <a:gd name="connsiteX96" fmla="*/ 5964689 w 6128435"/>
              <a:gd name="connsiteY96" fmla="*/ 4468532 h 6858000"/>
              <a:gd name="connsiteX97" fmla="*/ 5967062 w 6128435"/>
              <a:gd name="connsiteY97" fmla="*/ 4479923 h 6858000"/>
              <a:gd name="connsiteX98" fmla="*/ 5968960 w 6128435"/>
              <a:gd name="connsiteY98" fmla="*/ 4482655 h 6858000"/>
              <a:gd name="connsiteX99" fmla="*/ 5978567 w 6128435"/>
              <a:gd name="connsiteY99" fmla="*/ 4498605 h 6858000"/>
              <a:gd name="connsiteX100" fmla="*/ 5980106 w 6128435"/>
              <a:gd name="connsiteY100" fmla="*/ 4585087 h 6858000"/>
              <a:gd name="connsiteX101" fmla="*/ 5998138 w 6128435"/>
              <a:gd name="connsiteY101" fmla="*/ 4697518 h 6858000"/>
              <a:gd name="connsiteX102" fmla="*/ 6013516 w 6128435"/>
              <a:gd name="connsiteY102" fmla="*/ 4786619 h 6858000"/>
              <a:gd name="connsiteX103" fmla="*/ 6025404 w 6128435"/>
              <a:gd name="connsiteY103" fmla="*/ 4858148 h 6858000"/>
              <a:gd name="connsiteX104" fmla="*/ 6007749 w 6128435"/>
              <a:gd name="connsiteY104" fmla="*/ 4964715 h 6858000"/>
              <a:gd name="connsiteX105" fmla="*/ 6005269 w 6128435"/>
              <a:gd name="connsiteY105" fmla="*/ 5150567 h 6858000"/>
              <a:gd name="connsiteX106" fmla="*/ 6001127 w 6128435"/>
              <a:gd name="connsiteY106" fmla="*/ 5164609 h 6858000"/>
              <a:gd name="connsiteX107" fmla="*/ 5996647 w 6128435"/>
              <a:gd name="connsiteY107" fmla="*/ 5185640 h 6858000"/>
              <a:gd name="connsiteX108" fmla="*/ 5998514 w 6128435"/>
              <a:gd name="connsiteY108" fmla="*/ 5189673 h 6858000"/>
              <a:gd name="connsiteX109" fmla="*/ 5995970 w 6128435"/>
              <a:gd name="connsiteY109" fmla="*/ 5221547 h 6858000"/>
              <a:gd name="connsiteX110" fmla="*/ 5997218 w 6128435"/>
              <a:gd name="connsiteY110" fmla="*/ 5222031 h 6858000"/>
              <a:gd name="connsiteX111" fmla="*/ 6002116 w 6128435"/>
              <a:gd name="connsiteY111" fmla="*/ 5231223 h 6858000"/>
              <a:gd name="connsiteX112" fmla="*/ 6008541 w 6128435"/>
              <a:gd name="connsiteY112" fmla="*/ 5248680 h 6858000"/>
              <a:gd name="connsiteX113" fmla="*/ 6039260 w 6128435"/>
              <a:gd name="connsiteY113" fmla="*/ 5289518 h 6858000"/>
              <a:gd name="connsiteX114" fmla="*/ 6036748 w 6128435"/>
              <a:gd name="connsiteY114" fmla="*/ 5322752 h 6858000"/>
              <a:gd name="connsiteX115" fmla="*/ 6036943 w 6128435"/>
              <a:gd name="connsiteY115" fmla="*/ 5329480 h 6858000"/>
              <a:gd name="connsiteX116" fmla="*/ 6037236 w 6128435"/>
              <a:gd name="connsiteY116" fmla="*/ 5329634 h 6858000"/>
              <a:gd name="connsiteX117" fmla="*/ 6038019 w 6128435"/>
              <a:gd name="connsiteY117" fmla="*/ 5336764 h 6858000"/>
              <a:gd name="connsiteX118" fmla="*/ 6037298 w 6128435"/>
              <a:gd name="connsiteY118" fmla="*/ 5341753 h 6858000"/>
              <a:gd name="connsiteX119" fmla="*/ 6037677 w 6128435"/>
              <a:gd name="connsiteY119" fmla="*/ 5354807 h 6858000"/>
              <a:gd name="connsiteX120" fmla="*/ 6039728 w 6128435"/>
              <a:gd name="connsiteY120" fmla="*/ 5359416 h 6858000"/>
              <a:gd name="connsiteX121" fmla="*/ 6043311 w 6128435"/>
              <a:gd name="connsiteY121" fmla="*/ 5361407 h 6858000"/>
              <a:gd name="connsiteX122" fmla="*/ 6042954 w 6128435"/>
              <a:gd name="connsiteY122" fmla="*/ 5362576 h 6858000"/>
              <a:gd name="connsiteX123" fmla="*/ 6053435 w 6128435"/>
              <a:gd name="connsiteY123" fmla="*/ 5387547 h 6858000"/>
              <a:gd name="connsiteX124" fmla="*/ 6065933 w 6128435"/>
              <a:gd name="connsiteY124" fmla="*/ 5443002 h 6858000"/>
              <a:gd name="connsiteX125" fmla="*/ 6068640 w 6128435"/>
              <a:gd name="connsiteY125" fmla="*/ 5474503 h 6858000"/>
              <a:gd name="connsiteX126" fmla="*/ 6080922 w 6128435"/>
              <a:gd name="connsiteY126" fmla="*/ 5561070 h 6858000"/>
              <a:gd name="connsiteX127" fmla="*/ 6096949 w 6128435"/>
              <a:gd name="connsiteY127" fmla="*/ 5648179 h 6858000"/>
              <a:gd name="connsiteX128" fmla="*/ 6125703 w 6128435"/>
              <a:gd name="connsiteY128" fmla="*/ 5692894 h 6858000"/>
              <a:gd name="connsiteX129" fmla="*/ 6126670 w 6128435"/>
              <a:gd name="connsiteY129" fmla="*/ 5697882 h 6858000"/>
              <a:gd name="connsiteX130" fmla="*/ 6124061 w 6128435"/>
              <a:gd name="connsiteY130" fmla="*/ 5710294 h 6858000"/>
              <a:gd name="connsiteX131" fmla="*/ 6122213 w 6128435"/>
              <a:gd name="connsiteY131" fmla="*/ 5714762 h 6858000"/>
              <a:gd name="connsiteX132" fmla="*/ 6121353 w 6128435"/>
              <a:gd name="connsiteY132" fmla="*/ 5721725 h 6858000"/>
              <a:gd name="connsiteX133" fmla="*/ 6121607 w 6128435"/>
              <a:gd name="connsiteY133" fmla="*/ 5721959 h 6858000"/>
              <a:gd name="connsiteX134" fmla="*/ 6120262 w 6128435"/>
              <a:gd name="connsiteY134" fmla="*/ 5728358 h 6858000"/>
              <a:gd name="connsiteX135" fmla="*/ 6110194 w 6128435"/>
              <a:gd name="connsiteY135" fmla="*/ 5758853 h 6858000"/>
              <a:gd name="connsiteX136" fmla="*/ 6127519 w 6128435"/>
              <a:gd name="connsiteY136" fmla="*/ 5865775 h 6858000"/>
              <a:gd name="connsiteX137" fmla="*/ 6128435 w 6128435"/>
              <a:gd name="connsiteY137" fmla="*/ 5870164 h 6858000"/>
              <a:gd name="connsiteX138" fmla="*/ 6119217 w 6128435"/>
              <a:gd name="connsiteY138" fmla="*/ 5888542 h 6858000"/>
              <a:gd name="connsiteX139" fmla="*/ 6115966 w 6128435"/>
              <a:gd name="connsiteY139" fmla="*/ 5898387 h 6858000"/>
              <a:gd name="connsiteX140" fmla="*/ 6111924 w 6128435"/>
              <a:gd name="connsiteY140" fmla="*/ 5900444 h 6858000"/>
              <a:gd name="connsiteX141" fmla="*/ 6108716 w 6128435"/>
              <a:gd name="connsiteY141" fmla="*/ 5915345 h 6858000"/>
              <a:gd name="connsiteX142" fmla="*/ 6109524 w 6128435"/>
              <a:gd name="connsiteY142" fmla="*/ 5917328 h 6858000"/>
              <a:gd name="connsiteX143" fmla="*/ 6102493 w 6128435"/>
              <a:gd name="connsiteY143" fmla="*/ 5928602 h 6858000"/>
              <a:gd name="connsiteX144" fmla="*/ 6056863 w 6128435"/>
              <a:gd name="connsiteY144" fmla="*/ 6000643 h 6858000"/>
              <a:gd name="connsiteX145" fmla="*/ 6045436 w 6128435"/>
              <a:gd name="connsiteY145" fmla="*/ 6124480 h 6858000"/>
              <a:gd name="connsiteX146" fmla="*/ 6030489 w 6128435"/>
              <a:gd name="connsiteY146" fmla="*/ 6317666 h 6858000"/>
              <a:gd name="connsiteX147" fmla="*/ 6007492 w 6128435"/>
              <a:gd name="connsiteY147" fmla="*/ 6440818 h 6858000"/>
              <a:gd name="connsiteX148" fmla="*/ 6009467 w 6128435"/>
              <a:gd name="connsiteY148" fmla="*/ 6487076 h 6858000"/>
              <a:gd name="connsiteX149" fmla="*/ 5995064 w 6128435"/>
              <a:gd name="connsiteY149" fmla="*/ 6540791 h 6858000"/>
              <a:gd name="connsiteX150" fmla="*/ 5996309 w 6128435"/>
              <a:gd name="connsiteY150" fmla="*/ 6543961 h 6858000"/>
              <a:gd name="connsiteX151" fmla="*/ 5996048 w 6128435"/>
              <a:gd name="connsiteY151" fmla="*/ 6555444 h 6858000"/>
              <a:gd name="connsiteX152" fmla="*/ 6002524 w 6128435"/>
              <a:gd name="connsiteY152" fmla="*/ 6560188 h 6858000"/>
              <a:gd name="connsiteX153" fmla="*/ 6006823 w 6128435"/>
              <a:gd name="connsiteY153" fmla="*/ 6578546 h 6858000"/>
              <a:gd name="connsiteX154" fmla="*/ 6004510 w 6128435"/>
              <a:gd name="connsiteY154" fmla="*/ 6599256 h 6858000"/>
              <a:gd name="connsiteX155" fmla="*/ 5986207 w 6128435"/>
              <a:gd name="connsiteY155" fmla="*/ 6695855 h 6858000"/>
              <a:gd name="connsiteX156" fmla="*/ 5979428 w 6128435"/>
              <a:gd name="connsiteY156" fmla="*/ 6754678 h 6858000"/>
              <a:gd name="connsiteX157" fmla="*/ 5983398 w 6128435"/>
              <a:gd name="connsiteY157" fmla="*/ 6778641 h 6858000"/>
              <a:gd name="connsiteX158" fmla="*/ 5984543 w 6128435"/>
              <a:gd name="connsiteY158" fmla="*/ 6811016 h 6858000"/>
              <a:gd name="connsiteX159" fmla="*/ 5981802 w 6128435"/>
              <a:gd name="connsiteY159" fmla="*/ 6838578 h 6858000"/>
              <a:gd name="connsiteX160" fmla="*/ 5979671 w 6128435"/>
              <a:gd name="connsiteY160" fmla="*/ 6858000 h 6858000"/>
              <a:gd name="connsiteX161" fmla="*/ 0 w 6128435"/>
              <a:gd name="connsiteY161" fmla="*/ 6858000 h 6858000"/>
              <a:gd name="connsiteX162" fmla="*/ 0 w 6128435"/>
              <a:gd name="connsiteY162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79312 w 6128435"/>
              <a:gd name="connsiteY35" fmla="*/ 2302757 h 6858000"/>
              <a:gd name="connsiteX36" fmla="*/ 5293877 w 6128435"/>
              <a:gd name="connsiteY36" fmla="*/ 2368649 h 6858000"/>
              <a:gd name="connsiteX37" fmla="*/ 5311338 w 6128435"/>
              <a:gd name="connsiteY37" fmla="*/ 2404034 h 6858000"/>
              <a:gd name="connsiteX38" fmla="*/ 5338366 w 6128435"/>
              <a:gd name="connsiteY38" fmla="*/ 2465052 h 6858000"/>
              <a:gd name="connsiteX39" fmla="*/ 5371263 w 6128435"/>
              <a:gd name="connsiteY39" fmla="*/ 2586413 h 6858000"/>
              <a:gd name="connsiteX40" fmla="*/ 5407503 w 6128435"/>
              <a:gd name="connsiteY40" fmla="*/ 2786290 h 6858000"/>
              <a:gd name="connsiteX41" fmla="*/ 5407356 w 6128435"/>
              <a:gd name="connsiteY41" fmla="*/ 2787545 h 6858000"/>
              <a:gd name="connsiteX42" fmla="*/ 5411130 w 6128435"/>
              <a:gd name="connsiteY42" fmla="*/ 2788640 h 6858000"/>
              <a:gd name="connsiteX43" fmla="*/ 5416439 w 6128435"/>
              <a:gd name="connsiteY43" fmla="*/ 2805666 h 6858000"/>
              <a:gd name="connsiteX44" fmla="*/ 5416589 w 6128435"/>
              <a:gd name="connsiteY44" fmla="*/ 2810822 h 6858000"/>
              <a:gd name="connsiteX45" fmla="*/ 5418542 w 6128435"/>
              <a:gd name="connsiteY45" fmla="*/ 2817745 h 6858000"/>
              <a:gd name="connsiteX46" fmla="*/ 5418847 w 6128435"/>
              <a:gd name="connsiteY46" fmla="*/ 2817825 h 6858000"/>
              <a:gd name="connsiteX47" fmla="*/ 5457023 w 6128435"/>
              <a:gd name="connsiteY47" fmla="*/ 2858292 h 6858000"/>
              <a:gd name="connsiteX48" fmla="*/ 5479298 w 6128435"/>
              <a:gd name="connsiteY48" fmla="*/ 2947791 h 6858000"/>
              <a:gd name="connsiteX49" fmla="*/ 5481770 w 6128435"/>
              <a:gd name="connsiteY49" fmla="*/ 2951352 h 6858000"/>
              <a:gd name="connsiteX50" fmla="*/ 5482045 w 6128435"/>
              <a:gd name="connsiteY50" fmla="*/ 2984371 h 6858000"/>
              <a:gd name="connsiteX51" fmla="*/ 5482415 w 6128435"/>
              <a:gd name="connsiteY51" fmla="*/ 3004079 h 6858000"/>
              <a:gd name="connsiteX52" fmla="*/ 5483865 w 6128435"/>
              <a:gd name="connsiteY52" fmla="*/ 3005467 h 6858000"/>
              <a:gd name="connsiteX53" fmla="*/ 5482236 w 6128435"/>
              <a:gd name="connsiteY53" fmla="*/ 3019791 h 6858000"/>
              <a:gd name="connsiteX54" fmla="*/ 5481505 w 6128435"/>
              <a:gd name="connsiteY54" fmla="*/ 3095286 h 6858000"/>
              <a:gd name="connsiteX55" fmla="*/ 5477595 w 6128435"/>
              <a:gd name="connsiteY55" fmla="*/ 3250534 h 6858000"/>
              <a:gd name="connsiteX56" fmla="*/ 5532836 w 6128435"/>
              <a:gd name="connsiteY56" fmla="*/ 3353840 h 6858000"/>
              <a:gd name="connsiteX57" fmla="*/ 5561229 w 6128435"/>
              <a:gd name="connsiteY57" fmla="*/ 3395784 h 6858000"/>
              <a:gd name="connsiteX58" fmla="*/ 5589758 w 6128435"/>
              <a:gd name="connsiteY58" fmla="*/ 3506453 h 6858000"/>
              <a:gd name="connsiteX59" fmla="*/ 5596144 w 6128435"/>
              <a:gd name="connsiteY59" fmla="*/ 3534624 h 6858000"/>
              <a:gd name="connsiteX60" fmla="*/ 5597750 w 6128435"/>
              <a:gd name="connsiteY60" fmla="*/ 3534129 h 6858000"/>
              <a:gd name="connsiteX61" fmla="*/ 5599700 w 6128435"/>
              <a:gd name="connsiteY61" fmla="*/ 3547221 h 6858000"/>
              <a:gd name="connsiteX62" fmla="*/ 5615031 w 6128435"/>
              <a:gd name="connsiteY62" fmla="*/ 3557482 h 6858000"/>
              <a:gd name="connsiteX63" fmla="*/ 5618377 w 6128435"/>
              <a:gd name="connsiteY63" fmla="*/ 3588431 h 6858000"/>
              <a:gd name="connsiteX64" fmla="*/ 5612155 w 6128435"/>
              <a:gd name="connsiteY64" fmla="*/ 3589869 h 6858000"/>
              <a:gd name="connsiteX65" fmla="*/ 5620843 w 6128435"/>
              <a:gd name="connsiteY65" fmla="*/ 3606745 h 6858000"/>
              <a:gd name="connsiteX66" fmla="*/ 5655472 w 6128435"/>
              <a:gd name="connsiteY66" fmla="*/ 3678877 h 6858000"/>
              <a:gd name="connsiteX67" fmla="*/ 5680448 w 6128435"/>
              <a:gd name="connsiteY67" fmla="*/ 3717760 h 6858000"/>
              <a:gd name="connsiteX68" fmla="*/ 5683015 w 6128435"/>
              <a:gd name="connsiteY68" fmla="*/ 3762025 h 6858000"/>
              <a:gd name="connsiteX69" fmla="*/ 5696643 w 6128435"/>
              <a:gd name="connsiteY69" fmla="*/ 3773888 h 6858000"/>
              <a:gd name="connsiteX70" fmla="*/ 5699203 w 6128435"/>
              <a:gd name="connsiteY70" fmla="*/ 3775823 h 6858000"/>
              <a:gd name="connsiteX71" fmla="*/ 5704824 w 6128435"/>
              <a:gd name="connsiteY71" fmla="*/ 3785966 h 6858000"/>
              <a:gd name="connsiteX72" fmla="*/ 5712204 w 6128435"/>
              <a:gd name="connsiteY72" fmla="*/ 3785830 h 6858000"/>
              <a:gd name="connsiteX73" fmla="*/ 5724816 w 6128435"/>
              <a:gd name="connsiteY73" fmla="*/ 3798949 h 6858000"/>
              <a:gd name="connsiteX74" fmla="*/ 5733539 w 6128435"/>
              <a:gd name="connsiteY74" fmla="*/ 3818457 h 6858000"/>
              <a:gd name="connsiteX75" fmla="*/ 5768491 w 6128435"/>
              <a:gd name="connsiteY75" fmla="*/ 3914399 h 6858000"/>
              <a:gd name="connsiteX76" fmla="*/ 5793123 w 6128435"/>
              <a:gd name="connsiteY76" fmla="*/ 3969952 h 6858000"/>
              <a:gd name="connsiteX77" fmla="*/ 5808321 w 6128435"/>
              <a:gd name="connsiteY77" fmla="*/ 3988153 h 6858000"/>
              <a:gd name="connsiteX78" fmla="*/ 5825621 w 6128435"/>
              <a:gd name="connsiteY78" fmla="*/ 4015525 h 6858000"/>
              <a:gd name="connsiteX79" fmla="*/ 5860672 w 6128435"/>
              <a:gd name="connsiteY79" fmla="*/ 4061579 h 6858000"/>
              <a:gd name="connsiteX80" fmla="*/ 5872173 w 6128435"/>
              <a:gd name="connsiteY80" fmla="*/ 4088497 h 6858000"/>
              <a:gd name="connsiteX81" fmla="*/ 5883705 w 6128435"/>
              <a:gd name="connsiteY81" fmla="*/ 4101899 h 6858000"/>
              <a:gd name="connsiteX82" fmla="*/ 5885314 w 6128435"/>
              <a:gd name="connsiteY82" fmla="*/ 4108387 h 6858000"/>
              <a:gd name="connsiteX83" fmla="*/ 5894095 w 6128435"/>
              <a:gd name="connsiteY83" fmla="*/ 4128857 h 6858000"/>
              <a:gd name="connsiteX84" fmla="*/ 5898339 w 6128435"/>
              <a:gd name="connsiteY84" fmla="*/ 4140800 h 6858000"/>
              <a:gd name="connsiteX85" fmla="*/ 5899734 w 6128435"/>
              <a:gd name="connsiteY85" fmla="*/ 4145632 h 6858000"/>
              <a:gd name="connsiteX86" fmla="*/ 5903513 w 6128435"/>
              <a:gd name="connsiteY86" fmla="*/ 4187661 h 6858000"/>
              <a:gd name="connsiteX87" fmla="*/ 5917114 w 6128435"/>
              <a:gd name="connsiteY87" fmla="*/ 4213096 h 6858000"/>
              <a:gd name="connsiteX88" fmla="*/ 5921153 w 6128435"/>
              <a:gd name="connsiteY88" fmla="*/ 4236222 h 6858000"/>
              <a:gd name="connsiteX89" fmla="*/ 5924233 w 6128435"/>
              <a:gd name="connsiteY89" fmla="*/ 4242060 h 6858000"/>
              <a:gd name="connsiteX90" fmla="*/ 5928910 w 6128435"/>
              <a:gd name="connsiteY90" fmla="*/ 4300973 h 6858000"/>
              <a:gd name="connsiteX91" fmla="*/ 5939320 w 6128435"/>
              <a:gd name="connsiteY91" fmla="*/ 4340435 h 6858000"/>
              <a:gd name="connsiteX92" fmla="*/ 5946705 w 6128435"/>
              <a:gd name="connsiteY92" fmla="*/ 4428051 h 6858000"/>
              <a:gd name="connsiteX93" fmla="*/ 5949261 w 6128435"/>
              <a:gd name="connsiteY93" fmla="*/ 4449185 h 6858000"/>
              <a:gd name="connsiteX94" fmla="*/ 5957504 w 6128435"/>
              <a:gd name="connsiteY94" fmla="*/ 4465911 h 6858000"/>
              <a:gd name="connsiteX95" fmla="*/ 5964689 w 6128435"/>
              <a:gd name="connsiteY95" fmla="*/ 4468532 h 6858000"/>
              <a:gd name="connsiteX96" fmla="*/ 5967062 w 6128435"/>
              <a:gd name="connsiteY96" fmla="*/ 4479923 h 6858000"/>
              <a:gd name="connsiteX97" fmla="*/ 5968960 w 6128435"/>
              <a:gd name="connsiteY97" fmla="*/ 4482655 h 6858000"/>
              <a:gd name="connsiteX98" fmla="*/ 5978567 w 6128435"/>
              <a:gd name="connsiteY98" fmla="*/ 4498605 h 6858000"/>
              <a:gd name="connsiteX99" fmla="*/ 5980106 w 6128435"/>
              <a:gd name="connsiteY99" fmla="*/ 4585087 h 6858000"/>
              <a:gd name="connsiteX100" fmla="*/ 5998138 w 6128435"/>
              <a:gd name="connsiteY100" fmla="*/ 4697518 h 6858000"/>
              <a:gd name="connsiteX101" fmla="*/ 6013516 w 6128435"/>
              <a:gd name="connsiteY101" fmla="*/ 4786619 h 6858000"/>
              <a:gd name="connsiteX102" fmla="*/ 6025404 w 6128435"/>
              <a:gd name="connsiteY102" fmla="*/ 4858148 h 6858000"/>
              <a:gd name="connsiteX103" fmla="*/ 6007749 w 6128435"/>
              <a:gd name="connsiteY103" fmla="*/ 4964715 h 6858000"/>
              <a:gd name="connsiteX104" fmla="*/ 6005269 w 6128435"/>
              <a:gd name="connsiteY104" fmla="*/ 5150567 h 6858000"/>
              <a:gd name="connsiteX105" fmla="*/ 6001127 w 6128435"/>
              <a:gd name="connsiteY105" fmla="*/ 5164609 h 6858000"/>
              <a:gd name="connsiteX106" fmla="*/ 5996647 w 6128435"/>
              <a:gd name="connsiteY106" fmla="*/ 5185640 h 6858000"/>
              <a:gd name="connsiteX107" fmla="*/ 5998514 w 6128435"/>
              <a:gd name="connsiteY107" fmla="*/ 5189673 h 6858000"/>
              <a:gd name="connsiteX108" fmla="*/ 5995970 w 6128435"/>
              <a:gd name="connsiteY108" fmla="*/ 5221547 h 6858000"/>
              <a:gd name="connsiteX109" fmla="*/ 5997218 w 6128435"/>
              <a:gd name="connsiteY109" fmla="*/ 5222031 h 6858000"/>
              <a:gd name="connsiteX110" fmla="*/ 6002116 w 6128435"/>
              <a:gd name="connsiteY110" fmla="*/ 5231223 h 6858000"/>
              <a:gd name="connsiteX111" fmla="*/ 6008541 w 6128435"/>
              <a:gd name="connsiteY111" fmla="*/ 5248680 h 6858000"/>
              <a:gd name="connsiteX112" fmla="*/ 6039260 w 6128435"/>
              <a:gd name="connsiteY112" fmla="*/ 5289518 h 6858000"/>
              <a:gd name="connsiteX113" fmla="*/ 6036748 w 6128435"/>
              <a:gd name="connsiteY113" fmla="*/ 5322752 h 6858000"/>
              <a:gd name="connsiteX114" fmla="*/ 6036943 w 6128435"/>
              <a:gd name="connsiteY114" fmla="*/ 5329480 h 6858000"/>
              <a:gd name="connsiteX115" fmla="*/ 6037236 w 6128435"/>
              <a:gd name="connsiteY115" fmla="*/ 5329634 h 6858000"/>
              <a:gd name="connsiteX116" fmla="*/ 6038019 w 6128435"/>
              <a:gd name="connsiteY116" fmla="*/ 5336764 h 6858000"/>
              <a:gd name="connsiteX117" fmla="*/ 6037298 w 6128435"/>
              <a:gd name="connsiteY117" fmla="*/ 5341753 h 6858000"/>
              <a:gd name="connsiteX118" fmla="*/ 6037677 w 6128435"/>
              <a:gd name="connsiteY118" fmla="*/ 5354807 h 6858000"/>
              <a:gd name="connsiteX119" fmla="*/ 6039728 w 6128435"/>
              <a:gd name="connsiteY119" fmla="*/ 5359416 h 6858000"/>
              <a:gd name="connsiteX120" fmla="*/ 6043311 w 6128435"/>
              <a:gd name="connsiteY120" fmla="*/ 5361407 h 6858000"/>
              <a:gd name="connsiteX121" fmla="*/ 6042954 w 6128435"/>
              <a:gd name="connsiteY121" fmla="*/ 5362576 h 6858000"/>
              <a:gd name="connsiteX122" fmla="*/ 6053435 w 6128435"/>
              <a:gd name="connsiteY122" fmla="*/ 5387547 h 6858000"/>
              <a:gd name="connsiteX123" fmla="*/ 6065933 w 6128435"/>
              <a:gd name="connsiteY123" fmla="*/ 5443002 h 6858000"/>
              <a:gd name="connsiteX124" fmla="*/ 6068640 w 6128435"/>
              <a:gd name="connsiteY124" fmla="*/ 5474503 h 6858000"/>
              <a:gd name="connsiteX125" fmla="*/ 6080922 w 6128435"/>
              <a:gd name="connsiteY125" fmla="*/ 5561070 h 6858000"/>
              <a:gd name="connsiteX126" fmla="*/ 6096949 w 6128435"/>
              <a:gd name="connsiteY126" fmla="*/ 5648179 h 6858000"/>
              <a:gd name="connsiteX127" fmla="*/ 6125703 w 6128435"/>
              <a:gd name="connsiteY127" fmla="*/ 5692894 h 6858000"/>
              <a:gd name="connsiteX128" fmla="*/ 6126670 w 6128435"/>
              <a:gd name="connsiteY128" fmla="*/ 5697882 h 6858000"/>
              <a:gd name="connsiteX129" fmla="*/ 6124061 w 6128435"/>
              <a:gd name="connsiteY129" fmla="*/ 5710294 h 6858000"/>
              <a:gd name="connsiteX130" fmla="*/ 6122213 w 6128435"/>
              <a:gd name="connsiteY130" fmla="*/ 5714762 h 6858000"/>
              <a:gd name="connsiteX131" fmla="*/ 6121353 w 6128435"/>
              <a:gd name="connsiteY131" fmla="*/ 5721725 h 6858000"/>
              <a:gd name="connsiteX132" fmla="*/ 6121607 w 6128435"/>
              <a:gd name="connsiteY132" fmla="*/ 5721959 h 6858000"/>
              <a:gd name="connsiteX133" fmla="*/ 6120262 w 6128435"/>
              <a:gd name="connsiteY133" fmla="*/ 5728358 h 6858000"/>
              <a:gd name="connsiteX134" fmla="*/ 6110194 w 6128435"/>
              <a:gd name="connsiteY134" fmla="*/ 5758853 h 6858000"/>
              <a:gd name="connsiteX135" fmla="*/ 6127519 w 6128435"/>
              <a:gd name="connsiteY135" fmla="*/ 5865775 h 6858000"/>
              <a:gd name="connsiteX136" fmla="*/ 6128435 w 6128435"/>
              <a:gd name="connsiteY136" fmla="*/ 5870164 h 6858000"/>
              <a:gd name="connsiteX137" fmla="*/ 6119217 w 6128435"/>
              <a:gd name="connsiteY137" fmla="*/ 5888542 h 6858000"/>
              <a:gd name="connsiteX138" fmla="*/ 6115966 w 6128435"/>
              <a:gd name="connsiteY138" fmla="*/ 5898387 h 6858000"/>
              <a:gd name="connsiteX139" fmla="*/ 6111924 w 6128435"/>
              <a:gd name="connsiteY139" fmla="*/ 5900444 h 6858000"/>
              <a:gd name="connsiteX140" fmla="*/ 6108716 w 6128435"/>
              <a:gd name="connsiteY140" fmla="*/ 5915345 h 6858000"/>
              <a:gd name="connsiteX141" fmla="*/ 6109524 w 6128435"/>
              <a:gd name="connsiteY141" fmla="*/ 5917328 h 6858000"/>
              <a:gd name="connsiteX142" fmla="*/ 6102493 w 6128435"/>
              <a:gd name="connsiteY142" fmla="*/ 5928602 h 6858000"/>
              <a:gd name="connsiteX143" fmla="*/ 6056863 w 6128435"/>
              <a:gd name="connsiteY143" fmla="*/ 6000643 h 6858000"/>
              <a:gd name="connsiteX144" fmla="*/ 6045436 w 6128435"/>
              <a:gd name="connsiteY144" fmla="*/ 6124480 h 6858000"/>
              <a:gd name="connsiteX145" fmla="*/ 6030489 w 6128435"/>
              <a:gd name="connsiteY145" fmla="*/ 6317666 h 6858000"/>
              <a:gd name="connsiteX146" fmla="*/ 6007492 w 6128435"/>
              <a:gd name="connsiteY146" fmla="*/ 6440818 h 6858000"/>
              <a:gd name="connsiteX147" fmla="*/ 6009467 w 6128435"/>
              <a:gd name="connsiteY147" fmla="*/ 6487076 h 6858000"/>
              <a:gd name="connsiteX148" fmla="*/ 5995064 w 6128435"/>
              <a:gd name="connsiteY148" fmla="*/ 6540791 h 6858000"/>
              <a:gd name="connsiteX149" fmla="*/ 5996309 w 6128435"/>
              <a:gd name="connsiteY149" fmla="*/ 6543961 h 6858000"/>
              <a:gd name="connsiteX150" fmla="*/ 5996048 w 6128435"/>
              <a:gd name="connsiteY150" fmla="*/ 6555444 h 6858000"/>
              <a:gd name="connsiteX151" fmla="*/ 6002524 w 6128435"/>
              <a:gd name="connsiteY151" fmla="*/ 6560188 h 6858000"/>
              <a:gd name="connsiteX152" fmla="*/ 6006823 w 6128435"/>
              <a:gd name="connsiteY152" fmla="*/ 6578546 h 6858000"/>
              <a:gd name="connsiteX153" fmla="*/ 6004510 w 6128435"/>
              <a:gd name="connsiteY153" fmla="*/ 6599256 h 6858000"/>
              <a:gd name="connsiteX154" fmla="*/ 5986207 w 6128435"/>
              <a:gd name="connsiteY154" fmla="*/ 6695855 h 6858000"/>
              <a:gd name="connsiteX155" fmla="*/ 5979428 w 6128435"/>
              <a:gd name="connsiteY155" fmla="*/ 6754678 h 6858000"/>
              <a:gd name="connsiteX156" fmla="*/ 5983398 w 6128435"/>
              <a:gd name="connsiteY156" fmla="*/ 6778641 h 6858000"/>
              <a:gd name="connsiteX157" fmla="*/ 5984543 w 6128435"/>
              <a:gd name="connsiteY157" fmla="*/ 6811016 h 6858000"/>
              <a:gd name="connsiteX158" fmla="*/ 5981802 w 6128435"/>
              <a:gd name="connsiteY158" fmla="*/ 6838578 h 6858000"/>
              <a:gd name="connsiteX159" fmla="*/ 5979671 w 6128435"/>
              <a:gd name="connsiteY159" fmla="*/ 6858000 h 6858000"/>
              <a:gd name="connsiteX160" fmla="*/ 0 w 6128435"/>
              <a:gd name="connsiteY160" fmla="*/ 6858000 h 6858000"/>
              <a:gd name="connsiteX161" fmla="*/ 0 w 6128435"/>
              <a:gd name="connsiteY161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2236 w 6128435"/>
              <a:gd name="connsiteY52" fmla="*/ 3019791 h 6858000"/>
              <a:gd name="connsiteX53" fmla="*/ 5481505 w 6128435"/>
              <a:gd name="connsiteY53" fmla="*/ 3095286 h 6858000"/>
              <a:gd name="connsiteX54" fmla="*/ 5477595 w 6128435"/>
              <a:gd name="connsiteY54" fmla="*/ 3250534 h 6858000"/>
              <a:gd name="connsiteX55" fmla="*/ 5532836 w 6128435"/>
              <a:gd name="connsiteY55" fmla="*/ 3353840 h 6858000"/>
              <a:gd name="connsiteX56" fmla="*/ 5561229 w 6128435"/>
              <a:gd name="connsiteY56" fmla="*/ 3395784 h 6858000"/>
              <a:gd name="connsiteX57" fmla="*/ 5589758 w 6128435"/>
              <a:gd name="connsiteY57" fmla="*/ 3506453 h 6858000"/>
              <a:gd name="connsiteX58" fmla="*/ 5596144 w 6128435"/>
              <a:gd name="connsiteY58" fmla="*/ 3534624 h 6858000"/>
              <a:gd name="connsiteX59" fmla="*/ 5597750 w 6128435"/>
              <a:gd name="connsiteY59" fmla="*/ 3534129 h 6858000"/>
              <a:gd name="connsiteX60" fmla="*/ 5599700 w 6128435"/>
              <a:gd name="connsiteY60" fmla="*/ 3547221 h 6858000"/>
              <a:gd name="connsiteX61" fmla="*/ 5615031 w 6128435"/>
              <a:gd name="connsiteY61" fmla="*/ 3557482 h 6858000"/>
              <a:gd name="connsiteX62" fmla="*/ 5618377 w 6128435"/>
              <a:gd name="connsiteY62" fmla="*/ 3588431 h 6858000"/>
              <a:gd name="connsiteX63" fmla="*/ 5612155 w 6128435"/>
              <a:gd name="connsiteY63" fmla="*/ 3589869 h 6858000"/>
              <a:gd name="connsiteX64" fmla="*/ 5620843 w 6128435"/>
              <a:gd name="connsiteY64" fmla="*/ 3606745 h 6858000"/>
              <a:gd name="connsiteX65" fmla="*/ 5655472 w 6128435"/>
              <a:gd name="connsiteY65" fmla="*/ 3678877 h 6858000"/>
              <a:gd name="connsiteX66" fmla="*/ 5680448 w 6128435"/>
              <a:gd name="connsiteY66" fmla="*/ 3717760 h 6858000"/>
              <a:gd name="connsiteX67" fmla="*/ 5683015 w 6128435"/>
              <a:gd name="connsiteY67" fmla="*/ 3762025 h 6858000"/>
              <a:gd name="connsiteX68" fmla="*/ 5696643 w 6128435"/>
              <a:gd name="connsiteY68" fmla="*/ 3773888 h 6858000"/>
              <a:gd name="connsiteX69" fmla="*/ 5699203 w 6128435"/>
              <a:gd name="connsiteY69" fmla="*/ 3775823 h 6858000"/>
              <a:gd name="connsiteX70" fmla="*/ 5704824 w 6128435"/>
              <a:gd name="connsiteY70" fmla="*/ 3785966 h 6858000"/>
              <a:gd name="connsiteX71" fmla="*/ 5712204 w 6128435"/>
              <a:gd name="connsiteY71" fmla="*/ 3785830 h 6858000"/>
              <a:gd name="connsiteX72" fmla="*/ 5724816 w 6128435"/>
              <a:gd name="connsiteY72" fmla="*/ 3798949 h 6858000"/>
              <a:gd name="connsiteX73" fmla="*/ 5733539 w 6128435"/>
              <a:gd name="connsiteY73" fmla="*/ 3818457 h 6858000"/>
              <a:gd name="connsiteX74" fmla="*/ 5768491 w 6128435"/>
              <a:gd name="connsiteY74" fmla="*/ 3914399 h 6858000"/>
              <a:gd name="connsiteX75" fmla="*/ 5793123 w 6128435"/>
              <a:gd name="connsiteY75" fmla="*/ 3969952 h 6858000"/>
              <a:gd name="connsiteX76" fmla="*/ 5808321 w 6128435"/>
              <a:gd name="connsiteY76" fmla="*/ 3988153 h 6858000"/>
              <a:gd name="connsiteX77" fmla="*/ 5825621 w 6128435"/>
              <a:gd name="connsiteY77" fmla="*/ 4015525 h 6858000"/>
              <a:gd name="connsiteX78" fmla="*/ 5860672 w 6128435"/>
              <a:gd name="connsiteY78" fmla="*/ 4061579 h 6858000"/>
              <a:gd name="connsiteX79" fmla="*/ 5872173 w 6128435"/>
              <a:gd name="connsiteY79" fmla="*/ 4088497 h 6858000"/>
              <a:gd name="connsiteX80" fmla="*/ 5883705 w 6128435"/>
              <a:gd name="connsiteY80" fmla="*/ 4101899 h 6858000"/>
              <a:gd name="connsiteX81" fmla="*/ 5885314 w 6128435"/>
              <a:gd name="connsiteY81" fmla="*/ 4108387 h 6858000"/>
              <a:gd name="connsiteX82" fmla="*/ 5894095 w 6128435"/>
              <a:gd name="connsiteY82" fmla="*/ 4128857 h 6858000"/>
              <a:gd name="connsiteX83" fmla="*/ 5898339 w 6128435"/>
              <a:gd name="connsiteY83" fmla="*/ 4140800 h 6858000"/>
              <a:gd name="connsiteX84" fmla="*/ 5899734 w 6128435"/>
              <a:gd name="connsiteY84" fmla="*/ 4145632 h 6858000"/>
              <a:gd name="connsiteX85" fmla="*/ 5903513 w 6128435"/>
              <a:gd name="connsiteY85" fmla="*/ 4187661 h 6858000"/>
              <a:gd name="connsiteX86" fmla="*/ 5917114 w 6128435"/>
              <a:gd name="connsiteY86" fmla="*/ 4213096 h 6858000"/>
              <a:gd name="connsiteX87" fmla="*/ 5921153 w 6128435"/>
              <a:gd name="connsiteY87" fmla="*/ 4236222 h 6858000"/>
              <a:gd name="connsiteX88" fmla="*/ 5924233 w 6128435"/>
              <a:gd name="connsiteY88" fmla="*/ 4242060 h 6858000"/>
              <a:gd name="connsiteX89" fmla="*/ 5928910 w 6128435"/>
              <a:gd name="connsiteY89" fmla="*/ 4300973 h 6858000"/>
              <a:gd name="connsiteX90" fmla="*/ 5939320 w 6128435"/>
              <a:gd name="connsiteY90" fmla="*/ 4340435 h 6858000"/>
              <a:gd name="connsiteX91" fmla="*/ 5946705 w 6128435"/>
              <a:gd name="connsiteY91" fmla="*/ 4428051 h 6858000"/>
              <a:gd name="connsiteX92" fmla="*/ 5949261 w 6128435"/>
              <a:gd name="connsiteY92" fmla="*/ 4449185 h 6858000"/>
              <a:gd name="connsiteX93" fmla="*/ 5957504 w 6128435"/>
              <a:gd name="connsiteY93" fmla="*/ 4465911 h 6858000"/>
              <a:gd name="connsiteX94" fmla="*/ 5964689 w 6128435"/>
              <a:gd name="connsiteY94" fmla="*/ 4468532 h 6858000"/>
              <a:gd name="connsiteX95" fmla="*/ 5967062 w 6128435"/>
              <a:gd name="connsiteY95" fmla="*/ 4479923 h 6858000"/>
              <a:gd name="connsiteX96" fmla="*/ 5968960 w 6128435"/>
              <a:gd name="connsiteY96" fmla="*/ 4482655 h 6858000"/>
              <a:gd name="connsiteX97" fmla="*/ 5978567 w 6128435"/>
              <a:gd name="connsiteY97" fmla="*/ 4498605 h 6858000"/>
              <a:gd name="connsiteX98" fmla="*/ 5980106 w 6128435"/>
              <a:gd name="connsiteY98" fmla="*/ 4585087 h 6858000"/>
              <a:gd name="connsiteX99" fmla="*/ 5998138 w 6128435"/>
              <a:gd name="connsiteY99" fmla="*/ 4697518 h 6858000"/>
              <a:gd name="connsiteX100" fmla="*/ 6013516 w 6128435"/>
              <a:gd name="connsiteY100" fmla="*/ 4786619 h 6858000"/>
              <a:gd name="connsiteX101" fmla="*/ 6025404 w 6128435"/>
              <a:gd name="connsiteY101" fmla="*/ 4858148 h 6858000"/>
              <a:gd name="connsiteX102" fmla="*/ 6007749 w 6128435"/>
              <a:gd name="connsiteY102" fmla="*/ 4964715 h 6858000"/>
              <a:gd name="connsiteX103" fmla="*/ 6005269 w 6128435"/>
              <a:gd name="connsiteY103" fmla="*/ 5150567 h 6858000"/>
              <a:gd name="connsiteX104" fmla="*/ 6001127 w 6128435"/>
              <a:gd name="connsiteY104" fmla="*/ 5164609 h 6858000"/>
              <a:gd name="connsiteX105" fmla="*/ 5996647 w 6128435"/>
              <a:gd name="connsiteY105" fmla="*/ 5185640 h 6858000"/>
              <a:gd name="connsiteX106" fmla="*/ 5998514 w 6128435"/>
              <a:gd name="connsiteY106" fmla="*/ 5189673 h 6858000"/>
              <a:gd name="connsiteX107" fmla="*/ 5995970 w 6128435"/>
              <a:gd name="connsiteY107" fmla="*/ 5221547 h 6858000"/>
              <a:gd name="connsiteX108" fmla="*/ 5997218 w 6128435"/>
              <a:gd name="connsiteY108" fmla="*/ 5222031 h 6858000"/>
              <a:gd name="connsiteX109" fmla="*/ 6002116 w 6128435"/>
              <a:gd name="connsiteY109" fmla="*/ 5231223 h 6858000"/>
              <a:gd name="connsiteX110" fmla="*/ 6008541 w 6128435"/>
              <a:gd name="connsiteY110" fmla="*/ 5248680 h 6858000"/>
              <a:gd name="connsiteX111" fmla="*/ 6039260 w 6128435"/>
              <a:gd name="connsiteY111" fmla="*/ 5289518 h 6858000"/>
              <a:gd name="connsiteX112" fmla="*/ 6036748 w 6128435"/>
              <a:gd name="connsiteY112" fmla="*/ 5322752 h 6858000"/>
              <a:gd name="connsiteX113" fmla="*/ 6036943 w 6128435"/>
              <a:gd name="connsiteY113" fmla="*/ 5329480 h 6858000"/>
              <a:gd name="connsiteX114" fmla="*/ 6037236 w 6128435"/>
              <a:gd name="connsiteY114" fmla="*/ 5329634 h 6858000"/>
              <a:gd name="connsiteX115" fmla="*/ 6038019 w 6128435"/>
              <a:gd name="connsiteY115" fmla="*/ 5336764 h 6858000"/>
              <a:gd name="connsiteX116" fmla="*/ 6037298 w 6128435"/>
              <a:gd name="connsiteY116" fmla="*/ 5341753 h 6858000"/>
              <a:gd name="connsiteX117" fmla="*/ 6037677 w 6128435"/>
              <a:gd name="connsiteY117" fmla="*/ 5354807 h 6858000"/>
              <a:gd name="connsiteX118" fmla="*/ 6039728 w 6128435"/>
              <a:gd name="connsiteY118" fmla="*/ 5359416 h 6858000"/>
              <a:gd name="connsiteX119" fmla="*/ 6043311 w 6128435"/>
              <a:gd name="connsiteY119" fmla="*/ 5361407 h 6858000"/>
              <a:gd name="connsiteX120" fmla="*/ 6042954 w 6128435"/>
              <a:gd name="connsiteY120" fmla="*/ 5362576 h 6858000"/>
              <a:gd name="connsiteX121" fmla="*/ 6053435 w 6128435"/>
              <a:gd name="connsiteY121" fmla="*/ 5387547 h 6858000"/>
              <a:gd name="connsiteX122" fmla="*/ 6065933 w 6128435"/>
              <a:gd name="connsiteY122" fmla="*/ 5443002 h 6858000"/>
              <a:gd name="connsiteX123" fmla="*/ 6068640 w 6128435"/>
              <a:gd name="connsiteY123" fmla="*/ 5474503 h 6858000"/>
              <a:gd name="connsiteX124" fmla="*/ 6080922 w 6128435"/>
              <a:gd name="connsiteY124" fmla="*/ 5561070 h 6858000"/>
              <a:gd name="connsiteX125" fmla="*/ 6096949 w 6128435"/>
              <a:gd name="connsiteY125" fmla="*/ 5648179 h 6858000"/>
              <a:gd name="connsiteX126" fmla="*/ 6125703 w 6128435"/>
              <a:gd name="connsiteY126" fmla="*/ 5692894 h 6858000"/>
              <a:gd name="connsiteX127" fmla="*/ 6126670 w 6128435"/>
              <a:gd name="connsiteY127" fmla="*/ 5697882 h 6858000"/>
              <a:gd name="connsiteX128" fmla="*/ 6124061 w 6128435"/>
              <a:gd name="connsiteY128" fmla="*/ 5710294 h 6858000"/>
              <a:gd name="connsiteX129" fmla="*/ 6122213 w 6128435"/>
              <a:gd name="connsiteY129" fmla="*/ 5714762 h 6858000"/>
              <a:gd name="connsiteX130" fmla="*/ 6121353 w 6128435"/>
              <a:gd name="connsiteY130" fmla="*/ 5721725 h 6858000"/>
              <a:gd name="connsiteX131" fmla="*/ 6121607 w 6128435"/>
              <a:gd name="connsiteY131" fmla="*/ 5721959 h 6858000"/>
              <a:gd name="connsiteX132" fmla="*/ 6120262 w 6128435"/>
              <a:gd name="connsiteY132" fmla="*/ 5728358 h 6858000"/>
              <a:gd name="connsiteX133" fmla="*/ 6110194 w 6128435"/>
              <a:gd name="connsiteY133" fmla="*/ 5758853 h 6858000"/>
              <a:gd name="connsiteX134" fmla="*/ 6127519 w 6128435"/>
              <a:gd name="connsiteY134" fmla="*/ 5865775 h 6858000"/>
              <a:gd name="connsiteX135" fmla="*/ 6128435 w 6128435"/>
              <a:gd name="connsiteY135" fmla="*/ 5870164 h 6858000"/>
              <a:gd name="connsiteX136" fmla="*/ 6119217 w 6128435"/>
              <a:gd name="connsiteY136" fmla="*/ 5888542 h 6858000"/>
              <a:gd name="connsiteX137" fmla="*/ 6115966 w 6128435"/>
              <a:gd name="connsiteY137" fmla="*/ 5898387 h 6858000"/>
              <a:gd name="connsiteX138" fmla="*/ 6111924 w 6128435"/>
              <a:gd name="connsiteY138" fmla="*/ 5900444 h 6858000"/>
              <a:gd name="connsiteX139" fmla="*/ 6108716 w 6128435"/>
              <a:gd name="connsiteY139" fmla="*/ 5915345 h 6858000"/>
              <a:gd name="connsiteX140" fmla="*/ 6109524 w 6128435"/>
              <a:gd name="connsiteY140" fmla="*/ 5917328 h 6858000"/>
              <a:gd name="connsiteX141" fmla="*/ 6102493 w 6128435"/>
              <a:gd name="connsiteY141" fmla="*/ 5928602 h 6858000"/>
              <a:gd name="connsiteX142" fmla="*/ 6056863 w 6128435"/>
              <a:gd name="connsiteY142" fmla="*/ 6000643 h 6858000"/>
              <a:gd name="connsiteX143" fmla="*/ 6045436 w 6128435"/>
              <a:gd name="connsiteY143" fmla="*/ 6124480 h 6858000"/>
              <a:gd name="connsiteX144" fmla="*/ 6030489 w 6128435"/>
              <a:gd name="connsiteY144" fmla="*/ 6317666 h 6858000"/>
              <a:gd name="connsiteX145" fmla="*/ 6007492 w 6128435"/>
              <a:gd name="connsiteY145" fmla="*/ 6440818 h 6858000"/>
              <a:gd name="connsiteX146" fmla="*/ 6009467 w 6128435"/>
              <a:gd name="connsiteY146" fmla="*/ 6487076 h 6858000"/>
              <a:gd name="connsiteX147" fmla="*/ 5995064 w 6128435"/>
              <a:gd name="connsiteY147" fmla="*/ 6540791 h 6858000"/>
              <a:gd name="connsiteX148" fmla="*/ 5996309 w 6128435"/>
              <a:gd name="connsiteY148" fmla="*/ 6543961 h 6858000"/>
              <a:gd name="connsiteX149" fmla="*/ 5996048 w 6128435"/>
              <a:gd name="connsiteY149" fmla="*/ 6555444 h 6858000"/>
              <a:gd name="connsiteX150" fmla="*/ 6002524 w 6128435"/>
              <a:gd name="connsiteY150" fmla="*/ 6560188 h 6858000"/>
              <a:gd name="connsiteX151" fmla="*/ 6006823 w 6128435"/>
              <a:gd name="connsiteY151" fmla="*/ 6578546 h 6858000"/>
              <a:gd name="connsiteX152" fmla="*/ 6004510 w 6128435"/>
              <a:gd name="connsiteY152" fmla="*/ 6599256 h 6858000"/>
              <a:gd name="connsiteX153" fmla="*/ 5986207 w 6128435"/>
              <a:gd name="connsiteY153" fmla="*/ 6695855 h 6858000"/>
              <a:gd name="connsiteX154" fmla="*/ 5979428 w 6128435"/>
              <a:gd name="connsiteY154" fmla="*/ 6754678 h 6858000"/>
              <a:gd name="connsiteX155" fmla="*/ 5983398 w 6128435"/>
              <a:gd name="connsiteY155" fmla="*/ 6778641 h 6858000"/>
              <a:gd name="connsiteX156" fmla="*/ 5984543 w 6128435"/>
              <a:gd name="connsiteY156" fmla="*/ 6811016 h 6858000"/>
              <a:gd name="connsiteX157" fmla="*/ 5981802 w 6128435"/>
              <a:gd name="connsiteY157" fmla="*/ 6838578 h 6858000"/>
              <a:gd name="connsiteX158" fmla="*/ 5979671 w 6128435"/>
              <a:gd name="connsiteY158" fmla="*/ 6858000 h 6858000"/>
              <a:gd name="connsiteX159" fmla="*/ 0 w 6128435"/>
              <a:gd name="connsiteY159" fmla="*/ 6858000 h 6858000"/>
              <a:gd name="connsiteX160" fmla="*/ 0 w 6128435"/>
              <a:gd name="connsiteY160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3865 w 6128435"/>
              <a:gd name="connsiteY51" fmla="*/ 3005467 h 6858000"/>
              <a:gd name="connsiteX52" fmla="*/ 5481505 w 6128435"/>
              <a:gd name="connsiteY52" fmla="*/ 3095286 h 6858000"/>
              <a:gd name="connsiteX53" fmla="*/ 5477595 w 6128435"/>
              <a:gd name="connsiteY53" fmla="*/ 3250534 h 6858000"/>
              <a:gd name="connsiteX54" fmla="*/ 5532836 w 6128435"/>
              <a:gd name="connsiteY54" fmla="*/ 3353840 h 6858000"/>
              <a:gd name="connsiteX55" fmla="*/ 5561229 w 6128435"/>
              <a:gd name="connsiteY55" fmla="*/ 3395784 h 6858000"/>
              <a:gd name="connsiteX56" fmla="*/ 5589758 w 6128435"/>
              <a:gd name="connsiteY56" fmla="*/ 3506453 h 6858000"/>
              <a:gd name="connsiteX57" fmla="*/ 5596144 w 6128435"/>
              <a:gd name="connsiteY57" fmla="*/ 3534624 h 6858000"/>
              <a:gd name="connsiteX58" fmla="*/ 5597750 w 6128435"/>
              <a:gd name="connsiteY58" fmla="*/ 3534129 h 6858000"/>
              <a:gd name="connsiteX59" fmla="*/ 5599700 w 6128435"/>
              <a:gd name="connsiteY59" fmla="*/ 3547221 h 6858000"/>
              <a:gd name="connsiteX60" fmla="*/ 5615031 w 6128435"/>
              <a:gd name="connsiteY60" fmla="*/ 3557482 h 6858000"/>
              <a:gd name="connsiteX61" fmla="*/ 5618377 w 6128435"/>
              <a:gd name="connsiteY61" fmla="*/ 3588431 h 6858000"/>
              <a:gd name="connsiteX62" fmla="*/ 5612155 w 6128435"/>
              <a:gd name="connsiteY62" fmla="*/ 3589869 h 6858000"/>
              <a:gd name="connsiteX63" fmla="*/ 5620843 w 6128435"/>
              <a:gd name="connsiteY63" fmla="*/ 3606745 h 6858000"/>
              <a:gd name="connsiteX64" fmla="*/ 5655472 w 6128435"/>
              <a:gd name="connsiteY64" fmla="*/ 3678877 h 6858000"/>
              <a:gd name="connsiteX65" fmla="*/ 5680448 w 6128435"/>
              <a:gd name="connsiteY65" fmla="*/ 3717760 h 6858000"/>
              <a:gd name="connsiteX66" fmla="*/ 5683015 w 6128435"/>
              <a:gd name="connsiteY66" fmla="*/ 3762025 h 6858000"/>
              <a:gd name="connsiteX67" fmla="*/ 5696643 w 6128435"/>
              <a:gd name="connsiteY67" fmla="*/ 3773888 h 6858000"/>
              <a:gd name="connsiteX68" fmla="*/ 5699203 w 6128435"/>
              <a:gd name="connsiteY68" fmla="*/ 3775823 h 6858000"/>
              <a:gd name="connsiteX69" fmla="*/ 5704824 w 6128435"/>
              <a:gd name="connsiteY69" fmla="*/ 3785966 h 6858000"/>
              <a:gd name="connsiteX70" fmla="*/ 5712204 w 6128435"/>
              <a:gd name="connsiteY70" fmla="*/ 3785830 h 6858000"/>
              <a:gd name="connsiteX71" fmla="*/ 5724816 w 6128435"/>
              <a:gd name="connsiteY71" fmla="*/ 3798949 h 6858000"/>
              <a:gd name="connsiteX72" fmla="*/ 5733539 w 6128435"/>
              <a:gd name="connsiteY72" fmla="*/ 3818457 h 6858000"/>
              <a:gd name="connsiteX73" fmla="*/ 5768491 w 6128435"/>
              <a:gd name="connsiteY73" fmla="*/ 3914399 h 6858000"/>
              <a:gd name="connsiteX74" fmla="*/ 5793123 w 6128435"/>
              <a:gd name="connsiteY74" fmla="*/ 3969952 h 6858000"/>
              <a:gd name="connsiteX75" fmla="*/ 5808321 w 6128435"/>
              <a:gd name="connsiteY75" fmla="*/ 3988153 h 6858000"/>
              <a:gd name="connsiteX76" fmla="*/ 5825621 w 6128435"/>
              <a:gd name="connsiteY76" fmla="*/ 4015525 h 6858000"/>
              <a:gd name="connsiteX77" fmla="*/ 5860672 w 6128435"/>
              <a:gd name="connsiteY77" fmla="*/ 4061579 h 6858000"/>
              <a:gd name="connsiteX78" fmla="*/ 5872173 w 6128435"/>
              <a:gd name="connsiteY78" fmla="*/ 4088497 h 6858000"/>
              <a:gd name="connsiteX79" fmla="*/ 5883705 w 6128435"/>
              <a:gd name="connsiteY79" fmla="*/ 4101899 h 6858000"/>
              <a:gd name="connsiteX80" fmla="*/ 5885314 w 6128435"/>
              <a:gd name="connsiteY80" fmla="*/ 4108387 h 6858000"/>
              <a:gd name="connsiteX81" fmla="*/ 5894095 w 6128435"/>
              <a:gd name="connsiteY81" fmla="*/ 4128857 h 6858000"/>
              <a:gd name="connsiteX82" fmla="*/ 5898339 w 6128435"/>
              <a:gd name="connsiteY82" fmla="*/ 4140800 h 6858000"/>
              <a:gd name="connsiteX83" fmla="*/ 5899734 w 6128435"/>
              <a:gd name="connsiteY83" fmla="*/ 4145632 h 6858000"/>
              <a:gd name="connsiteX84" fmla="*/ 5903513 w 6128435"/>
              <a:gd name="connsiteY84" fmla="*/ 4187661 h 6858000"/>
              <a:gd name="connsiteX85" fmla="*/ 5917114 w 6128435"/>
              <a:gd name="connsiteY85" fmla="*/ 4213096 h 6858000"/>
              <a:gd name="connsiteX86" fmla="*/ 5921153 w 6128435"/>
              <a:gd name="connsiteY86" fmla="*/ 4236222 h 6858000"/>
              <a:gd name="connsiteX87" fmla="*/ 5924233 w 6128435"/>
              <a:gd name="connsiteY87" fmla="*/ 4242060 h 6858000"/>
              <a:gd name="connsiteX88" fmla="*/ 5928910 w 6128435"/>
              <a:gd name="connsiteY88" fmla="*/ 4300973 h 6858000"/>
              <a:gd name="connsiteX89" fmla="*/ 5939320 w 6128435"/>
              <a:gd name="connsiteY89" fmla="*/ 4340435 h 6858000"/>
              <a:gd name="connsiteX90" fmla="*/ 5946705 w 6128435"/>
              <a:gd name="connsiteY90" fmla="*/ 4428051 h 6858000"/>
              <a:gd name="connsiteX91" fmla="*/ 5949261 w 6128435"/>
              <a:gd name="connsiteY91" fmla="*/ 4449185 h 6858000"/>
              <a:gd name="connsiteX92" fmla="*/ 5957504 w 6128435"/>
              <a:gd name="connsiteY92" fmla="*/ 4465911 h 6858000"/>
              <a:gd name="connsiteX93" fmla="*/ 5964689 w 6128435"/>
              <a:gd name="connsiteY93" fmla="*/ 4468532 h 6858000"/>
              <a:gd name="connsiteX94" fmla="*/ 5967062 w 6128435"/>
              <a:gd name="connsiteY94" fmla="*/ 4479923 h 6858000"/>
              <a:gd name="connsiteX95" fmla="*/ 5968960 w 6128435"/>
              <a:gd name="connsiteY95" fmla="*/ 4482655 h 6858000"/>
              <a:gd name="connsiteX96" fmla="*/ 5978567 w 6128435"/>
              <a:gd name="connsiteY96" fmla="*/ 4498605 h 6858000"/>
              <a:gd name="connsiteX97" fmla="*/ 5980106 w 6128435"/>
              <a:gd name="connsiteY97" fmla="*/ 4585087 h 6858000"/>
              <a:gd name="connsiteX98" fmla="*/ 5998138 w 6128435"/>
              <a:gd name="connsiteY98" fmla="*/ 4697518 h 6858000"/>
              <a:gd name="connsiteX99" fmla="*/ 6013516 w 6128435"/>
              <a:gd name="connsiteY99" fmla="*/ 4786619 h 6858000"/>
              <a:gd name="connsiteX100" fmla="*/ 6025404 w 6128435"/>
              <a:gd name="connsiteY100" fmla="*/ 4858148 h 6858000"/>
              <a:gd name="connsiteX101" fmla="*/ 6007749 w 6128435"/>
              <a:gd name="connsiteY101" fmla="*/ 4964715 h 6858000"/>
              <a:gd name="connsiteX102" fmla="*/ 6005269 w 6128435"/>
              <a:gd name="connsiteY102" fmla="*/ 5150567 h 6858000"/>
              <a:gd name="connsiteX103" fmla="*/ 6001127 w 6128435"/>
              <a:gd name="connsiteY103" fmla="*/ 5164609 h 6858000"/>
              <a:gd name="connsiteX104" fmla="*/ 5996647 w 6128435"/>
              <a:gd name="connsiteY104" fmla="*/ 5185640 h 6858000"/>
              <a:gd name="connsiteX105" fmla="*/ 5998514 w 6128435"/>
              <a:gd name="connsiteY105" fmla="*/ 5189673 h 6858000"/>
              <a:gd name="connsiteX106" fmla="*/ 5995970 w 6128435"/>
              <a:gd name="connsiteY106" fmla="*/ 5221547 h 6858000"/>
              <a:gd name="connsiteX107" fmla="*/ 5997218 w 6128435"/>
              <a:gd name="connsiteY107" fmla="*/ 5222031 h 6858000"/>
              <a:gd name="connsiteX108" fmla="*/ 6002116 w 6128435"/>
              <a:gd name="connsiteY108" fmla="*/ 5231223 h 6858000"/>
              <a:gd name="connsiteX109" fmla="*/ 6008541 w 6128435"/>
              <a:gd name="connsiteY109" fmla="*/ 5248680 h 6858000"/>
              <a:gd name="connsiteX110" fmla="*/ 6039260 w 6128435"/>
              <a:gd name="connsiteY110" fmla="*/ 5289518 h 6858000"/>
              <a:gd name="connsiteX111" fmla="*/ 6036748 w 6128435"/>
              <a:gd name="connsiteY111" fmla="*/ 5322752 h 6858000"/>
              <a:gd name="connsiteX112" fmla="*/ 6036943 w 6128435"/>
              <a:gd name="connsiteY112" fmla="*/ 5329480 h 6858000"/>
              <a:gd name="connsiteX113" fmla="*/ 6037236 w 6128435"/>
              <a:gd name="connsiteY113" fmla="*/ 5329634 h 6858000"/>
              <a:gd name="connsiteX114" fmla="*/ 6038019 w 6128435"/>
              <a:gd name="connsiteY114" fmla="*/ 5336764 h 6858000"/>
              <a:gd name="connsiteX115" fmla="*/ 6037298 w 6128435"/>
              <a:gd name="connsiteY115" fmla="*/ 5341753 h 6858000"/>
              <a:gd name="connsiteX116" fmla="*/ 6037677 w 6128435"/>
              <a:gd name="connsiteY116" fmla="*/ 5354807 h 6858000"/>
              <a:gd name="connsiteX117" fmla="*/ 6039728 w 6128435"/>
              <a:gd name="connsiteY117" fmla="*/ 5359416 h 6858000"/>
              <a:gd name="connsiteX118" fmla="*/ 6043311 w 6128435"/>
              <a:gd name="connsiteY118" fmla="*/ 5361407 h 6858000"/>
              <a:gd name="connsiteX119" fmla="*/ 6042954 w 6128435"/>
              <a:gd name="connsiteY119" fmla="*/ 5362576 h 6858000"/>
              <a:gd name="connsiteX120" fmla="*/ 6053435 w 6128435"/>
              <a:gd name="connsiteY120" fmla="*/ 5387547 h 6858000"/>
              <a:gd name="connsiteX121" fmla="*/ 6065933 w 6128435"/>
              <a:gd name="connsiteY121" fmla="*/ 5443002 h 6858000"/>
              <a:gd name="connsiteX122" fmla="*/ 6068640 w 6128435"/>
              <a:gd name="connsiteY122" fmla="*/ 5474503 h 6858000"/>
              <a:gd name="connsiteX123" fmla="*/ 6080922 w 6128435"/>
              <a:gd name="connsiteY123" fmla="*/ 5561070 h 6858000"/>
              <a:gd name="connsiteX124" fmla="*/ 6096949 w 6128435"/>
              <a:gd name="connsiteY124" fmla="*/ 5648179 h 6858000"/>
              <a:gd name="connsiteX125" fmla="*/ 6125703 w 6128435"/>
              <a:gd name="connsiteY125" fmla="*/ 5692894 h 6858000"/>
              <a:gd name="connsiteX126" fmla="*/ 6126670 w 6128435"/>
              <a:gd name="connsiteY126" fmla="*/ 5697882 h 6858000"/>
              <a:gd name="connsiteX127" fmla="*/ 6124061 w 6128435"/>
              <a:gd name="connsiteY127" fmla="*/ 5710294 h 6858000"/>
              <a:gd name="connsiteX128" fmla="*/ 6122213 w 6128435"/>
              <a:gd name="connsiteY128" fmla="*/ 5714762 h 6858000"/>
              <a:gd name="connsiteX129" fmla="*/ 6121353 w 6128435"/>
              <a:gd name="connsiteY129" fmla="*/ 5721725 h 6858000"/>
              <a:gd name="connsiteX130" fmla="*/ 6121607 w 6128435"/>
              <a:gd name="connsiteY130" fmla="*/ 5721959 h 6858000"/>
              <a:gd name="connsiteX131" fmla="*/ 6120262 w 6128435"/>
              <a:gd name="connsiteY131" fmla="*/ 5728358 h 6858000"/>
              <a:gd name="connsiteX132" fmla="*/ 6110194 w 6128435"/>
              <a:gd name="connsiteY132" fmla="*/ 5758853 h 6858000"/>
              <a:gd name="connsiteX133" fmla="*/ 6127519 w 6128435"/>
              <a:gd name="connsiteY133" fmla="*/ 5865775 h 6858000"/>
              <a:gd name="connsiteX134" fmla="*/ 6128435 w 6128435"/>
              <a:gd name="connsiteY134" fmla="*/ 5870164 h 6858000"/>
              <a:gd name="connsiteX135" fmla="*/ 6119217 w 6128435"/>
              <a:gd name="connsiteY135" fmla="*/ 5888542 h 6858000"/>
              <a:gd name="connsiteX136" fmla="*/ 6115966 w 6128435"/>
              <a:gd name="connsiteY136" fmla="*/ 5898387 h 6858000"/>
              <a:gd name="connsiteX137" fmla="*/ 6111924 w 6128435"/>
              <a:gd name="connsiteY137" fmla="*/ 5900444 h 6858000"/>
              <a:gd name="connsiteX138" fmla="*/ 6108716 w 6128435"/>
              <a:gd name="connsiteY138" fmla="*/ 5915345 h 6858000"/>
              <a:gd name="connsiteX139" fmla="*/ 6109524 w 6128435"/>
              <a:gd name="connsiteY139" fmla="*/ 5917328 h 6858000"/>
              <a:gd name="connsiteX140" fmla="*/ 6102493 w 6128435"/>
              <a:gd name="connsiteY140" fmla="*/ 5928602 h 6858000"/>
              <a:gd name="connsiteX141" fmla="*/ 6056863 w 6128435"/>
              <a:gd name="connsiteY141" fmla="*/ 6000643 h 6858000"/>
              <a:gd name="connsiteX142" fmla="*/ 6045436 w 6128435"/>
              <a:gd name="connsiteY142" fmla="*/ 6124480 h 6858000"/>
              <a:gd name="connsiteX143" fmla="*/ 6030489 w 6128435"/>
              <a:gd name="connsiteY143" fmla="*/ 6317666 h 6858000"/>
              <a:gd name="connsiteX144" fmla="*/ 6007492 w 6128435"/>
              <a:gd name="connsiteY144" fmla="*/ 6440818 h 6858000"/>
              <a:gd name="connsiteX145" fmla="*/ 6009467 w 6128435"/>
              <a:gd name="connsiteY145" fmla="*/ 6487076 h 6858000"/>
              <a:gd name="connsiteX146" fmla="*/ 5995064 w 6128435"/>
              <a:gd name="connsiteY146" fmla="*/ 6540791 h 6858000"/>
              <a:gd name="connsiteX147" fmla="*/ 5996309 w 6128435"/>
              <a:gd name="connsiteY147" fmla="*/ 6543961 h 6858000"/>
              <a:gd name="connsiteX148" fmla="*/ 5996048 w 6128435"/>
              <a:gd name="connsiteY148" fmla="*/ 6555444 h 6858000"/>
              <a:gd name="connsiteX149" fmla="*/ 6002524 w 6128435"/>
              <a:gd name="connsiteY149" fmla="*/ 6560188 h 6858000"/>
              <a:gd name="connsiteX150" fmla="*/ 6006823 w 6128435"/>
              <a:gd name="connsiteY150" fmla="*/ 6578546 h 6858000"/>
              <a:gd name="connsiteX151" fmla="*/ 6004510 w 6128435"/>
              <a:gd name="connsiteY151" fmla="*/ 6599256 h 6858000"/>
              <a:gd name="connsiteX152" fmla="*/ 5986207 w 6128435"/>
              <a:gd name="connsiteY152" fmla="*/ 6695855 h 6858000"/>
              <a:gd name="connsiteX153" fmla="*/ 5979428 w 6128435"/>
              <a:gd name="connsiteY153" fmla="*/ 6754678 h 6858000"/>
              <a:gd name="connsiteX154" fmla="*/ 5983398 w 6128435"/>
              <a:gd name="connsiteY154" fmla="*/ 6778641 h 6858000"/>
              <a:gd name="connsiteX155" fmla="*/ 5984543 w 6128435"/>
              <a:gd name="connsiteY155" fmla="*/ 6811016 h 6858000"/>
              <a:gd name="connsiteX156" fmla="*/ 5981802 w 6128435"/>
              <a:gd name="connsiteY156" fmla="*/ 6838578 h 6858000"/>
              <a:gd name="connsiteX157" fmla="*/ 5979671 w 6128435"/>
              <a:gd name="connsiteY157" fmla="*/ 6858000 h 6858000"/>
              <a:gd name="connsiteX158" fmla="*/ 0 w 6128435"/>
              <a:gd name="connsiteY158" fmla="*/ 6858000 h 6858000"/>
              <a:gd name="connsiteX159" fmla="*/ 0 w 6128435"/>
              <a:gd name="connsiteY159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477595 w 6128435"/>
              <a:gd name="connsiteY52" fmla="*/ 3250534 h 6858000"/>
              <a:gd name="connsiteX53" fmla="*/ 5532836 w 6128435"/>
              <a:gd name="connsiteY53" fmla="*/ 3353840 h 6858000"/>
              <a:gd name="connsiteX54" fmla="*/ 5561229 w 6128435"/>
              <a:gd name="connsiteY54" fmla="*/ 3395784 h 6858000"/>
              <a:gd name="connsiteX55" fmla="*/ 5589758 w 6128435"/>
              <a:gd name="connsiteY55" fmla="*/ 3506453 h 6858000"/>
              <a:gd name="connsiteX56" fmla="*/ 5596144 w 6128435"/>
              <a:gd name="connsiteY56" fmla="*/ 3534624 h 6858000"/>
              <a:gd name="connsiteX57" fmla="*/ 5597750 w 6128435"/>
              <a:gd name="connsiteY57" fmla="*/ 3534129 h 6858000"/>
              <a:gd name="connsiteX58" fmla="*/ 5599700 w 6128435"/>
              <a:gd name="connsiteY58" fmla="*/ 3547221 h 6858000"/>
              <a:gd name="connsiteX59" fmla="*/ 5615031 w 6128435"/>
              <a:gd name="connsiteY59" fmla="*/ 3557482 h 6858000"/>
              <a:gd name="connsiteX60" fmla="*/ 5618377 w 6128435"/>
              <a:gd name="connsiteY60" fmla="*/ 3588431 h 6858000"/>
              <a:gd name="connsiteX61" fmla="*/ 5612155 w 6128435"/>
              <a:gd name="connsiteY61" fmla="*/ 3589869 h 6858000"/>
              <a:gd name="connsiteX62" fmla="*/ 5620843 w 6128435"/>
              <a:gd name="connsiteY62" fmla="*/ 3606745 h 6858000"/>
              <a:gd name="connsiteX63" fmla="*/ 5655472 w 6128435"/>
              <a:gd name="connsiteY63" fmla="*/ 3678877 h 6858000"/>
              <a:gd name="connsiteX64" fmla="*/ 5680448 w 6128435"/>
              <a:gd name="connsiteY64" fmla="*/ 3717760 h 6858000"/>
              <a:gd name="connsiteX65" fmla="*/ 5683015 w 6128435"/>
              <a:gd name="connsiteY65" fmla="*/ 3762025 h 6858000"/>
              <a:gd name="connsiteX66" fmla="*/ 5696643 w 6128435"/>
              <a:gd name="connsiteY66" fmla="*/ 3773888 h 6858000"/>
              <a:gd name="connsiteX67" fmla="*/ 5699203 w 6128435"/>
              <a:gd name="connsiteY67" fmla="*/ 3775823 h 6858000"/>
              <a:gd name="connsiteX68" fmla="*/ 5704824 w 6128435"/>
              <a:gd name="connsiteY68" fmla="*/ 3785966 h 6858000"/>
              <a:gd name="connsiteX69" fmla="*/ 5712204 w 6128435"/>
              <a:gd name="connsiteY69" fmla="*/ 3785830 h 6858000"/>
              <a:gd name="connsiteX70" fmla="*/ 5724816 w 6128435"/>
              <a:gd name="connsiteY70" fmla="*/ 3798949 h 6858000"/>
              <a:gd name="connsiteX71" fmla="*/ 5733539 w 6128435"/>
              <a:gd name="connsiteY71" fmla="*/ 3818457 h 6858000"/>
              <a:gd name="connsiteX72" fmla="*/ 5768491 w 6128435"/>
              <a:gd name="connsiteY72" fmla="*/ 3914399 h 6858000"/>
              <a:gd name="connsiteX73" fmla="*/ 5793123 w 6128435"/>
              <a:gd name="connsiteY73" fmla="*/ 3969952 h 6858000"/>
              <a:gd name="connsiteX74" fmla="*/ 5808321 w 6128435"/>
              <a:gd name="connsiteY74" fmla="*/ 3988153 h 6858000"/>
              <a:gd name="connsiteX75" fmla="*/ 5825621 w 6128435"/>
              <a:gd name="connsiteY75" fmla="*/ 4015525 h 6858000"/>
              <a:gd name="connsiteX76" fmla="*/ 5860672 w 6128435"/>
              <a:gd name="connsiteY76" fmla="*/ 4061579 h 6858000"/>
              <a:gd name="connsiteX77" fmla="*/ 5872173 w 6128435"/>
              <a:gd name="connsiteY77" fmla="*/ 4088497 h 6858000"/>
              <a:gd name="connsiteX78" fmla="*/ 5883705 w 6128435"/>
              <a:gd name="connsiteY78" fmla="*/ 4101899 h 6858000"/>
              <a:gd name="connsiteX79" fmla="*/ 5885314 w 6128435"/>
              <a:gd name="connsiteY79" fmla="*/ 4108387 h 6858000"/>
              <a:gd name="connsiteX80" fmla="*/ 5894095 w 6128435"/>
              <a:gd name="connsiteY80" fmla="*/ 4128857 h 6858000"/>
              <a:gd name="connsiteX81" fmla="*/ 5898339 w 6128435"/>
              <a:gd name="connsiteY81" fmla="*/ 4140800 h 6858000"/>
              <a:gd name="connsiteX82" fmla="*/ 5899734 w 6128435"/>
              <a:gd name="connsiteY82" fmla="*/ 4145632 h 6858000"/>
              <a:gd name="connsiteX83" fmla="*/ 5903513 w 6128435"/>
              <a:gd name="connsiteY83" fmla="*/ 4187661 h 6858000"/>
              <a:gd name="connsiteX84" fmla="*/ 5917114 w 6128435"/>
              <a:gd name="connsiteY84" fmla="*/ 4213096 h 6858000"/>
              <a:gd name="connsiteX85" fmla="*/ 5921153 w 6128435"/>
              <a:gd name="connsiteY85" fmla="*/ 4236222 h 6858000"/>
              <a:gd name="connsiteX86" fmla="*/ 5924233 w 6128435"/>
              <a:gd name="connsiteY86" fmla="*/ 4242060 h 6858000"/>
              <a:gd name="connsiteX87" fmla="*/ 5928910 w 6128435"/>
              <a:gd name="connsiteY87" fmla="*/ 4300973 h 6858000"/>
              <a:gd name="connsiteX88" fmla="*/ 5939320 w 6128435"/>
              <a:gd name="connsiteY88" fmla="*/ 4340435 h 6858000"/>
              <a:gd name="connsiteX89" fmla="*/ 5946705 w 6128435"/>
              <a:gd name="connsiteY89" fmla="*/ 4428051 h 6858000"/>
              <a:gd name="connsiteX90" fmla="*/ 5949261 w 6128435"/>
              <a:gd name="connsiteY90" fmla="*/ 4449185 h 6858000"/>
              <a:gd name="connsiteX91" fmla="*/ 5957504 w 6128435"/>
              <a:gd name="connsiteY91" fmla="*/ 4465911 h 6858000"/>
              <a:gd name="connsiteX92" fmla="*/ 5964689 w 6128435"/>
              <a:gd name="connsiteY92" fmla="*/ 4468532 h 6858000"/>
              <a:gd name="connsiteX93" fmla="*/ 5967062 w 6128435"/>
              <a:gd name="connsiteY93" fmla="*/ 4479923 h 6858000"/>
              <a:gd name="connsiteX94" fmla="*/ 5968960 w 6128435"/>
              <a:gd name="connsiteY94" fmla="*/ 4482655 h 6858000"/>
              <a:gd name="connsiteX95" fmla="*/ 5978567 w 6128435"/>
              <a:gd name="connsiteY95" fmla="*/ 4498605 h 6858000"/>
              <a:gd name="connsiteX96" fmla="*/ 5980106 w 6128435"/>
              <a:gd name="connsiteY96" fmla="*/ 4585087 h 6858000"/>
              <a:gd name="connsiteX97" fmla="*/ 5998138 w 6128435"/>
              <a:gd name="connsiteY97" fmla="*/ 4697518 h 6858000"/>
              <a:gd name="connsiteX98" fmla="*/ 6013516 w 6128435"/>
              <a:gd name="connsiteY98" fmla="*/ 4786619 h 6858000"/>
              <a:gd name="connsiteX99" fmla="*/ 6025404 w 6128435"/>
              <a:gd name="connsiteY99" fmla="*/ 4858148 h 6858000"/>
              <a:gd name="connsiteX100" fmla="*/ 6007749 w 6128435"/>
              <a:gd name="connsiteY100" fmla="*/ 4964715 h 6858000"/>
              <a:gd name="connsiteX101" fmla="*/ 6005269 w 6128435"/>
              <a:gd name="connsiteY101" fmla="*/ 5150567 h 6858000"/>
              <a:gd name="connsiteX102" fmla="*/ 6001127 w 6128435"/>
              <a:gd name="connsiteY102" fmla="*/ 5164609 h 6858000"/>
              <a:gd name="connsiteX103" fmla="*/ 5996647 w 6128435"/>
              <a:gd name="connsiteY103" fmla="*/ 5185640 h 6858000"/>
              <a:gd name="connsiteX104" fmla="*/ 5998514 w 6128435"/>
              <a:gd name="connsiteY104" fmla="*/ 5189673 h 6858000"/>
              <a:gd name="connsiteX105" fmla="*/ 5995970 w 6128435"/>
              <a:gd name="connsiteY105" fmla="*/ 5221547 h 6858000"/>
              <a:gd name="connsiteX106" fmla="*/ 5997218 w 6128435"/>
              <a:gd name="connsiteY106" fmla="*/ 5222031 h 6858000"/>
              <a:gd name="connsiteX107" fmla="*/ 6002116 w 6128435"/>
              <a:gd name="connsiteY107" fmla="*/ 5231223 h 6858000"/>
              <a:gd name="connsiteX108" fmla="*/ 6008541 w 6128435"/>
              <a:gd name="connsiteY108" fmla="*/ 5248680 h 6858000"/>
              <a:gd name="connsiteX109" fmla="*/ 6039260 w 6128435"/>
              <a:gd name="connsiteY109" fmla="*/ 5289518 h 6858000"/>
              <a:gd name="connsiteX110" fmla="*/ 6036748 w 6128435"/>
              <a:gd name="connsiteY110" fmla="*/ 5322752 h 6858000"/>
              <a:gd name="connsiteX111" fmla="*/ 6036943 w 6128435"/>
              <a:gd name="connsiteY111" fmla="*/ 5329480 h 6858000"/>
              <a:gd name="connsiteX112" fmla="*/ 6037236 w 6128435"/>
              <a:gd name="connsiteY112" fmla="*/ 5329634 h 6858000"/>
              <a:gd name="connsiteX113" fmla="*/ 6038019 w 6128435"/>
              <a:gd name="connsiteY113" fmla="*/ 5336764 h 6858000"/>
              <a:gd name="connsiteX114" fmla="*/ 6037298 w 6128435"/>
              <a:gd name="connsiteY114" fmla="*/ 5341753 h 6858000"/>
              <a:gd name="connsiteX115" fmla="*/ 6037677 w 6128435"/>
              <a:gd name="connsiteY115" fmla="*/ 5354807 h 6858000"/>
              <a:gd name="connsiteX116" fmla="*/ 6039728 w 6128435"/>
              <a:gd name="connsiteY116" fmla="*/ 5359416 h 6858000"/>
              <a:gd name="connsiteX117" fmla="*/ 6043311 w 6128435"/>
              <a:gd name="connsiteY117" fmla="*/ 5361407 h 6858000"/>
              <a:gd name="connsiteX118" fmla="*/ 6042954 w 6128435"/>
              <a:gd name="connsiteY118" fmla="*/ 5362576 h 6858000"/>
              <a:gd name="connsiteX119" fmla="*/ 6053435 w 6128435"/>
              <a:gd name="connsiteY119" fmla="*/ 5387547 h 6858000"/>
              <a:gd name="connsiteX120" fmla="*/ 6065933 w 6128435"/>
              <a:gd name="connsiteY120" fmla="*/ 5443002 h 6858000"/>
              <a:gd name="connsiteX121" fmla="*/ 6068640 w 6128435"/>
              <a:gd name="connsiteY121" fmla="*/ 5474503 h 6858000"/>
              <a:gd name="connsiteX122" fmla="*/ 6080922 w 6128435"/>
              <a:gd name="connsiteY122" fmla="*/ 5561070 h 6858000"/>
              <a:gd name="connsiteX123" fmla="*/ 6096949 w 6128435"/>
              <a:gd name="connsiteY123" fmla="*/ 5648179 h 6858000"/>
              <a:gd name="connsiteX124" fmla="*/ 6125703 w 6128435"/>
              <a:gd name="connsiteY124" fmla="*/ 5692894 h 6858000"/>
              <a:gd name="connsiteX125" fmla="*/ 6126670 w 6128435"/>
              <a:gd name="connsiteY125" fmla="*/ 5697882 h 6858000"/>
              <a:gd name="connsiteX126" fmla="*/ 6124061 w 6128435"/>
              <a:gd name="connsiteY126" fmla="*/ 5710294 h 6858000"/>
              <a:gd name="connsiteX127" fmla="*/ 6122213 w 6128435"/>
              <a:gd name="connsiteY127" fmla="*/ 5714762 h 6858000"/>
              <a:gd name="connsiteX128" fmla="*/ 6121353 w 6128435"/>
              <a:gd name="connsiteY128" fmla="*/ 5721725 h 6858000"/>
              <a:gd name="connsiteX129" fmla="*/ 6121607 w 6128435"/>
              <a:gd name="connsiteY129" fmla="*/ 5721959 h 6858000"/>
              <a:gd name="connsiteX130" fmla="*/ 6120262 w 6128435"/>
              <a:gd name="connsiteY130" fmla="*/ 5728358 h 6858000"/>
              <a:gd name="connsiteX131" fmla="*/ 6110194 w 6128435"/>
              <a:gd name="connsiteY131" fmla="*/ 5758853 h 6858000"/>
              <a:gd name="connsiteX132" fmla="*/ 6127519 w 6128435"/>
              <a:gd name="connsiteY132" fmla="*/ 5865775 h 6858000"/>
              <a:gd name="connsiteX133" fmla="*/ 6128435 w 6128435"/>
              <a:gd name="connsiteY133" fmla="*/ 5870164 h 6858000"/>
              <a:gd name="connsiteX134" fmla="*/ 6119217 w 6128435"/>
              <a:gd name="connsiteY134" fmla="*/ 5888542 h 6858000"/>
              <a:gd name="connsiteX135" fmla="*/ 6115966 w 6128435"/>
              <a:gd name="connsiteY135" fmla="*/ 5898387 h 6858000"/>
              <a:gd name="connsiteX136" fmla="*/ 6111924 w 6128435"/>
              <a:gd name="connsiteY136" fmla="*/ 5900444 h 6858000"/>
              <a:gd name="connsiteX137" fmla="*/ 6108716 w 6128435"/>
              <a:gd name="connsiteY137" fmla="*/ 5915345 h 6858000"/>
              <a:gd name="connsiteX138" fmla="*/ 6109524 w 6128435"/>
              <a:gd name="connsiteY138" fmla="*/ 5917328 h 6858000"/>
              <a:gd name="connsiteX139" fmla="*/ 6102493 w 6128435"/>
              <a:gd name="connsiteY139" fmla="*/ 5928602 h 6858000"/>
              <a:gd name="connsiteX140" fmla="*/ 6056863 w 6128435"/>
              <a:gd name="connsiteY140" fmla="*/ 6000643 h 6858000"/>
              <a:gd name="connsiteX141" fmla="*/ 6045436 w 6128435"/>
              <a:gd name="connsiteY141" fmla="*/ 6124480 h 6858000"/>
              <a:gd name="connsiteX142" fmla="*/ 6030489 w 6128435"/>
              <a:gd name="connsiteY142" fmla="*/ 6317666 h 6858000"/>
              <a:gd name="connsiteX143" fmla="*/ 6007492 w 6128435"/>
              <a:gd name="connsiteY143" fmla="*/ 6440818 h 6858000"/>
              <a:gd name="connsiteX144" fmla="*/ 6009467 w 6128435"/>
              <a:gd name="connsiteY144" fmla="*/ 6487076 h 6858000"/>
              <a:gd name="connsiteX145" fmla="*/ 5995064 w 6128435"/>
              <a:gd name="connsiteY145" fmla="*/ 6540791 h 6858000"/>
              <a:gd name="connsiteX146" fmla="*/ 5996309 w 6128435"/>
              <a:gd name="connsiteY146" fmla="*/ 6543961 h 6858000"/>
              <a:gd name="connsiteX147" fmla="*/ 5996048 w 6128435"/>
              <a:gd name="connsiteY147" fmla="*/ 6555444 h 6858000"/>
              <a:gd name="connsiteX148" fmla="*/ 6002524 w 6128435"/>
              <a:gd name="connsiteY148" fmla="*/ 6560188 h 6858000"/>
              <a:gd name="connsiteX149" fmla="*/ 6006823 w 6128435"/>
              <a:gd name="connsiteY149" fmla="*/ 6578546 h 6858000"/>
              <a:gd name="connsiteX150" fmla="*/ 6004510 w 6128435"/>
              <a:gd name="connsiteY150" fmla="*/ 6599256 h 6858000"/>
              <a:gd name="connsiteX151" fmla="*/ 5986207 w 6128435"/>
              <a:gd name="connsiteY151" fmla="*/ 6695855 h 6858000"/>
              <a:gd name="connsiteX152" fmla="*/ 5979428 w 6128435"/>
              <a:gd name="connsiteY152" fmla="*/ 6754678 h 6858000"/>
              <a:gd name="connsiteX153" fmla="*/ 5983398 w 6128435"/>
              <a:gd name="connsiteY153" fmla="*/ 6778641 h 6858000"/>
              <a:gd name="connsiteX154" fmla="*/ 5984543 w 6128435"/>
              <a:gd name="connsiteY154" fmla="*/ 6811016 h 6858000"/>
              <a:gd name="connsiteX155" fmla="*/ 5981802 w 6128435"/>
              <a:gd name="connsiteY155" fmla="*/ 6838578 h 6858000"/>
              <a:gd name="connsiteX156" fmla="*/ 5979671 w 6128435"/>
              <a:gd name="connsiteY156" fmla="*/ 6858000 h 6858000"/>
              <a:gd name="connsiteX157" fmla="*/ 0 w 6128435"/>
              <a:gd name="connsiteY157" fmla="*/ 6858000 h 6858000"/>
              <a:gd name="connsiteX158" fmla="*/ 0 w 6128435"/>
              <a:gd name="connsiteY158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32836 w 6128435"/>
              <a:gd name="connsiteY52" fmla="*/ 3353840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1229 w 6128435"/>
              <a:gd name="connsiteY53" fmla="*/ 3395784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481505 w 6128435"/>
              <a:gd name="connsiteY51" fmla="*/ 3095286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11924 w 6128435"/>
              <a:gd name="connsiteY135" fmla="*/ 5900444 h 6858000"/>
              <a:gd name="connsiteX136" fmla="*/ 6108716 w 6128435"/>
              <a:gd name="connsiteY136" fmla="*/ 5915345 h 6858000"/>
              <a:gd name="connsiteX137" fmla="*/ 6109524 w 6128435"/>
              <a:gd name="connsiteY137" fmla="*/ 5917328 h 6858000"/>
              <a:gd name="connsiteX138" fmla="*/ 6102493 w 6128435"/>
              <a:gd name="connsiteY138" fmla="*/ 5928602 h 6858000"/>
              <a:gd name="connsiteX139" fmla="*/ 6056863 w 6128435"/>
              <a:gd name="connsiteY139" fmla="*/ 6000643 h 6858000"/>
              <a:gd name="connsiteX140" fmla="*/ 6045436 w 6128435"/>
              <a:gd name="connsiteY140" fmla="*/ 6124480 h 6858000"/>
              <a:gd name="connsiteX141" fmla="*/ 6030489 w 6128435"/>
              <a:gd name="connsiteY141" fmla="*/ 6317666 h 6858000"/>
              <a:gd name="connsiteX142" fmla="*/ 6007492 w 6128435"/>
              <a:gd name="connsiteY142" fmla="*/ 6440818 h 6858000"/>
              <a:gd name="connsiteX143" fmla="*/ 6009467 w 6128435"/>
              <a:gd name="connsiteY143" fmla="*/ 6487076 h 6858000"/>
              <a:gd name="connsiteX144" fmla="*/ 5995064 w 6128435"/>
              <a:gd name="connsiteY144" fmla="*/ 6540791 h 6858000"/>
              <a:gd name="connsiteX145" fmla="*/ 5996309 w 6128435"/>
              <a:gd name="connsiteY145" fmla="*/ 6543961 h 6858000"/>
              <a:gd name="connsiteX146" fmla="*/ 5996048 w 6128435"/>
              <a:gd name="connsiteY146" fmla="*/ 6555444 h 6858000"/>
              <a:gd name="connsiteX147" fmla="*/ 6002524 w 6128435"/>
              <a:gd name="connsiteY147" fmla="*/ 6560188 h 6858000"/>
              <a:gd name="connsiteX148" fmla="*/ 6006823 w 6128435"/>
              <a:gd name="connsiteY148" fmla="*/ 6578546 h 6858000"/>
              <a:gd name="connsiteX149" fmla="*/ 6004510 w 6128435"/>
              <a:gd name="connsiteY149" fmla="*/ 6599256 h 6858000"/>
              <a:gd name="connsiteX150" fmla="*/ 5986207 w 6128435"/>
              <a:gd name="connsiteY150" fmla="*/ 6695855 h 6858000"/>
              <a:gd name="connsiteX151" fmla="*/ 5979428 w 6128435"/>
              <a:gd name="connsiteY151" fmla="*/ 6754678 h 6858000"/>
              <a:gd name="connsiteX152" fmla="*/ 5983398 w 6128435"/>
              <a:gd name="connsiteY152" fmla="*/ 6778641 h 6858000"/>
              <a:gd name="connsiteX153" fmla="*/ 5984543 w 6128435"/>
              <a:gd name="connsiteY153" fmla="*/ 6811016 h 6858000"/>
              <a:gd name="connsiteX154" fmla="*/ 5981802 w 6128435"/>
              <a:gd name="connsiteY154" fmla="*/ 6838578 h 6858000"/>
              <a:gd name="connsiteX155" fmla="*/ 5979671 w 6128435"/>
              <a:gd name="connsiteY155" fmla="*/ 6858000 h 6858000"/>
              <a:gd name="connsiteX156" fmla="*/ 0 w 6128435"/>
              <a:gd name="connsiteY156" fmla="*/ 6858000 h 6858000"/>
              <a:gd name="connsiteX157" fmla="*/ 0 w 6128435"/>
              <a:gd name="connsiteY157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9524 w 6128435"/>
              <a:gd name="connsiteY136" fmla="*/ 5917328 h 6858000"/>
              <a:gd name="connsiteX137" fmla="*/ 6102493 w 6128435"/>
              <a:gd name="connsiteY137" fmla="*/ 5928602 h 6858000"/>
              <a:gd name="connsiteX138" fmla="*/ 6056863 w 6128435"/>
              <a:gd name="connsiteY138" fmla="*/ 6000643 h 6858000"/>
              <a:gd name="connsiteX139" fmla="*/ 6045436 w 6128435"/>
              <a:gd name="connsiteY139" fmla="*/ 6124480 h 6858000"/>
              <a:gd name="connsiteX140" fmla="*/ 6030489 w 6128435"/>
              <a:gd name="connsiteY140" fmla="*/ 6317666 h 6858000"/>
              <a:gd name="connsiteX141" fmla="*/ 6007492 w 6128435"/>
              <a:gd name="connsiteY141" fmla="*/ 6440818 h 6858000"/>
              <a:gd name="connsiteX142" fmla="*/ 6009467 w 6128435"/>
              <a:gd name="connsiteY142" fmla="*/ 6487076 h 6858000"/>
              <a:gd name="connsiteX143" fmla="*/ 5995064 w 6128435"/>
              <a:gd name="connsiteY143" fmla="*/ 6540791 h 6858000"/>
              <a:gd name="connsiteX144" fmla="*/ 5996309 w 6128435"/>
              <a:gd name="connsiteY144" fmla="*/ 6543961 h 6858000"/>
              <a:gd name="connsiteX145" fmla="*/ 5996048 w 6128435"/>
              <a:gd name="connsiteY145" fmla="*/ 6555444 h 6858000"/>
              <a:gd name="connsiteX146" fmla="*/ 6002524 w 6128435"/>
              <a:gd name="connsiteY146" fmla="*/ 6560188 h 6858000"/>
              <a:gd name="connsiteX147" fmla="*/ 6006823 w 6128435"/>
              <a:gd name="connsiteY147" fmla="*/ 6578546 h 6858000"/>
              <a:gd name="connsiteX148" fmla="*/ 6004510 w 6128435"/>
              <a:gd name="connsiteY148" fmla="*/ 6599256 h 6858000"/>
              <a:gd name="connsiteX149" fmla="*/ 5986207 w 6128435"/>
              <a:gd name="connsiteY149" fmla="*/ 6695855 h 6858000"/>
              <a:gd name="connsiteX150" fmla="*/ 5979428 w 6128435"/>
              <a:gd name="connsiteY150" fmla="*/ 6754678 h 6858000"/>
              <a:gd name="connsiteX151" fmla="*/ 5983398 w 6128435"/>
              <a:gd name="connsiteY151" fmla="*/ 6778641 h 6858000"/>
              <a:gd name="connsiteX152" fmla="*/ 5984543 w 6128435"/>
              <a:gd name="connsiteY152" fmla="*/ 6811016 h 6858000"/>
              <a:gd name="connsiteX153" fmla="*/ 5981802 w 6128435"/>
              <a:gd name="connsiteY153" fmla="*/ 6838578 h 6858000"/>
              <a:gd name="connsiteX154" fmla="*/ 5979671 w 6128435"/>
              <a:gd name="connsiteY154" fmla="*/ 6858000 h 6858000"/>
              <a:gd name="connsiteX155" fmla="*/ 0 w 6128435"/>
              <a:gd name="connsiteY155" fmla="*/ 6858000 h 6858000"/>
              <a:gd name="connsiteX156" fmla="*/ 0 w 6128435"/>
              <a:gd name="connsiteY156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8716 w 6128435"/>
              <a:gd name="connsiteY135" fmla="*/ 5915345 h 6858000"/>
              <a:gd name="connsiteX136" fmla="*/ 6102493 w 6128435"/>
              <a:gd name="connsiteY136" fmla="*/ 5928602 h 6858000"/>
              <a:gd name="connsiteX137" fmla="*/ 6056863 w 6128435"/>
              <a:gd name="connsiteY137" fmla="*/ 6000643 h 6858000"/>
              <a:gd name="connsiteX138" fmla="*/ 6045436 w 6128435"/>
              <a:gd name="connsiteY138" fmla="*/ 6124480 h 6858000"/>
              <a:gd name="connsiteX139" fmla="*/ 6030489 w 6128435"/>
              <a:gd name="connsiteY139" fmla="*/ 6317666 h 6858000"/>
              <a:gd name="connsiteX140" fmla="*/ 6007492 w 6128435"/>
              <a:gd name="connsiteY140" fmla="*/ 6440818 h 6858000"/>
              <a:gd name="connsiteX141" fmla="*/ 6009467 w 6128435"/>
              <a:gd name="connsiteY141" fmla="*/ 6487076 h 6858000"/>
              <a:gd name="connsiteX142" fmla="*/ 5995064 w 6128435"/>
              <a:gd name="connsiteY142" fmla="*/ 6540791 h 6858000"/>
              <a:gd name="connsiteX143" fmla="*/ 5996309 w 6128435"/>
              <a:gd name="connsiteY143" fmla="*/ 6543961 h 6858000"/>
              <a:gd name="connsiteX144" fmla="*/ 5996048 w 6128435"/>
              <a:gd name="connsiteY144" fmla="*/ 6555444 h 6858000"/>
              <a:gd name="connsiteX145" fmla="*/ 6002524 w 6128435"/>
              <a:gd name="connsiteY145" fmla="*/ 6560188 h 6858000"/>
              <a:gd name="connsiteX146" fmla="*/ 6006823 w 6128435"/>
              <a:gd name="connsiteY146" fmla="*/ 6578546 h 6858000"/>
              <a:gd name="connsiteX147" fmla="*/ 6004510 w 6128435"/>
              <a:gd name="connsiteY147" fmla="*/ 6599256 h 6858000"/>
              <a:gd name="connsiteX148" fmla="*/ 5986207 w 6128435"/>
              <a:gd name="connsiteY148" fmla="*/ 6695855 h 6858000"/>
              <a:gd name="connsiteX149" fmla="*/ 5979428 w 6128435"/>
              <a:gd name="connsiteY149" fmla="*/ 6754678 h 6858000"/>
              <a:gd name="connsiteX150" fmla="*/ 5983398 w 6128435"/>
              <a:gd name="connsiteY150" fmla="*/ 6778641 h 6858000"/>
              <a:gd name="connsiteX151" fmla="*/ 5984543 w 6128435"/>
              <a:gd name="connsiteY151" fmla="*/ 6811016 h 6858000"/>
              <a:gd name="connsiteX152" fmla="*/ 5981802 w 6128435"/>
              <a:gd name="connsiteY152" fmla="*/ 6838578 h 6858000"/>
              <a:gd name="connsiteX153" fmla="*/ 5979671 w 6128435"/>
              <a:gd name="connsiteY153" fmla="*/ 6858000 h 6858000"/>
              <a:gd name="connsiteX154" fmla="*/ 0 w 6128435"/>
              <a:gd name="connsiteY154" fmla="*/ 6858000 h 6858000"/>
              <a:gd name="connsiteX155" fmla="*/ 0 w 6128435"/>
              <a:gd name="connsiteY155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15966 w 6128435"/>
              <a:gd name="connsiteY134" fmla="*/ 5898387 h 6858000"/>
              <a:gd name="connsiteX135" fmla="*/ 6102493 w 6128435"/>
              <a:gd name="connsiteY135" fmla="*/ 5928602 h 6858000"/>
              <a:gd name="connsiteX136" fmla="*/ 6056863 w 6128435"/>
              <a:gd name="connsiteY136" fmla="*/ 6000643 h 6858000"/>
              <a:gd name="connsiteX137" fmla="*/ 6045436 w 6128435"/>
              <a:gd name="connsiteY137" fmla="*/ 6124480 h 6858000"/>
              <a:gd name="connsiteX138" fmla="*/ 6030489 w 6128435"/>
              <a:gd name="connsiteY138" fmla="*/ 6317666 h 6858000"/>
              <a:gd name="connsiteX139" fmla="*/ 6007492 w 6128435"/>
              <a:gd name="connsiteY139" fmla="*/ 6440818 h 6858000"/>
              <a:gd name="connsiteX140" fmla="*/ 6009467 w 6128435"/>
              <a:gd name="connsiteY140" fmla="*/ 6487076 h 6858000"/>
              <a:gd name="connsiteX141" fmla="*/ 5995064 w 6128435"/>
              <a:gd name="connsiteY141" fmla="*/ 6540791 h 6858000"/>
              <a:gd name="connsiteX142" fmla="*/ 5996309 w 6128435"/>
              <a:gd name="connsiteY142" fmla="*/ 6543961 h 6858000"/>
              <a:gd name="connsiteX143" fmla="*/ 5996048 w 6128435"/>
              <a:gd name="connsiteY143" fmla="*/ 6555444 h 6858000"/>
              <a:gd name="connsiteX144" fmla="*/ 6002524 w 6128435"/>
              <a:gd name="connsiteY144" fmla="*/ 6560188 h 6858000"/>
              <a:gd name="connsiteX145" fmla="*/ 6006823 w 6128435"/>
              <a:gd name="connsiteY145" fmla="*/ 6578546 h 6858000"/>
              <a:gd name="connsiteX146" fmla="*/ 6004510 w 6128435"/>
              <a:gd name="connsiteY146" fmla="*/ 6599256 h 6858000"/>
              <a:gd name="connsiteX147" fmla="*/ 5986207 w 6128435"/>
              <a:gd name="connsiteY147" fmla="*/ 6695855 h 6858000"/>
              <a:gd name="connsiteX148" fmla="*/ 5979428 w 6128435"/>
              <a:gd name="connsiteY148" fmla="*/ 6754678 h 6858000"/>
              <a:gd name="connsiteX149" fmla="*/ 5983398 w 6128435"/>
              <a:gd name="connsiteY149" fmla="*/ 6778641 h 6858000"/>
              <a:gd name="connsiteX150" fmla="*/ 5984543 w 6128435"/>
              <a:gd name="connsiteY150" fmla="*/ 6811016 h 6858000"/>
              <a:gd name="connsiteX151" fmla="*/ 5981802 w 6128435"/>
              <a:gd name="connsiteY151" fmla="*/ 6838578 h 6858000"/>
              <a:gd name="connsiteX152" fmla="*/ 5979671 w 6128435"/>
              <a:gd name="connsiteY152" fmla="*/ 6858000 h 6858000"/>
              <a:gd name="connsiteX153" fmla="*/ 0 w 6128435"/>
              <a:gd name="connsiteY153" fmla="*/ 6858000 h 6858000"/>
              <a:gd name="connsiteX154" fmla="*/ 0 w 6128435"/>
              <a:gd name="connsiteY154" fmla="*/ 0 h 6858000"/>
              <a:gd name="connsiteX0" fmla="*/ 0 w 6128435"/>
              <a:gd name="connsiteY0" fmla="*/ 0 h 6858000"/>
              <a:gd name="connsiteX1" fmla="*/ 4965888 w 6128435"/>
              <a:gd name="connsiteY1" fmla="*/ 0 h 6858000"/>
              <a:gd name="connsiteX2" fmla="*/ 4967767 w 6128435"/>
              <a:gd name="connsiteY2" fmla="*/ 7930 h 6858000"/>
              <a:gd name="connsiteX3" fmla="*/ 4979444 w 6128435"/>
              <a:gd name="connsiteY3" fmla="*/ 43921 h 6858000"/>
              <a:gd name="connsiteX4" fmla="*/ 5021173 w 6128435"/>
              <a:gd name="connsiteY4" fmla="*/ 123738 h 6858000"/>
              <a:gd name="connsiteX5" fmla="*/ 5075458 w 6128435"/>
              <a:gd name="connsiteY5" fmla="*/ 264355 h 6858000"/>
              <a:gd name="connsiteX6" fmla="*/ 5081175 w 6128435"/>
              <a:gd name="connsiteY6" fmla="*/ 277448 h 6858000"/>
              <a:gd name="connsiteX7" fmla="*/ 5097011 w 6128435"/>
              <a:gd name="connsiteY7" fmla="*/ 355616 h 6858000"/>
              <a:gd name="connsiteX8" fmla="*/ 5130982 w 6128435"/>
              <a:gd name="connsiteY8" fmla="*/ 412030 h 6858000"/>
              <a:gd name="connsiteX9" fmla="*/ 5153000 w 6128435"/>
              <a:gd name="connsiteY9" fmla="*/ 507134 h 6858000"/>
              <a:gd name="connsiteX10" fmla="*/ 5171282 w 6128435"/>
              <a:gd name="connsiteY10" fmla="*/ 602071 h 6858000"/>
              <a:gd name="connsiteX11" fmla="*/ 5176196 w 6128435"/>
              <a:gd name="connsiteY11" fmla="*/ 636822 h 6858000"/>
              <a:gd name="connsiteX12" fmla="*/ 5189051 w 6128435"/>
              <a:gd name="connsiteY12" fmla="*/ 782518 h 6858000"/>
              <a:gd name="connsiteX13" fmla="*/ 5210428 w 6128435"/>
              <a:gd name="connsiteY13" fmla="*/ 815772 h 6858000"/>
              <a:gd name="connsiteX14" fmla="*/ 5221088 w 6128435"/>
              <a:gd name="connsiteY14" fmla="*/ 860193 h 6858000"/>
              <a:gd name="connsiteX15" fmla="*/ 5230806 w 6128435"/>
              <a:gd name="connsiteY15" fmla="*/ 961354 h 6858000"/>
              <a:gd name="connsiteX16" fmla="*/ 5201018 w 6128435"/>
              <a:gd name="connsiteY16" fmla="*/ 1095027 h 6858000"/>
              <a:gd name="connsiteX17" fmla="*/ 5202153 w 6128435"/>
              <a:gd name="connsiteY17" fmla="*/ 1133224 h 6858000"/>
              <a:gd name="connsiteX18" fmla="*/ 5207370 w 6128435"/>
              <a:gd name="connsiteY18" fmla="*/ 1138097 h 6858000"/>
              <a:gd name="connsiteX19" fmla="*/ 5189234 w 6128435"/>
              <a:gd name="connsiteY19" fmla="*/ 1193495 h 6858000"/>
              <a:gd name="connsiteX20" fmla="*/ 5202769 w 6128435"/>
              <a:gd name="connsiteY20" fmla="*/ 1269450 h 6858000"/>
              <a:gd name="connsiteX21" fmla="*/ 5225968 w 6128435"/>
              <a:gd name="connsiteY21" fmla="*/ 1357994 h 6858000"/>
              <a:gd name="connsiteX22" fmla="*/ 5233819 w 6128435"/>
              <a:gd name="connsiteY22" fmla="*/ 1380922 h 6858000"/>
              <a:gd name="connsiteX23" fmla="*/ 5237226 w 6128435"/>
              <a:gd name="connsiteY23" fmla="*/ 1441327 h 6858000"/>
              <a:gd name="connsiteX24" fmla="*/ 5255653 w 6128435"/>
              <a:gd name="connsiteY24" fmla="*/ 1524712 h 6858000"/>
              <a:gd name="connsiteX25" fmla="*/ 5263491 w 6128435"/>
              <a:gd name="connsiteY25" fmla="*/ 1642938 h 6858000"/>
              <a:gd name="connsiteX26" fmla="*/ 5261314 w 6128435"/>
              <a:gd name="connsiteY26" fmla="*/ 1689177 h 6858000"/>
              <a:gd name="connsiteX27" fmla="*/ 5259788 w 6128435"/>
              <a:gd name="connsiteY27" fmla="*/ 1768516 h 6858000"/>
              <a:gd name="connsiteX28" fmla="*/ 5255696 w 6128435"/>
              <a:gd name="connsiteY28" fmla="*/ 1953770 h 6858000"/>
              <a:gd name="connsiteX29" fmla="*/ 5252592 w 6128435"/>
              <a:gd name="connsiteY29" fmla="*/ 2092210 h 6858000"/>
              <a:gd name="connsiteX30" fmla="*/ 5264303 w 6128435"/>
              <a:gd name="connsiteY30" fmla="*/ 2225157 h 6858000"/>
              <a:gd name="connsiteX31" fmla="*/ 5254949 w 6128435"/>
              <a:gd name="connsiteY31" fmla="*/ 2236160 h 6858000"/>
              <a:gd name="connsiteX32" fmla="*/ 5250104 w 6128435"/>
              <a:gd name="connsiteY32" fmla="*/ 2249166 h 6858000"/>
              <a:gd name="connsiteX33" fmla="*/ 5251214 w 6128435"/>
              <a:gd name="connsiteY33" fmla="*/ 2250944 h 6858000"/>
              <a:gd name="connsiteX34" fmla="*/ 5250644 w 6128435"/>
              <a:gd name="connsiteY34" fmla="*/ 2266619 h 6858000"/>
              <a:gd name="connsiteX35" fmla="*/ 5293877 w 6128435"/>
              <a:gd name="connsiteY35" fmla="*/ 2368649 h 6858000"/>
              <a:gd name="connsiteX36" fmla="*/ 5311338 w 6128435"/>
              <a:gd name="connsiteY36" fmla="*/ 2404034 h 6858000"/>
              <a:gd name="connsiteX37" fmla="*/ 5338366 w 6128435"/>
              <a:gd name="connsiteY37" fmla="*/ 2465052 h 6858000"/>
              <a:gd name="connsiteX38" fmla="*/ 5371263 w 6128435"/>
              <a:gd name="connsiteY38" fmla="*/ 2586413 h 6858000"/>
              <a:gd name="connsiteX39" fmla="*/ 5407503 w 6128435"/>
              <a:gd name="connsiteY39" fmla="*/ 2786290 h 6858000"/>
              <a:gd name="connsiteX40" fmla="*/ 5407356 w 6128435"/>
              <a:gd name="connsiteY40" fmla="*/ 2787545 h 6858000"/>
              <a:gd name="connsiteX41" fmla="*/ 5411130 w 6128435"/>
              <a:gd name="connsiteY41" fmla="*/ 2788640 h 6858000"/>
              <a:gd name="connsiteX42" fmla="*/ 5416439 w 6128435"/>
              <a:gd name="connsiteY42" fmla="*/ 2805666 h 6858000"/>
              <a:gd name="connsiteX43" fmla="*/ 5416589 w 6128435"/>
              <a:gd name="connsiteY43" fmla="*/ 2810822 h 6858000"/>
              <a:gd name="connsiteX44" fmla="*/ 5418542 w 6128435"/>
              <a:gd name="connsiteY44" fmla="*/ 2817745 h 6858000"/>
              <a:gd name="connsiteX45" fmla="*/ 5418847 w 6128435"/>
              <a:gd name="connsiteY45" fmla="*/ 2817825 h 6858000"/>
              <a:gd name="connsiteX46" fmla="*/ 5457023 w 6128435"/>
              <a:gd name="connsiteY46" fmla="*/ 2858292 h 6858000"/>
              <a:gd name="connsiteX47" fmla="*/ 5479298 w 6128435"/>
              <a:gd name="connsiteY47" fmla="*/ 2947791 h 6858000"/>
              <a:gd name="connsiteX48" fmla="*/ 5481770 w 6128435"/>
              <a:gd name="connsiteY48" fmla="*/ 2951352 h 6858000"/>
              <a:gd name="connsiteX49" fmla="*/ 5482045 w 6128435"/>
              <a:gd name="connsiteY49" fmla="*/ 2984371 h 6858000"/>
              <a:gd name="connsiteX50" fmla="*/ 5482415 w 6128435"/>
              <a:gd name="connsiteY50" fmla="*/ 3004079 h 6858000"/>
              <a:gd name="connsiteX51" fmla="*/ 5503944 w 6128435"/>
              <a:gd name="connsiteY51" fmla="*/ 3123335 h 6858000"/>
              <a:gd name="connsiteX52" fmla="*/ 5516007 w 6128435"/>
              <a:gd name="connsiteY52" fmla="*/ 3258473 h 6858000"/>
              <a:gd name="connsiteX53" fmla="*/ 5566839 w 6128435"/>
              <a:gd name="connsiteY53" fmla="*/ 3345295 h 6858000"/>
              <a:gd name="connsiteX54" fmla="*/ 5589758 w 6128435"/>
              <a:gd name="connsiteY54" fmla="*/ 3506453 h 6858000"/>
              <a:gd name="connsiteX55" fmla="*/ 5596144 w 6128435"/>
              <a:gd name="connsiteY55" fmla="*/ 3534624 h 6858000"/>
              <a:gd name="connsiteX56" fmla="*/ 5597750 w 6128435"/>
              <a:gd name="connsiteY56" fmla="*/ 3534129 h 6858000"/>
              <a:gd name="connsiteX57" fmla="*/ 5599700 w 6128435"/>
              <a:gd name="connsiteY57" fmla="*/ 3547221 h 6858000"/>
              <a:gd name="connsiteX58" fmla="*/ 5615031 w 6128435"/>
              <a:gd name="connsiteY58" fmla="*/ 3557482 h 6858000"/>
              <a:gd name="connsiteX59" fmla="*/ 5618377 w 6128435"/>
              <a:gd name="connsiteY59" fmla="*/ 3588431 h 6858000"/>
              <a:gd name="connsiteX60" fmla="*/ 5612155 w 6128435"/>
              <a:gd name="connsiteY60" fmla="*/ 3589869 h 6858000"/>
              <a:gd name="connsiteX61" fmla="*/ 5620843 w 6128435"/>
              <a:gd name="connsiteY61" fmla="*/ 3606745 h 6858000"/>
              <a:gd name="connsiteX62" fmla="*/ 5655472 w 6128435"/>
              <a:gd name="connsiteY62" fmla="*/ 3678877 h 6858000"/>
              <a:gd name="connsiteX63" fmla="*/ 5680448 w 6128435"/>
              <a:gd name="connsiteY63" fmla="*/ 3717760 h 6858000"/>
              <a:gd name="connsiteX64" fmla="*/ 5683015 w 6128435"/>
              <a:gd name="connsiteY64" fmla="*/ 3762025 h 6858000"/>
              <a:gd name="connsiteX65" fmla="*/ 5696643 w 6128435"/>
              <a:gd name="connsiteY65" fmla="*/ 3773888 h 6858000"/>
              <a:gd name="connsiteX66" fmla="*/ 5699203 w 6128435"/>
              <a:gd name="connsiteY66" fmla="*/ 3775823 h 6858000"/>
              <a:gd name="connsiteX67" fmla="*/ 5704824 w 6128435"/>
              <a:gd name="connsiteY67" fmla="*/ 3785966 h 6858000"/>
              <a:gd name="connsiteX68" fmla="*/ 5712204 w 6128435"/>
              <a:gd name="connsiteY68" fmla="*/ 3785830 h 6858000"/>
              <a:gd name="connsiteX69" fmla="*/ 5724816 w 6128435"/>
              <a:gd name="connsiteY69" fmla="*/ 3798949 h 6858000"/>
              <a:gd name="connsiteX70" fmla="*/ 5733539 w 6128435"/>
              <a:gd name="connsiteY70" fmla="*/ 3818457 h 6858000"/>
              <a:gd name="connsiteX71" fmla="*/ 5768491 w 6128435"/>
              <a:gd name="connsiteY71" fmla="*/ 3914399 h 6858000"/>
              <a:gd name="connsiteX72" fmla="*/ 5793123 w 6128435"/>
              <a:gd name="connsiteY72" fmla="*/ 3969952 h 6858000"/>
              <a:gd name="connsiteX73" fmla="*/ 5808321 w 6128435"/>
              <a:gd name="connsiteY73" fmla="*/ 3988153 h 6858000"/>
              <a:gd name="connsiteX74" fmla="*/ 5825621 w 6128435"/>
              <a:gd name="connsiteY74" fmla="*/ 4015525 h 6858000"/>
              <a:gd name="connsiteX75" fmla="*/ 5860672 w 6128435"/>
              <a:gd name="connsiteY75" fmla="*/ 4061579 h 6858000"/>
              <a:gd name="connsiteX76" fmla="*/ 5872173 w 6128435"/>
              <a:gd name="connsiteY76" fmla="*/ 4088497 h 6858000"/>
              <a:gd name="connsiteX77" fmla="*/ 5883705 w 6128435"/>
              <a:gd name="connsiteY77" fmla="*/ 4101899 h 6858000"/>
              <a:gd name="connsiteX78" fmla="*/ 5885314 w 6128435"/>
              <a:gd name="connsiteY78" fmla="*/ 4108387 h 6858000"/>
              <a:gd name="connsiteX79" fmla="*/ 5894095 w 6128435"/>
              <a:gd name="connsiteY79" fmla="*/ 4128857 h 6858000"/>
              <a:gd name="connsiteX80" fmla="*/ 5898339 w 6128435"/>
              <a:gd name="connsiteY80" fmla="*/ 4140800 h 6858000"/>
              <a:gd name="connsiteX81" fmla="*/ 5899734 w 6128435"/>
              <a:gd name="connsiteY81" fmla="*/ 4145632 h 6858000"/>
              <a:gd name="connsiteX82" fmla="*/ 5903513 w 6128435"/>
              <a:gd name="connsiteY82" fmla="*/ 4187661 h 6858000"/>
              <a:gd name="connsiteX83" fmla="*/ 5917114 w 6128435"/>
              <a:gd name="connsiteY83" fmla="*/ 4213096 h 6858000"/>
              <a:gd name="connsiteX84" fmla="*/ 5921153 w 6128435"/>
              <a:gd name="connsiteY84" fmla="*/ 4236222 h 6858000"/>
              <a:gd name="connsiteX85" fmla="*/ 5924233 w 6128435"/>
              <a:gd name="connsiteY85" fmla="*/ 4242060 h 6858000"/>
              <a:gd name="connsiteX86" fmla="*/ 5928910 w 6128435"/>
              <a:gd name="connsiteY86" fmla="*/ 4300973 h 6858000"/>
              <a:gd name="connsiteX87" fmla="*/ 5939320 w 6128435"/>
              <a:gd name="connsiteY87" fmla="*/ 4340435 h 6858000"/>
              <a:gd name="connsiteX88" fmla="*/ 5946705 w 6128435"/>
              <a:gd name="connsiteY88" fmla="*/ 4428051 h 6858000"/>
              <a:gd name="connsiteX89" fmla="*/ 5949261 w 6128435"/>
              <a:gd name="connsiteY89" fmla="*/ 4449185 h 6858000"/>
              <a:gd name="connsiteX90" fmla="*/ 5957504 w 6128435"/>
              <a:gd name="connsiteY90" fmla="*/ 4465911 h 6858000"/>
              <a:gd name="connsiteX91" fmla="*/ 5964689 w 6128435"/>
              <a:gd name="connsiteY91" fmla="*/ 4468532 h 6858000"/>
              <a:gd name="connsiteX92" fmla="*/ 5967062 w 6128435"/>
              <a:gd name="connsiteY92" fmla="*/ 4479923 h 6858000"/>
              <a:gd name="connsiteX93" fmla="*/ 5968960 w 6128435"/>
              <a:gd name="connsiteY93" fmla="*/ 4482655 h 6858000"/>
              <a:gd name="connsiteX94" fmla="*/ 5978567 w 6128435"/>
              <a:gd name="connsiteY94" fmla="*/ 4498605 h 6858000"/>
              <a:gd name="connsiteX95" fmla="*/ 5980106 w 6128435"/>
              <a:gd name="connsiteY95" fmla="*/ 4585087 h 6858000"/>
              <a:gd name="connsiteX96" fmla="*/ 5998138 w 6128435"/>
              <a:gd name="connsiteY96" fmla="*/ 4697518 h 6858000"/>
              <a:gd name="connsiteX97" fmla="*/ 6013516 w 6128435"/>
              <a:gd name="connsiteY97" fmla="*/ 4786619 h 6858000"/>
              <a:gd name="connsiteX98" fmla="*/ 6025404 w 6128435"/>
              <a:gd name="connsiteY98" fmla="*/ 4858148 h 6858000"/>
              <a:gd name="connsiteX99" fmla="*/ 6007749 w 6128435"/>
              <a:gd name="connsiteY99" fmla="*/ 4964715 h 6858000"/>
              <a:gd name="connsiteX100" fmla="*/ 6005269 w 6128435"/>
              <a:gd name="connsiteY100" fmla="*/ 5150567 h 6858000"/>
              <a:gd name="connsiteX101" fmla="*/ 6001127 w 6128435"/>
              <a:gd name="connsiteY101" fmla="*/ 5164609 h 6858000"/>
              <a:gd name="connsiteX102" fmla="*/ 5996647 w 6128435"/>
              <a:gd name="connsiteY102" fmla="*/ 5185640 h 6858000"/>
              <a:gd name="connsiteX103" fmla="*/ 5998514 w 6128435"/>
              <a:gd name="connsiteY103" fmla="*/ 5189673 h 6858000"/>
              <a:gd name="connsiteX104" fmla="*/ 5995970 w 6128435"/>
              <a:gd name="connsiteY104" fmla="*/ 5221547 h 6858000"/>
              <a:gd name="connsiteX105" fmla="*/ 5997218 w 6128435"/>
              <a:gd name="connsiteY105" fmla="*/ 5222031 h 6858000"/>
              <a:gd name="connsiteX106" fmla="*/ 6002116 w 6128435"/>
              <a:gd name="connsiteY106" fmla="*/ 5231223 h 6858000"/>
              <a:gd name="connsiteX107" fmla="*/ 6008541 w 6128435"/>
              <a:gd name="connsiteY107" fmla="*/ 5248680 h 6858000"/>
              <a:gd name="connsiteX108" fmla="*/ 6039260 w 6128435"/>
              <a:gd name="connsiteY108" fmla="*/ 5289518 h 6858000"/>
              <a:gd name="connsiteX109" fmla="*/ 6036748 w 6128435"/>
              <a:gd name="connsiteY109" fmla="*/ 5322752 h 6858000"/>
              <a:gd name="connsiteX110" fmla="*/ 6036943 w 6128435"/>
              <a:gd name="connsiteY110" fmla="*/ 5329480 h 6858000"/>
              <a:gd name="connsiteX111" fmla="*/ 6037236 w 6128435"/>
              <a:gd name="connsiteY111" fmla="*/ 5329634 h 6858000"/>
              <a:gd name="connsiteX112" fmla="*/ 6038019 w 6128435"/>
              <a:gd name="connsiteY112" fmla="*/ 5336764 h 6858000"/>
              <a:gd name="connsiteX113" fmla="*/ 6037298 w 6128435"/>
              <a:gd name="connsiteY113" fmla="*/ 5341753 h 6858000"/>
              <a:gd name="connsiteX114" fmla="*/ 6037677 w 6128435"/>
              <a:gd name="connsiteY114" fmla="*/ 5354807 h 6858000"/>
              <a:gd name="connsiteX115" fmla="*/ 6039728 w 6128435"/>
              <a:gd name="connsiteY115" fmla="*/ 5359416 h 6858000"/>
              <a:gd name="connsiteX116" fmla="*/ 6043311 w 6128435"/>
              <a:gd name="connsiteY116" fmla="*/ 5361407 h 6858000"/>
              <a:gd name="connsiteX117" fmla="*/ 6042954 w 6128435"/>
              <a:gd name="connsiteY117" fmla="*/ 5362576 h 6858000"/>
              <a:gd name="connsiteX118" fmla="*/ 6053435 w 6128435"/>
              <a:gd name="connsiteY118" fmla="*/ 5387547 h 6858000"/>
              <a:gd name="connsiteX119" fmla="*/ 6065933 w 6128435"/>
              <a:gd name="connsiteY119" fmla="*/ 5443002 h 6858000"/>
              <a:gd name="connsiteX120" fmla="*/ 6068640 w 6128435"/>
              <a:gd name="connsiteY120" fmla="*/ 5474503 h 6858000"/>
              <a:gd name="connsiteX121" fmla="*/ 6080922 w 6128435"/>
              <a:gd name="connsiteY121" fmla="*/ 5561070 h 6858000"/>
              <a:gd name="connsiteX122" fmla="*/ 6096949 w 6128435"/>
              <a:gd name="connsiteY122" fmla="*/ 5648179 h 6858000"/>
              <a:gd name="connsiteX123" fmla="*/ 6125703 w 6128435"/>
              <a:gd name="connsiteY123" fmla="*/ 5692894 h 6858000"/>
              <a:gd name="connsiteX124" fmla="*/ 6126670 w 6128435"/>
              <a:gd name="connsiteY124" fmla="*/ 5697882 h 6858000"/>
              <a:gd name="connsiteX125" fmla="*/ 6124061 w 6128435"/>
              <a:gd name="connsiteY125" fmla="*/ 5710294 h 6858000"/>
              <a:gd name="connsiteX126" fmla="*/ 6122213 w 6128435"/>
              <a:gd name="connsiteY126" fmla="*/ 5714762 h 6858000"/>
              <a:gd name="connsiteX127" fmla="*/ 6121353 w 6128435"/>
              <a:gd name="connsiteY127" fmla="*/ 5721725 h 6858000"/>
              <a:gd name="connsiteX128" fmla="*/ 6121607 w 6128435"/>
              <a:gd name="connsiteY128" fmla="*/ 5721959 h 6858000"/>
              <a:gd name="connsiteX129" fmla="*/ 6120262 w 6128435"/>
              <a:gd name="connsiteY129" fmla="*/ 5728358 h 6858000"/>
              <a:gd name="connsiteX130" fmla="*/ 6110194 w 6128435"/>
              <a:gd name="connsiteY130" fmla="*/ 5758853 h 6858000"/>
              <a:gd name="connsiteX131" fmla="*/ 6127519 w 6128435"/>
              <a:gd name="connsiteY131" fmla="*/ 5865775 h 6858000"/>
              <a:gd name="connsiteX132" fmla="*/ 6128435 w 6128435"/>
              <a:gd name="connsiteY132" fmla="*/ 5870164 h 6858000"/>
              <a:gd name="connsiteX133" fmla="*/ 6119217 w 6128435"/>
              <a:gd name="connsiteY133" fmla="*/ 5888542 h 6858000"/>
              <a:gd name="connsiteX134" fmla="*/ 6102493 w 6128435"/>
              <a:gd name="connsiteY134" fmla="*/ 5928602 h 6858000"/>
              <a:gd name="connsiteX135" fmla="*/ 6056863 w 6128435"/>
              <a:gd name="connsiteY135" fmla="*/ 6000643 h 6858000"/>
              <a:gd name="connsiteX136" fmla="*/ 6045436 w 6128435"/>
              <a:gd name="connsiteY136" fmla="*/ 6124480 h 6858000"/>
              <a:gd name="connsiteX137" fmla="*/ 6030489 w 6128435"/>
              <a:gd name="connsiteY137" fmla="*/ 6317666 h 6858000"/>
              <a:gd name="connsiteX138" fmla="*/ 6007492 w 6128435"/>
              <a:gd name="connsiteY138" fmla="*/ 6440818 h 6858000"/>
              <a:gd name="connsiteX139" fmla="*/ 6009467 w 6128435"/>
              <a:gd name="connsiteY139" fmla="*/ 6487076 h 6858000"/>
              <a:gd name="connsiteX140" fmla="*/ 5995064 w 6128435"/>
              <a:gd name="connsiteY140" fmla="*/ 6540791 h 6858000"/>
              <a:gd name="connsiteX141" fmla="*/ 5996309 w 6128435"/>
              <a:gd name="connsiteY141" fmla="*/ 6543961 h 6858000"/>
              <a:gd name="connsiteX142" fmla="*/ 5996048 w 6128435"/>
              <a:gd name="connsiteY142" fmla="*/ 6555444 h 6858000"/>
              <a:gd name="connsiteX143" fmla="*/ 6002524 w 6128435"/>
              <a:gd name="connsiteY143" fmla="*/ 6560188 h 6858000"/>
              <a:gd name="connsiteX144" fmla="*/ 6006823 w 6128435"/>
              <a:gd name="connsiteY144" fmla="*/ 6578546 h 6858000"/>
              <a:gd name="connsiteX145" fmla="*/ 6004510 w 6128435"/>
              <a:gd name="connsiteY145" fmla="*/ 6599256 h 6858000"/>
              <a:gd name="connsiteX146" fmla="*/ 5986207 w 6128435"/>
              <a:gd name="connsiteY146" fmla="*/ 6695855 h 6858000"/>
              <a:gd name="connsiteX147" fmla="*/ 5979428 w 6128435"/>
              <a:gd name="connsiteY147" fmla="*/ 6754678 h 6858000"/>
              <a:gd name="connsiteX148" fmla="*/ 5983398 w 6128435"/>
              <a:gd name="connsiteY148" fmla="*/ 6778641 h 6858000"/>
              <a:gd name="connsiteX149" fmla="*/ 5984543 w 6128435"/>
              <a:gd name="connsiteY149" fmla="*/ 6811016 h 6858000"/>
              <a:gd name="connsiteX150" fmla="*/ 5981802 w 6128435"/>
              <a:gd name="connsiteY150" fmla="*/ 6838578 h 6858000"/>
              <a:gd name="connsiteX151" fmla="*/ 5979671 w 6128435"/>
              <a:gd name="connsiteY151" fmla="*/ 6858000 h 6858000"/>
              <a:gd name="connsiteX152" fmla="*/ 0 w 6128435"/>
              <a:gd name="connsiteY152" fmla="*/ 6858000 h 6858000"/>
              <a:gd name="connsiteX153" fmla="*/ 0 w 6128435"/>
              <a:gd name="connsiteY15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16589 w 6127519"/>
              <a:gd name="connsiteY43" fmla="*/ 2810822 h 6858000"/>
              <a:gd name="connsiteX44" fmla="*/ 5418542 w 6127519"/>
              <a:gd name="connsiteY44" fmla="*/ 2817745 h 6858000"/>
              <a:gd name="connsiteX45" fmla="*/ 5418847 w 6127519"/>
              <a:gd name="connsiteY45" fmla="*/ 2817825 h 6858000"/>
              <a:gd name="connsiteX46" fmla="*/ 5457023 w 6127519"/>
              <a:gd name="connsiteY46" fmla="*/ 2858292 h 6858000"/>
              <a:gd name="connsiteX47" fmla="*/ 5479298 w 6127519"/>
              <a:gd name="connsiteY47" fmla="*/ 2947791 h 6858000"/>
              <a:gd name="connsiteX48" fmla="*/ 5481770 w 6127519"/>
              <a:gd name="connsiteY48" fmla="*/ 2951352 h 6858000"/>
              <a:gd name="connsiteX49" fmla="*/ 5482045 w 6127519"/>
              <a:gd name="connsiteY49" fmla="*/ 2984371 h 6858000"/>
              <a:gd name="connsiteX50" fmla="*/ 5482415 w 6127519"/>
              <a:gd name="connsiteY50" fmla="*/ 3004079 h 6858000"/>
              <a:gd name="connsiteX51" fmla="*/ 5503944 w 6127519"/>
              <a:gd name="connsiteY51" fmla="*/ 3123335 h 6858000"/>
              <a:gd name="connsiteX52" fmla="*/ 5516007 w 6127519"/>
              <a:gd name="connsiteY52" fmla="*/ 3258473 h 6858000"/>
              <a:gd name="connsiteX53" fmla="*/ 5566839 w 6127519"/>
              <a:gd name="connsiteY53" fmla="*/ 3345295 h 6858000"/>
              <a:gd name="connsiteX54" fmla="*/ 5589758 w 6127519"/>
              <a:gd name="connsiteY54" fmla="*/ 3506453 h 6858000"/>
              <a:gd name="connsiteX55" fmla="*/ 5596144 w 6127519"/>
              <a:gd name="connsiteY55" fmla="*/ 3534624 h 6858000"/>
              <a:gd name="connsiteX56" fmla="*/ 5597750 w 6127519"/>
              <a:gd name="connsiteY56" fmla="*/ 3534129 h 6858000"/>
              <a:gd name="connsiteX57" fmla="*/ 5599700 w 6127519"/>
              <a:gd name="connsiteY57" fmla="*/ 3547221 h 6858000"/>
              <a:gd name="connsiteX58" fmla="*/ 5615031 w 6127519"/>
              <a:gd name="connsiteY58" fmla="*/ 3557482 h 6858000"/>
              <a:gd name="connsiteX59" fmla="*/ 5618377 w 6127519"/>
              <a:gd name="connsiteY59" fmla="*/ 3588431 h 6858000"/>
              <a:gd name="connsiteX60" fmla="*/ 5612155 w 6127519"/>
              <a:gd name="connsiteY60" fmla="*/ 3589869 h 6858000"/>
              <a:gd name="connsiteX61" fmla="*/ 5620843 w 6127519"/>
              <a:gd name="connsiteY61" fmla="*/ 3606745 h 6858000"/>
              <a:gd name="connsiteX62" fmla="*/ 5655472 w 6127519"/>
              <a:gd name="connsiteY62" fmla="*/ 3678877 h 6858000"/>
              <a:gd name="connsiteX63" fmla="*/ 5680448 w 6127519"/>
              <a:gd name="connsiteY63" fmla="*/ 3717760 h 6858000"/>
              <a:gd name="connsiteX64" fmla="*/ 5683015 w 6127519"/>
              <a:gd name="connsiteY64" fmla="*/ 3762025 h 6858000"/>
              <a:gd name="connsiteX65" fmla="*/ 5696643 w 6127519"/>
              <a:gd name="connsiteY65" fmla="*/ 3773888 h 6858000"/>
              <a:gd name="connsiteX66" fmla="*/ 5699203 w 6127519"/>
              <a:gd name="connsiteY66" fmla="*/ 3775823 h 6858000"/>
              <a:gd name="connsiteX67" fmla="*/ 5704824 w 6127519"/>
              <a:gd name="connsiteY67" fmla="*/ 3785966 h 6858000"/>
              <a:gd name="connsiteX68" fmla="*/ 5712204 w 6127519"/>
              <a:gd name="connsiteY68" fmla="*/ 3785830 h 6858000"/>
              <a:gd name="connsiteX69" fmla="*/ 5724816 w 6127519"/>
              <a:gd name="connsiteY69" fmla="*/ 3798949 h 6858000"/>
              <a:gd name="connsiteX70" fmla="*/ 5733539 w 6127519"/>
              <a:gd name="connsiteY70" fmla="*/ 3818457 h 6858000"/>
              <a:gd name="connsiteX71" fmla="*/ 5768491 w 6127519"/>
              <a:gd name="connsiteY71" fmla="*/ 3914399 h 6858000"/>
              <a:gd name="connsiteX72" fmla="*/ 5793123 w 6127519"/>
              <a:gd name="connsiteY72" fmla="*/ 3969952 h 6858000"/>
              <a:gd name="connsiteX73" fmla="*/ 5808321 w 6127519"/>
              <a:gd name="connsiteY73" fmla="*/ 3988153 h 6858000"/>
              <a:gd name="connsiteX74" fmla="*/ 5825621 w 6127519"/>
              <a:gd name="connsiteY74" fmla="*/ 4015525 h 6858000"/>
              <a:gd name="connsiteX75" fmla="*/ 5860672 w 6127519"/>
              <a:gd name="connsiteY75" fmla="*/ 4061579 h 6858000"/>
              <a:gd name="connsiteX76" fmla="*/ 5872173 w 6127519"/>
              <a:gd name="connsiteY76" fmla="*/ 4088497 h 6858000"/>
              <a:gd name="connsiteX77" fmla="*/ 5883705 w 6127519"/>
              <a:gd name="connsiteY77" fmla="*/ 4101899 h 6858000"/>
              <a:gd name="connsiteX78" fmla="*/ 5885314 w 6127519"/>
              <a:gd name="connsiteY78" fmla="*/ 4108387 h 6858000"/>
              <a:gd name="connsiteX79" fmla="*/ 5894095 w 6127519"/>
              <a:gd name="connsiteY79" fmla="*/ 4128857 h 6858000"/>
              <a:gd name="connsiteX80" fmla="*/ 5898339 w 6127519"/>
              <a:gd name="connsiteY80" fmla="*/ 4140800 h 6858000"/>
              <a:gd name="connsiteX81" fmla="*/ 5899734 w 6127519"/>
              <a:gd name="connsiteY81" fmla="*/ 4145632 h 6858000"/>
              <a:gd name="connsiteX82" fmla="*/ 5903513 w 6127519"/>
              <a:gd name="connsiteY82" fmla="*/ 4187661 h 6858000"/>
              <a:gd name="connsiteX83" fmla="*/ 5917114 w 6127519"/>
              <a:gd name="connsiteY83" fmla="*/ 4213096 h 6858000"/>
              <a:gd name="connsiteX84" fmla="*/ 5921153 w 6127519"/>
              <a:gd name="connsiteY84" fmla="*/ 4236222 h 6858000"/>
              <a:gd name="connsiteX85" fmla="*/ 5924233 w 6127519"/>
              <a:gd name="connsiteY85" fmla="*/ 4242060 h 6858000"/>
              <a:gd name="connsiteX86" fmla="*/ 5928910 w 6127519"/>
              <a:gd name="connsiteY86" fmla="*/ 4300973 h 6858000"/>
              <a:gd name="connsiteX87" fmla="*/ 5939320 w 6127519"/>
              <a:gd name="connsiteY87" fmla="*/ 4340435 h 6858000"/>
              <a:gd name="connsiteX88" fmla="*/ 5946705 w 6127519"/>
              <a:gd name="connsiteY88" fmla="*/ 4428051 h 6858000"/>
              <a:gd name="connsiteX89" fmla="*/ 5949261 w 6127519"/>
              <a:gd name="connsiteY89" fmla="*/ 4449185 h 6858000"/>
              <a:gd name="connsiteX90" fmla="*/ 5957504 w 6127519"/>
              <a:gd name="connsiteY90" fmla="*/ 4465911 h 6858000"/>
              <a:gd name="connsiteX91" fmla="*/ 5964689 w 6127519"/>
              <a:gd name="connsiteY91" fmla="*/ 4468532 h 6858000"/>
              <a:gd name="connsiteX92" fmla="*/ 5967062 w 6127519"/>
              <a:gd name="connsiteY92" fmla="*/ 4479923 h 6858000"/>
              <a:gd name="connsiteX93" fmla="*/ 5968960 w 6127519"/>
              <a:gd name="connsiteY93" fmla="*/ 4482655 h 6858000"/>
              <a:gd name="connsiteX94" fmla="*/ 5978567 w 6127519"/>
              <a:gd name="connsiteY94" fmla="*/ 4498605 h 6858000"/>
              <a:gd name="connsiteX95" fmla="*/ 5980106 w 6127519"/>
              <a:gd name="connsiteY95" fmla="*/ 4585087 h 6858000"/>
              <a:gd name="connsiteX96" fmla="*/ 5998138 w 6127519"/>
              <a:gd name="connsiteY96" fmla="*/ 4697518 h 6858000"/>
              <a:gd name="connsiteX97" fmla="*/ 6013516 w 6127519"/>
              <a:gd name="connsiteY97" fmla="*/ 4786619 h 6858000"/>
              <a:gd name="connsiteX98" fmla="*/ 6025404 w 6127519"/>
              <a:gd name="connsiteY98" fmla="*/ 4858148 h 6858000"/>
              <a:gd name="connsiteX99" fmla="*/ 6007749 w 6127519"/>
              <a:gd name="connsiteY99" fmla="*/ 4964715 h 6858000"/>
              <a:gd name="connsiteX100" fmla="*/ 6005269 w 6127519"/>
              <a:gd name="connsiteY100" fmla="*/ 5150567 h 6858000"/>
              <a:gd name="connsiteX101" fmla="*/ 6001127 w 6127519"/>
              <a:gd name="connsiteY101" fmla="*/ 5164609 h 6858000"/>
              <a:gd name="connsiteX102" fmla="*/ 5996647 w 6127519"/>
              <a:gd name="connsiteY102" fmla="*/ 5185640 h 6858000"/>
              <a:gd name="connsiteX103" fmla="*/ 5998514 w 6127519"/>
              <a:gd name="connsiteY103" fmla="*/ 5189673 h 6858000"/>
              <a:gd name="connsiteX104" fmla="*/ 5995970 w 6127519"/>
              <a:gd name="connsiteY104" fmla="*/ 5221547 h 6858000"/>
              <a:gd name="connsiteX105" fmla="*/ 5997218 w 6127519"/>
              <a:gd name="connsiteY105" fmla="*/ 5222031 h 6858000"/>
              <a:gd name="connsiteX106" fmla="*/ 6002116 w 6127519"/>
              <a:gd name="connsiteY106" fmla="*/ 5231223 h 6858000"/>
              <a:gd name="connsiteX107" fmla="*/ 6008541 w 6127519"/>
              <a:gd name="connsiteY107" fmla="*/ 5248680 h 6858000"/>
              <a:gd name="connsiteX108" fmla="*/ 6039260 w 6127519"/>
              <a:gd name="connsiteY108" fmla="*/ 5289518 h 6858000"/>
              <a:gd name="connsiteX109" fmla="*/ 6036748 w 6127519"/>
              <a:gd name="connsiteY109" fmla="*/ 5322752 h 6858000"/>
              <a:gd name="connsiteX110" fmla="*/ 6036943 w 6127519"/>
              <a:gd name="connsiteY110" fmla="*/ 5329480 h 6858000"/>
              <a:gd name="connsiteX111" fmla="*/ 6037236 w 6127519"/>
              <a:gd name="connsiteY111" fmla="*/ 5329634 h 6858000"/>
              <a:gd name="connsiteX112" fmla="*/ 6038019 w 6127519"/>
              <a:gd name="connsiteY112" fmla="*/ 5336764 h 6858000"/>
              <a:gd name="connsiteX113" fmla="*/ 6037298 w 6127519"/>
              <a:gd name="connsiteY113" fmla="*/ 5341753 h 6858000"/>
              <a:gd name="connsiteX114" fmla="*/ 6037677 w 6127519"/>
              <a:gd name="connsiteY114" fmla="*/ 5354807 h 6858000"/>
              <a:gd name="connsiteX115" fmla="*/ 6039728 w 6127519"/>
              <a:gd name="connsiteY115" fmla="*/ 5359416 h 6858000"/>
              <a:gd name="connsiteX116" fmla="*/ 6043311 w 6127519"/>
              <a:gd name="connsiteY116" fmla="*/ 5361407 h 6858000"/>
              <a:gd name="connsiteX117" fmla="*/ 6042954 w 6127519"/>
              <a:gd name="connsiteY117" fmla="*/ 5362576 h 6858000"/>
              <a:gd name="connsiteX118" fmla="*/ 6053435 w 6127519"/>
              <a:gd name="connsiteY118" fmla="*/ 5387547 h 6858000"/>
              <a:gd name="connsiteX119" fmla="*/ 6065933 w 6127519"/>
              <a:gd name="connsiteY119" fmla="*/ 5443002 h 6858000"/>
              <a:gd name="connsiteX120" fmla="*/ 6068640 w 6127519"/>
              <a:gd name="connsiteY120" fmla="*/ 5474503 h 6858000"/>
              <a:gd name="connsiteX121" fmla="*/ 6080922 w 6127519"/>
              <a:gd name="connsiteY121" fmla="*/ 5561070 h 6858000"/>
              <a:gd name="connsiteX122" fmla="*/ 6096949 w 6127519"/>
              <a:gd name="connsiteY122" fmla="*/ 5648179 h 6858000"/>
              <a:gd name="connsiteX123" fmla="*/ 6125703 w 6127519"/>
              <a:gd name="connsiteY123" fmla="*/ 5692894 h 6858000"/>
              <a:gd name="connsiteX124" fmla="*/ 6126670 w 6127519"/>
              <a:gd name="connsiteY124" fmla="*/ 5697882 h 6858000"/>
              <a:gd name="connsiteX125" fmla="*/ 6124061 w 6127519"/>
              <a:gd name="connsiteY125" fmla="*/ 5710294 h 6858000"/>
              <a:gd name="connsiteX126" fmla="*/ 6122213 w 6127519"/>
              <a:gd name="connsiteY126" fmla="*/ 5714762 h 6858000"/>
              <a:gd name="connsiteX127" fmla="*/ 6121353 w 6127519"/>
              <a:gd name="connsiteY127" fmla="*/ 5721725 h 6858000"/>
              <a:gd name="connsiteX128" fmla="*/ 6121607 w 6127519"/>
              <a:gd name="connsiteY128" fmla="*/ 5721959 h 6858000"/>
              <a:gd name="connsiteX129" fmla="*/ 6120262 w 6127519"/>
              <a:gd name="connsiteY129" fmla="*/ 5728358 h 6858000"/>
              <a:gd name="connsiteX130" fmla="*/ 6110194 w 6127519"/>
              <a:gd name="connsiteY130" fmla="*/ 5758853 h 6858000"/>
              <a:gd name="connsiteX131" fmla="*/ 6127519 w 6127519"/>
              <a:gd name="connsiteY131" fmla="*/ 5865775 h 6858000"/>
              <a:gd name="connsiteX132" fmla="*/ 6119217 w 6127519"/>
              <a:gd name="connsiteY132" fmla="*/ 5888542 h 6858000"/>
              <a:gd name="connsiteX133" fmla="*/ 6102493 w 6127519"/>
              <a:gd name="connsiteY133" fmla="*/ 5928602 h 6858000"/>
              <a:gd name="connsiteX134" fmla="*/ 6056863 w 6127519"/>
              <a:gd name="connsiteY134" fmla="*/ 6000643 h 6858000"/>
              <a:gd name="connsiteX135" fmla="*/ 6045436 w 6127519"/>
              <a:gd name="connsiteY135" fmla="*/ 6124480 h 6858000"/>
              <a:gd name="connsiteX136" fmla="*/ 6030489 w 6127519"/>
              <a:gd name="connsiteY136" fmla="*/ 6317666 h 6858000"/>
              <a:gd name="connsiteX137" fmla="*/ 6007492 w 6127519"/>
              <a:gd name="connsiteY137" fmla="*/ 6440818 h 6858000"/>
              <a:gd name="connsiteX138" fmla="*/ 6009467 w 6127519"/>
              <a:gd name="connsiteY138" fmla="*/ 6487076 h 6858000"/>
              <a:gd name="connsiteX139" fmla="*/ 5995064 w 6127519"/>
              <a:gd name="connsiteY139" fmla="*/ 6540791 h 6858000"/>
              <a:gd name="connsiteX140" fmla="*/ 5996309 w 6127519"/>
              <a:gd name="connsiteY140" fmla="*/ 6543961 h 6858000"/>
              <a:gd name="connsiteX141" fmla="*/ 5996048 w 6127519"/>
              <a:gd name="connsiteY141" fmla="*/ 6555444 h 6858000"/>
              <a:gd name="connsiteX142" fmla="*/ 6002524 w 6127519"/>
              <a:gd name="connsiteY142" fmla="*/ 6560188 h 6858000"/>
              <a:gd name="connsiteX143" fmla="*/ 6006823 w 6127519"/>
              <a:gd name="connsiteY143" fmla="*/ 6578546 h 6858000"/>
              <a:gd name="connsiteX144" fmla="*/ 6004510 w 6127519"/>
              <a:gd name="connsiteY144" fmla="*/ 6599256 h 6858000"/>
              <a:gd name="connsiteX145" fmla="*/ 5986207 w 6127519"/>
              <a:gd name="connsiteY145" fmla="*/ 6695855 h 6858000"/>
              <a:gd name="connsiteX146" fmla="*/ 5979428 w 6127519"/>
              <a:gd name="connsiteY146" fmla="*/ 6754678 h 6858000"/>
              <a:gd name="connsiteX147" fmla="*/ 5983398 w 6127519"/>
              <a:gd name="connsiteY147" fmla="*/ 6778641 h 6858000"/>
              <a:gd name="connsiteX148" fmla="*/ 5984543 w 6127519"/>
              <a:gd name="connsiteY148" fmla="*/ 6811016 h 6858000"/>
              <a:gd name="connsiteX149" fmla="*/ 5981802 w 6127519"/>
              <a:gd name="connsiteY149" fmla="*/ 6838578 h 6858000"/>
              <a:gd name="connsiteX150" fmla="*/ 5979671 w 6127519"/>
              <a:gd name="connsiteY150" fmla="*/ 6858000 h 6858000"/>
              <a:gd name="connsiteX151" fmla="*/ 0 w 6127519"/>
              <a:gd name="connsiteY151" fmla="*/ 6858000 h 6858000"/>
              <a:gd name="connsiteX152" fmla="*/ 0 w 612751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08541 w 6127689"/>
              <a:gd name="connsiteY107" fmla="*/ 5248680 h 6858000"/>
              <a:gd name="connsiteX108" fmla="*/ 6039260 w 6127689"/>
              <a:gd name="connsiteY108" fmla="*/ 5289518 h 6858000"/>
              <a:gd name="connsiteX109" fmla="*/ 6036748 w 6127689"/>
              <a:gd name="connsiteY109" fmla="*/ 5322752 h 6858000"/>
              <a:gd name="connsiteX110" fmla="*/ 6036943 w 6127689"/>
              <a:gd name="connsiteY110" fmla="*/ 5329480 h 6858000"/>
              <a:gd name="connsiteX111" fmla="*/ 6037236 w 6127689"/>
              <a:gd name="connsiteY111" fmla="*/ 5329634 h 6858000"/>
              <a:gd name="connsiteX112" fmla="*/ 6038019 w 6127689"/>
              <a:gd name="connsiteY112" fmla="*/ 5336764 h 6858000"/>
              <a:gd name="connsiteX113" fmla="*/ 6037298 w 6127689"/>
              <a:gd name="connsiteY113" fmla="*/ 5341753 h 6858000"/>
              <a:gd name="connsiteX114" fmla="*/ 6037677 w 6127689"/>
              <a:gd name="connsiteY114" fmla="*/ 5354807 h 6858000"/>
              <a:gd name="connsiteX115" fmla="*/ 6039728 w 6127689"/>
              <a:gd name="connsiteY115" fmla="*/ 5359416 h 6858000"/>
              <a:gd name="connsiteX116" fmla="*/ 6043311 w 6127689"/>
              <a:gd name="connsiteY116" fmla="*/ 5361407 h 6858000"/>
              <a:gd name="connsiteX117" fmla="*/ 6042954 w 6127689"/>
              <a:gd name="connsiteY117" fmla="*/ 5362576 h 6858000"/>
              <a:gd name="connsiteX118" fmla="*/ 6053435 w 6127689"/>
              <a:gd name="connsiteY118" fmla="*/ 5387547 h 6858000"/>
              <a:gd name="connsiteX119" fmla="*/ 6065933 w 6127689"/>
              <a:gd name="connsiteY119" fmla="*/ 5443002 h 6858000"/>
              <a:gd name="connsiteX120" fmla="*/ 6068640 w 6127689"/>
              <a:gd name="connsiteY120" fmla="*/ 5474503 h 6858000"/>
              <a:gd name="connsiteX121" fmla="*/ 6080922 w 6127689"/>
              <a:gd name="connsiteY121" fmla="*/ 5561070 h 6858000"/>
              <a:gd name="connsiteX122" fmla="*/ 6096949 w 6127689"/>
              <a:gd name="connsiteY122" fmla="*/ 5648179 h 6858000"/>
              <a:gd name="connsiteX123" fmla="*/ 6125703 w 6127689"/>
              <a:gd name="connsiteY123" fmla="*/ 5692894 h 6858000"/>
              <a:gd name="connsiteX124" fmla="*/ 6126670 w 6127689"/>
              <a:gd name="connsiteY124" fmla="*/ 5697882 h 6858000"/>
              <a:gd name="connsiteX125" fmla="*/ 6124061 w 6127689"/>
              <a:gd name="connsiteY125" fmla="*/ 5710294 h 6858000"/>
              <a:gd name="connsiteX126" fmla="*/ 6122213 w 6127689"/>
              <a:gd name="connsiteY126" fmla="*/ 5714762 h 6858000"/>
              <a:gd name="connsiteX127" fmla="*/ 6121353 w 6127689"/>
              <a:gd name="connsiteY127" fmla="*/ 5721725 h 6858000"/>
              <a:gd name="connsiteX128" fmla="*/ 6121607 w 6127689"/>
              <a:gd name="connsiteY128" fmla="*/ 5721959 h 6858000"/>
              <a:gd name="connsiteX129" fmla="*/ 6120262 w 6127689"/>
              <a:gd name="connsiteY129" fmla="*/ 5728358 h 6858000"/>
              <a:gd name="connsiteX130" fmla="*/ 6127024 w 6127689"/>
              <a:gd name="connsiteY130" fmla="*/ 5786902 h 6858000"/>
              <a:gd name="connsiteX131" fmla="*/ 6127519 w 6127689"/>
              <a:gd name="connsiteY131" fmla="*/ 5865775 h 6858000"/>
              <a:gd name="connsiteX132" fmla="*/ 6119217 w 6127689"/>
              <a:gd name="connsiteY132" fmla="*/ 5888542 h 6858000"/>
              <a:gd name="connsiteX133" fmla="*/ 6102493 w 6127689"/>
              <a:gd name="connsiteY133" fmla="*/ 5928602 h 6858000"/>
              <a:gd name="connsiteX134" fmla="*/ 6056863 w 6127689"/>
              <a:gd name="connsiteY134" fmla="*/ 6000643 h 6858000"/>
              <a:gd name="connsiteX135" fmla="*/ 6045436 w 6127689"/>
              <a:gd name="connsiteY135" fmla="*/ 6124480 h 6858000"/>
              <a:gd name="connsiteX136" fmla="*/ 6030489 w 6127689"/>
              <a:gd name="connsiteY136" fmla="*/ 6317666 h 6858000"/>
              <a:gd name="connsiteX137" fmla="*/ 6007492 w 6127689"/>
              <a:gd name="connsiteY137" fmla="*/ 6440818 h 6858000"/>
              <a:gd name="connsiteX138" fmla="*/ 6009467 w 6127689"/>
              <a:gd name="connsiteY138" fmla="*/ 6487076 h 6858000"/>
              <a:gd name="connsiteX139" fmla="*/ 5995064 w 6127689"/>
              <a:gd name="connsiteY139" fmla="*/ 6540791 h 6858000"/>
              <a:gd name="connsiteX140" fmla="*/ 5996309 w 6127689"/>
              <a:gd name="connsiteY140" fmla="*/ 6543961 h 6858000"/>
              <a:gd name="connsiteX141" fmla="*/ 5996048 w 6127689"/>
              <a:gd name="connsiteY141" fmla="*/ 6555444 h 6858000"/>
              <a:gd name="connsiteX142" fmla="*/ 6002524 w 6127689"/>
              <a:gd name="connsiteY142" fmla="*/ 6560188 h 6858000"/>
              <a:gd name="connsiteX143" fmla="*/ 6006823 w 6127689"/>
              <a:gd name="connsiteY143" fmla="*/ 6578546 h 6858000"/>
              <a:gd name="connsiteX144" fmla="*/ 6004510 w 6127689"/>
              <a:gd name="connsiteY144" fmla="*/ 6599256 h 6858000"/>
              <a:gd name="connsiteX145" fmla="*/ 5986207 w 6127689"/>
              <a:gd name="connsiteY145" fmla="*/ 6695855 h 6858000"/>
              <a:gd name="connsiteX146" fmla="*/ 5979428 w 6127689"/>
              <a:gd name="connsiteY146" fmla="*/ 6754678 h 6858000"/>
              <a:gd name="connsiteX147" fmla="*/ 5983398 w 6127689"/>
              <a:gd name="connsiteY147" fmla="*/ 6778641 h 6858000"/>
              <a:gd name="connsiteX148" fmla="*/ 5984543 w 6127689"/>
              <a:gd name="connsiteY148" fmla="*/ 6811016 h 6858000"/>
              <a:gd name="connsiteX149" fmla="*/ 5981802 w 6127689"/>
              <a:gd name="connsiteY149" fmla="*/ 6838578 h 6858000"/>
              <a:gd name="connsiteX150" fmla="*/ 5979671 w 6127689"/>
              <a:gd name="connsiteY150" fmla="*/ 6858000 h 6858000"/>
              <a:gd name="connsiteX151" fmla="*/ 0 w 6127689"/>
              <a:gd name="connsiteY151" fmla="*/ 6858000 h 6858000"/>
              <a:gd name="connsiteX152" fmla="*/ 0 w 6127689"/>
              <a:gd name="connsiteY15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02116 w 6127689"/>
              <a:gd name="connsiteY106" fmla="*/ 5231223 h 6858000"/>
              <a:gd name="connsiteX107" fmla="*/ 6039260 w 6127689"/>
              <a:gd name="connsiteY107" fmla="*/ 5289518 h 6858000"/>
              <a:gd name="connsiteX108" fmla="*/ 6036748 w 6127689"/>
              <a:gd name="connsiteY108" fmla="*/ 5322752 h 6858000"/>
              <a:gd name="connsiteX109" fmla="*/ 6036943 w 6127689"/>
              <a:gd name="connsiteY109" fmla="*/ 5329480 h 6858000"/>
              <a:gd name="connsiteX110" fmla="*/ 6037236 w 6127689"/>
              <a:gd name="connsiteY110" fmla="*/ 5329634 h 6858000"/>
              <a:gd name="connsiteX111" fmla="*/ 6038019 w 6127689"/>
              <a:gd name="connsiteY111" fmla="*/ 5336764 h 6858000"/>
              <a:gd name="connsiteX112" fmla="*/ 6037298 w 6127689"/>
              <a:gd name="connsiteY112" fmla="*/ 5341753 h 6858000"/>
              <a:gd name="connsiteX113" fmla="*/ 6037677 w 6127689"/>
              <a:gd name="connsiteY113" fmla="*/ 5354807 h 6858000"/>
              <a:gd name="connsiteX114" fmla="*/ 6039728 w 6127689"/>
              <a:gd name="connsiteY114" fmla="*/ 5359416 h 6858000"/>
              <a:gd name="connsiteX115" fmla="*/ 6043311 w 6127689"/>
              <a:gd name="connsiteY115" fmla="*/ 5361407 h 6858000"/>
              <a:gd name="connsiteX116" fmla="*/ 6042954 w 6127689"/>
              <a:gd name="connsiteY116" fmla="*/ 5362576 h 6858000"/>
              <a:gd name="connsiteX117" fmla="*/ 6053435 w 6127689"/>
              <a:gd name="connsiteY117" fmla="*/ 5387547 h 6858000"/>
              <a:gd name="connsiteX118" fmla="*/ 6065933 w 6127689"/>
              <a:gd name="connsiteY118" fmla="*/ 5443002 h 6858000"/>
              <a:gd name="connsiteX119" fmla="*/ 6068640 w 6127689"/>
              <a:gd name="connsiteY119" fmla="*/ 5474503 h 6858000"/>
              <a:gd name="connsiteX120" fmla="*/ 6080922 w 6127689"/>
              <a:gd name="connsiteY120" fmla="*/ 5561070 h 6858000"/>
              <a:gd name="connsiteX121" fmla="*/ 6096949 w 6127689"/>
              <a:gd name="connsiteY121" fmla="*/ 5648179 h 6858000"/>
              <a:gd name="connsiteX122" fmla="*/ 6125703 w 6127689"/>
              <a:gd name="connsiteY122" fmla="*/ 5692894 h 6858000"/>
              <a:gd name="connsiteX123" fmla="*/ 6126670 w 6127689"/>
              <a:gd name="connsiteY123" fmla="*/ 5697882 h 6858000"/>
              <a:gd name="connsiteX124" fmla="*/ 6124061 w 6127689"/>
              <a:gd name="connsiteY124" fmla="*/ 5710294 h 6858000"/>
              <a:gd name="connsiteX125" fmla="*/ 6122213 w 6127689"/>
              <a:gd name="connsiteY125" fmla="*/ 5714762 h 6858000"/>
              <a:gd name="connsiteX126" fmla="*/ 6121353 w 6127689"/>
              <a:gd name="connsiteY126" fmla="*/ 5721725 h 6858000"/>
              <a:gd name="connsiteX127" fmla="*/ 6121607 w 6127689"/>
              <a:gd name="connsiteY127" fmla="*/ 5721959 h 6858000"/>
              <a:gd name="connsiteX128" fmla="*/ 6120262 w 6127689"/>
              <a:gd name="connsiteY128" fmla="*/ 5728358 h 6858000"/>
              <a:gd name="connsiteX129" fmla="*/ 6127024 w 6127689"/>
              <a:gd name="connsiteY129" fmla="*/ 5786902 h 6858000"/>
              <a:gd name="connsiteX130" fmla="*/ 6127519 w 6127689"/>
              <a:gd name="connsiteY130" fmla="*/ 5865775 h 6858000"/>
              <a:gd name="connsiteX131" fmla="*/ 6119217 w 6127689"/>
              <a:gd name="connsiteY131" fmla="*/ 5888542 h 6858000"/>
              <a:gd name="connsiteX132" fmla="*/ 6102493 w 6127689"/>
              <a:gd name="connsiteY132" fmla="*/ 5928602 h 6858000"/>
              <a:gd name="connsiteX133" fmla="*/ 6056863 w 6127689"/>
              <a:gd name="connsiteY133" fmla="*/ 6000643 h 6858000"/>
              <a:gd name="connsiteX134" fmla="*/ 6045436 w 6127689"/>
              <a:gd name="connsiteY134" fmla="*/ 6124480 h 6858000"/>
              <a:gd name="connsiteX135" fmla="*/ 6030489 w 6127689"/>
              <a:gd name="connsiteY135" fmla="*/ 6317666 h 6858000"/>
              <a:gd name="connsiteX136" fmla="*/ 6007492 w 6127689"/>
              <a:gd name="connsiteY136" fmla="*/ 6440818 h 6858000"/>
              <a:gd name="connsiteX137" fmla="*/ 6009467 w 6127689"/>
              <a:gd name="connsiteY137" fmla="*/ 6487076 h 6858000"/>
              <a:gd name="connsiteX138" fmla="*/ 5995064 w 6127689"/>
              <a:gd name="connsiteY138" fmla="*/ 6540791 h 6858000"/>
              <a:gd name="connsiteX139" fmla="*/ 5996309 w 6127689"/>
              <a:gd name="connsiteY139" fmla="*/ 6543961 h 6858000"/>
              <a:gd name="connsiteX140" fmla="*/ 5996048 w 6127689"/>
              <a:gd name="connsiteY140" fmla="*/ 6555444 h 6858000"/>
              <a:gd name="connsiteX141" fmla="*/ 6002524 w 6127689"/>
              <a:gd name="connsiteY141" fmla="*/ 6560188 h 6858000"/>
              <a:gd name="connsiteX142" fmla="*/ 6006823 w 6127689"/>
              <a:gd name="connsiteY142" fmla="*/ 6578546 h 6858000"/>
              <a:gd name="connsiteX143" fmla="*/ 6004510 w 6127689"/>
              <a:gd name="connsiteY143" fmla="*/ 6599256 h 6858000"/>
              <a:gd name="connsiteX144" fmla="*/ 5986207 w 6127689"/>
              <a:gd name="connsiteY144" fmla="*/ 6695855 h 6858000"/>
              <a:gd name="connsiteX145" fmla="*/ 5979428 w 6127689"/>
              <a:gd name="connsiteY145" fmla="*/ 6754678 h 6858000"/>
              <a:gd name="connsiteX146" fmla="*/ 5983398 w 6127689"/>
              <a:gd name="connsiteY146" fmla="*/ 6778641 h 6858000"/>
              <a:gd name="connsiteX147" fmla="*/ 5984543 w 6127689"/>
              <a:gd name="connsiteY147" fmla="*/ 6811016 h 6858000"/>
              <a:gd name="connsiteX148" fmla="*/ 5981802 w 6127689"/>
              <a:gd name="connsiteY148" fmla="*/ 6838578 h 6858000"/>
              <a:gd name="connsiteX149" fmla="*/ 5979671 w 6127689"/>
              <a:gd name="connsiteY149" fmla="*/ 6858000 h 6858000"/>
              <a:gd name="connsiteX150" fmla="*/ 0 w 6127689"/>
              <a:gd name="connsiteY150" fmla="*/ 6858000 h 6858000"/>
              <a:gd name="connsiteX151" fmla="*/ 0 w 6127689"/>
              <a:gd name="connsiteY15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9260 w 6127689"/>
              <a:gd name="connsiteY106" fmla="*/ 5289518 h 6858000"/>
              <a:gd name="connsiteX107" fmla="*/ 6036748 w 6127689"/>
              <a:gd name="connsiteY107" fmla="*/ 5322752 h 6858000"/>
              <a:gd name="connsiteX108" fmla="*/ 6036943 w 6127689"/>
              <a:gd name="connsiteY108" fmla="*/ 5329480 h 6858000"/>
              <a:gd name="connsiteX109" fmla="*/ 6037236 w 6127689"/>
              <a:gd name="connsiteY109" fmla="*/ 5329634 h 6858000"/>
              <a:gd name="connsiteX110" fmla="*/ 6038019 w 6127689"/>
              <a:gd name="connsiteY110" fmla="*/ 5336764 h 6858000"/>
              <a:gd name="connsiteX111" fmla="*/ 6037298 w 6127689"/>
              <a:gd name="connsiteY111" fmla="*/ 5341753 h 6858000"/>
              <a:gd name="connsiteX112" fmla="*/ 6037677 w 6127689"/>
              <a:gd name="connsiteY112" fmla="*/ 5354807 h 6858000"/>
              <a:gd name="connsiteX113" fmla="*/ 6039728 w 6127689"/>
              <a:gd name="connsiteY113" fmla="*/ 5359416 h 6858000"/>
              <a:gd name="connsiteX114" fmla="*/ 6043311 w 6127689"/>
              <a:gd name="connsiteY114" fmla="*/ 5361407 h 6858000"/>
              <a:gd name="connsiteX115" fmla="*/ 6042954 w 6127689"/>
              <a:gd name="connsiteY115" fmla="*/ 5362576 h 6858000"/>
              <a:gd name="connsiteX116" fmla="*/ 6053435 w 6127689"/>
              <a:gd name="connsiteY116" fmla="*/ 5387547 h 6858000"/>
              <a:gd name="connsiteX117" fmla="*/ 6065933 w 6127689"/>
              <a:gd name="connsiteY117" fmla="*/ 5443002 h 6858000"/>
              <a:gd name="connsiteX118" fmla="*/ 6068640 w 6127689"/>
              <a:gd name="connsiteY118" fmla="*/ 5474503 h 6858000"/>
              <a:gd name="connsiteX119" fmla="*/ 6080922 w 6127689"/>
              <a:gd name="connsiteY119" fmla="*/ 5561070 h 6858000"/>
              <a:gd name="connsiteX120" fmla="*/ 6096949 w 6127689"/>
              <a:gd name="connsiteY120" fmla="*/ 5648179 h 6858000"/>
              <a:gd name="connsiteX121" fmla="*/ 6125703 w 6127689"/>
              <a:gd name="connsiteY121" fmla="*/ 5692894 h 6858000"/>
              <a:gd name="connsiteX122" fmla="*/ 6126670 w 6127689"/>
              <a:gd name="connsiteY122" fmla="*/ 5697882 h 6858000"/>
              <a:gd name="connsiteX123" fmla="*/ 6124061 w 6127689"/>
              <a:gd name="connsiteY123" fmla="*/ 5710294 h 6858000"/>
              <a:gd name="connsiteX124" fmla="*/ 6122213 w 6127689"/>
              <a:gd name="connsiteY124" fmla="*/ 5714762 h 6858000"/>
              <a:gd name="connsiteX125" fmla="*/ 6121353 w 6127689"/>
              <a:gd name="connsiteY125" fmla="*/ 5721725 h 6858000"/>
              <a:gd name="connsiteX126" fmla="*/ 6121607 w 6127689"/>
              <a:gd name="connsiteY126" fmla="*/ 5721959 h 6858000"/>
              <a:gd name="connsiteX127" fmla="*/ 6120262 w 6127689"/>
              <a:gd name="connsiteY127" fmla="*/ 5728358 h 6858000"/>
              <a:gd name="connsiteX128" fmla="*/ 6127024 w 6127689"/>
              <a:gd name="connsiteY128" fmla="*/ 5786902 h 6858000"/>
              <a:gd name="connsiteX129" fmla="*/ 6127519 w 6127689"/>
              <a:gd name="connsiteY129" fmla="*/ 5865775 h 6858000"/>
              <a:gd name="connsiteX130" fmla="*/ 6119217 w 6127689"/>
              <a:gd name="connsiteY130" fmla="*/ 5888542 h 6858000"/>
              <a:gd name="connsiteX131" fmla="*/ 6102493 w 6127689"/>
              <a:gd name="connsiteY131" fmla="*/ 5928602 h 6858000"/>
              <a:gd name="connsiteX132" fmla="*/ 6056863 w 6127689"/>
              <a:gd name="connsiteY132" fmla="*/ 6000643 h 6858000"/>
              <a:gd name="connsiteX133" fmla="*/ 6045436 w 6127689"/>
              <a:gd name="connsiteY133" fmla="*/ 6124480 h 6858000"/>
              <a:gd name="connsiteX134" fmla="*/ 6030489 w 6127689"/>
              <a:gd name="connsiteY134" fmla="*/ 6317666 h 6858000"/>
              <a:gd name="connsiteX135" fmla="*/ 6007492 w 6127689"/>
              <a:gd name="connsiteY135" fmla="*/ 6440818 h 6858000"/>
              <a:gd name="connsiteX136" fmla="*/ 6009467 w 6127689"/>
              <a:gd name="connsiteY136" fmla="*/ 6487076 h 6858000"/>
              <a:gd name="connsiteX137" fmla="*/ 5995064 w 6127689"/>
              <a:gd name="connsiteY137" fmla="*/ 6540791 h 6858000"/>
              <a:gd name="connsiteX138" fmla="*/ 5996309 w 6127689"/>
              <a:gd name="connsiteY138" fmla="*/ 6543961 h 6858000"/>
              <a:gd name="connsiteX139" fmla="*/ 5996048 w 6127689"/>
              <a:gd name="connsiteY139" fmla="*/ 6555444 h 6858000"/>
              <a:gd name="connsiteX140" fmla="*/ 6002524 w 6127689"/>
              <a:gd name="connsiteY140" fmla="*/ 6560188 h 6858000"/>
              <a:gd name="connsiteX141" fmla="*/ 6006823 w 6127689"/>
              <a:gd name="connsiteY141" fmla="*/ 6578546 h 6858000"/>
              <a:gd name="connsiteX142" fmla="*/ 6004510 w 6127689"/>
              <a:gd name="connsiteY142" fmla="*/ 6599256 h 6858000"/>
              <a:gd name="connsiteX143" fmla="*/ 5986207 w 6127689"/>
              <a:gd name="connsiteY143" fmla="*/ 6695855 h 6858000"/>
              <a:gd name="connsiteX144" fmla="*/ 5979428 w 6127689"/>
              <a:gd name="connsiteY144" fmla="*/ 6754678 h 6858000"/>
              <a:gd name="connsiteX145" fmla="*/ 5983398 w 6127689"/>
              <a:gd name="connsiteY145" fmla="*/ 6778641 h 6858000"/>
              <a:gd name="connsiteX146" fmla="*/ 5984543 w 6127689"/>
              <a:gd name="connsiteY146" fmla="*/ 6811016 h 6858000"/>
              <a:gd name="connsiteX147" fmla="*/ 5981802 w 6127689"/>
              <a:gd name="connsiteY147" fmla="*/ 6838578 h 6858000"/>
              <a:gd name="connsiteX148" fmla="*/ 5979671 w 6127689"/>
              <a:gd name="connsiteY148" fmla="*/ 6858000 h 6858000"/>
              <a:gd name="connsiteX149" fmla="*/ 0 w 6127689"/>
              <a:gd name="connsiteY149" fmla="*/ 6858000 h 6858000"/>
              <a:gd name="connsiteX150" fmla="*/ 0 w 6127689"/>
              <a:gd name="connsiteY15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5997218 w 6127689"/>
              <a:gd name="connsiteY105" fmla="*/ 522203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42096 w 6127689"/>
              <a:gd name="connsiteY105" fmla="*/ 5233251 h 6858000"/>
              <a:gd name="connsiteX106" fmla="*/ 6036748 w 6127689"/>
              <a:gd name="connsiteY106" fmla="*/ 5322752 h 6858000"/>
              <a:gd name="connsiteX107" fmla="*/ 6036943 w 6127689"/>
              <a:gd name="connsiteY107" fmla="*/ 5329480 h 6858000"/>
              <a:gd name="connsiteX108" fmla="*/ 6037236 w 6127689"/>
              <a:gd name="connsiteY108" fmla="*/ 5329634 h 6858000"/>
              <a:gd name="connsiteX109" fmla="*/ 6038019 w 6127689"/>
              <a:gd name="connsiteY109" fmla="*/ 5336764 h 6858000"/>
              <a:gd name="connsiteX110" fmla="*/ 6037298 w 6127689"/>
              <a:gd name="connsiteY110" fmla="*/ 5341753 h 6858000"/>
              <a:gd name="connsiteX111" fmla="*/ 6037677 w 6127689"/>
              <a:gd name="connsiteY111" fmla="*/ 5354807 h 6858000"/>
              <a:gd name="connsiteX112" fmla="*/ 6039728 w 6127689"/>
              <a:gd name="connsiteY112" fmla="*/ 5359416 h 6858000"/>
              <a:gd name="connsiteX113" fmla="*/ 6043311 w 6127689"/>
              <a:gd name="connsiteY113" fmla="*/ 5361407 h 6858000"/>
              <a:gd name="connsiteX114" fmla="*/ 6042954 w 6127689"/>
              <a:gd name="connsiteY114" fmla="*/ 5362576 h 6858000"/>
              <a:gd name="connsiteX115" fmla="*/ 6053435 w 6127689"/>
              <a:gd name="connsiteY115" fmla="*/ 5387547 h 6858000"/>
              <a:gd name="connsiteX116" fmla="*/ 6065933 w 6127689"/>
              <a:gd name="connsiteY116" fmla="*/ 5443002 h 6858000"/>
              <a:gd name="connsiteX117" fmla="*/ 6068640 w 6127689"/>
              <a:gd name="connsiteY117" fmla="*/ 5474503 h 6858000"/>
              <a:gd name="connsiteX118" fmla="*/ 6080922 w 6127689"/>
              <a:gd name="connsiteY118" fmla="*/ 5561070 h 6858000"/>
              <a:gd name="connsiteX119" fmla="*/ 6096949 w 6127689"/>
              <a:gd name="connsiteY119" fmla="*/ 5648179 h 6858000"/>
              <a:gd name="connsiteX120" fmla="*/ 6125703 w 6127689"/>
              <a:gd name="connsiteY120" fmla="*/ 5692894 h 6858000"/>
              <a:gd name="connsiteX121" fmla="*/ 6126670 w 6127689"/>
              <a:gd name="connsiteY121" fmla="*/ 5697882 h 6858000"/>
              <a:gd name="connsiteX122" fmla="*/ 6124061 w 6127689"/>
              <a:gd name="connsiteY122" fmla="*/ 5710294 h 6858000"/>
              <a:gd name="connsiteX123" fmla="*/ 6122213 w 6127689"/>
              <a:gd name="connsiteY123" fmla="*/ 5714762 h 6858000"/>
              <a:gd name="connsiteX124" fmla="*/ 6121353 w 6127689"/>
              <a:gd name="connsiteY124" fmla="*/ 5721725 h 6858000"/>
              <a:gd name="connsiteX125" fmla="*/ 6121607 w 6127689"/>
              <a:gd name="connsiteY125" fmla="*/ 5721959 h 6858000"/>
              <a:gd name="connsiteX126" fmla="*/ 6120262 w 6127689"/>
              <a:gd name="connsiteY126" fmla="*/ 5728358 h 6858000"/>
              <a:gd name="connsiteX127" fmla="*/ 6127024 w 6127689"/>
              <a:gd name="connsiteY127" fmla="*/ 5786902 h 6858000"/>
              <a:gd name="connsiteX128" fmla="*/ 6127519 w 6127689"/>
              <a:gd name="connsiteY128" fmla="*/ 5865775 h 6858000"/>
              <a:gd name="connsiteX129" fmla="*/ 6119217 w 6127689"/>
              <a:gd name="connsiteY129" fmla="*/ 5888542 h 6858000"/>
              <a:gd name="connsiteX130" fmla="*/ 6102493 w 6127689"/>
              <a:gd name="connsiteY130" fmla="*/ 5928602 h 6858000"/>
              <a:gd name="connsiteX131" fmla="*/ 6056863 w 6127689"/>
              <a:gd name="connsiteY131" fmla="*/ 6000643 h 6858000"/>
              <a:gd name="connsiteX132" fmla="*/ 6045436 w 6127689"/>
              <a:gd name="connsiteY132" fmla="*/ 6124480 h 6858000"/>
              <a:gd name="connsiteX133" fmla="*/ 6030489 w 6127689"/>
              <a:gd name="connsiteY133" fmla="*/ 6317666 h 6858000"/>
              <a:gd name="connsiteX134" fmla="*/ 6007492 w 6127689"/>
              <a:gd name="connsiteY134" fmla="*/ 6440818 h 6858000"/>
              <a:gd name="connsiteX135" fmla="*/ 6009467 w 6127689"/>
              <a:gd name="connsiteY135" fmla="*/ 6487076 h 6858000"/>
              <a:gd name="connsiteX136" fmla="*/ 5995064 w 6127689"/>
              <a:gd name="connsiteY136" fmla="*/ 6540791 h 6858000"/>
              <a:gd name="connsiteX137" fmla="*/ 5996309 w 6127689"/>
              <a:gd name="connsiteY137" fmla="*/ 6543961 h 6858000"/>
              <a:gd name="connsiteX138" fmla="*/ 5996048 w 6127689"/>
              <a:gd name="connsiteY138" fmla="*/ 6555444 h 6858000"/>
              <a:gd name="connsiteX139" fmla="*/ 6002524 w 6127689"/>
              <a:gd name="connsiteY139" fmla="*/ 6560188 h 6858000"/>
              <a:gd name="connsiteX140" fmla="*/ 6006823 w 6127689"/>
              <a:gd name="connsiteY140" fmla="*/ 6578546 h 6858000"/>
              <a:gd name="connsiteX141" fmla="*/ 6004510 w 6127689"/>
              <a:gd name="connsiteY141" fmla="*/ 6599256 h 6858000"/>
              <a:gd name="connsiteX142" fmla="*/ 5986207 w 6127689"/>
              <a:gd name="connsiteY142" fmla="*/ 6695855 h 6858000"/>
              <a:gd name="connsiteX143" fmla="*/ 5979428 w 6127689"/>
              <a:gd name="connsiteY143" fmla="*/ 6754678 h 6858000"/>
              <a:gd name="connsiteX144" fmla="*/ 5983398 w 6127689"/>
              <a:gd name="connsiteY144" fmla="*/ 6778641 h 6858000"/>
              <a:gd name="connsiteX145" fmla="*/ 5984543 w 6127689"/>
              <a:gd name="connsiteY145" fmla="*/ 6811016 h 6858000"/>
              <a:gd name="connsiteX146" fmla="*/ 5981802 w 6127689"/>
              <a:gd name="connsiteY146" fmla="*/ 6838578 h 6858000"/>
              <a:gd name="connsiteX147" fmla="*/ 5979671 w 6127689"/>
              <a:gd name="connsiteY147" fmla="*/ 6858000 h 6858000"/>
              <a:gd name="connsiteX148" fmla="*/ 0 w 6127689"/>
              <a:gd name="connsiteY148" fmla="*/ 6858000 h 6858000"/>
              <a:gd name="connsiteX149" fmla="*/ 0 w 6127689"/>
              <a:gd name="connsiteY14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5995970 w 6127689"/>
              <a:gd name="connsiteY104" fmla="*/ 522154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85314 w 6127689"/>
              <a:gd name="connsiteY78" fmla="*/ 4108387 h 6858000"/>
              <a:gd name="connsiteX79" fmla="*/ 5894095 w 6127689"/>
              <a:gd name="connsiteY79" fmla="*/ 4128857 h 6858000"/>
              <a:gd name="connsiteX80" fmla="*/ 5898339 w 6127689"/>
              <a:gd name="connsiteY80" fmla="*/ 4140800 h 6858000"/>
              <a:gd name="connsiteX81" fmla="*/ 5899734 w 6127689"/>
              <a:gd name="connsiteY81" fmla="*/ 4145632 h 6858000"/>
              <a:gd name="connsiteX82" fmla="*/ 5903513 w 6127689"/>
              <a:gd name="connsiteY82" fmla="*/ 4187661 h 6858000"/>
              <a:gd name="connsiteX83" fmla="*/ 5917114 w 6127689"/>
              <a:gd name="connsiteY83" fmla="*/ 4213096 h 6858000"/>
              <a:gd name="connsiteX84" fmla="*/ 5921153 w 6127689"/>
              <a:gd name="connsiteY84" fmla="*/ 4236222 h 6858000"/>
              <a:gd name="connsiteX85" fmla="*/ 5924233 w 6127689"/>
              <a:gd name="connsiteY85" fmla="*/ 4242060 h 6858000"/>
              <a:gd name="connsiteX86" fmla="*/ 5928910 w 6127689"/>
              <a:gd name="connsiteY86" fmla="*/ 4300973 h 6858000"/>
              <a:gd name="connsiteX87" fmla="*/ 5939320 w 6127689"/>
              <a:gd name="connsiteY87" fmla="*/ 4340435 h 6858000"/>
              <a:gd name="connsiteX88" fmla="*/ 5946705 w 6127689"/>
              <a:gd name="connsiteY88" fmla="*/ 4428051 h 6858000"/>
              <a:gd name="connsiteX89" fmla="*/ 5949261 w 6127689"/>
              <a:gd name="connsiteY89" fmla="*/ 4449185 h 6858000"/>
              <a:gd name="connsiteX90" fmla="*/ 5957504 w 6127689"/>
              <a:gd name="connsiteY90" fmla="*/ 4465911 h 6858000"/>
              <a:gd name="connsiteX91" fmla="*/ 5964689 w 6127689"/>
              <a:gd name="connsiteY91" fmla="*/ 4468532 h 6858000"/>
              <a:gd name="connsiteX92" fmla="*/ 5967062 w 6127689"/>
              <a:gd name="connsiteY92" fmla="*/ 4479923 h 6858000"/>
              <a:gd name="connsiteX93" fmla="*/ 5968960 w 6127689"/>
              <a:gd name="connsiteY93" fmla="*/ 4482655 h 6858000"/>
              <a:gd name="connsiteX94" fmla="*/ 5978567 w 6127689"/>
              <a:gd name="connsiteY94" fmla="*/ 4498605 h 6858000"/>
              <a:gd name="connsiteX95" fmla="*/ 5980106 w 6127689"/>
              <a:gd name="connsiteY95" fmla="*/ 4585087 h 6858000"/>
              <a:gd name="connsiteX96" fmla="*/ 5998138 w 6127689"/>
              <a:gd name="connsiteY96" fmla="*/ 4697518 h 6858000"/>
              <a:gd name="connsiteX97" fmla="*/ 6013516 w 6127689"/>
              <a:gd name="connsiteY97" fmla="*/ 4786619 h 6858000"/>
              <a:gd name="connsiteX98" fmla="*/ 6025404 w 6127689"/>
              <a:gd name="connsiteY98" fmla="*/ 4858148 h 6858000"/>
              <a:gd name="connsiteX99" fmla="*/ 6007749 w 6127689"/>
              <a:gd name="connsiteY99" fmla="*/ 4964715 h 6858000"/>
              <a:gd name="connsiteX100" fmla="*/ 6005269 w 6127689"/>
              <a:gd name="connsiteY100" fmla="*/ 5150567 h 6858000"/>
              <a:gd name="connsiteX101" fmla="*/ 6001127 w 6127689"/>
              <a:gd name="connsiteY101" fmla="*/ 5164609 h 6858000"/>
              <a:gd name="connsiteX102" fmla="*/ 5996647 w 6127689"/>
              <a:gd name="connsiteY102" fmla="*/ 5185640 h 6858000"/>
              <a:gd name="connsiteX103" fmla="*/ 5998514 w 6127689"/>
              <a:gd name="connsiteY103" fmla="*/ 5189673 h 6858000"/>
              <a:gd name="connsiteX104" fmla="*/ 6018409 w 6127689"/>
              <a:gd name="connsiteY104" fmla="*/ 5227157 h 6858000"/>
              <a:gd name="connsiteX105" fmla="*/ 6036748 w 6127689"/>
              <a:gd name="connsiteY105" fmla="*/ 5322752 h 6858000"/>
              <a:gd name="connsiteX106" fmla="*/ 6036943 w 6127689"/>
              <a:gd name="connsiteY106" fmla="*/ 5329480 h 6858000"/>
              <a:gd name="connsiteX107" fmla="*/ 6037236 w 6127689"/>
              <a:gd name="connsiteY107" fmla="*/ 5329634 h 6858000"/>
              <a:gd name="connsiteX108" fmla="*/ 6038019 w 6127689"/>
              <a:gd name="connsiteY108" fmla="*/ 5336764 h 6858000"/>
              <a:gd name="connsiteX109" fmla="*/ 6037298 w 6127689"/>
              <a:gd name="connsiteY109" fmla="*/ 5341753 h 6858000"/>
              <a:gd name="connsiteX110" fmla="*/ 6037677 w 6127689"/>
              <a:gd name="connsiteY110" fmla="*/ 5354807 h 6858000"/>
              <a:gd name="connsiteX111" fmla="*/ 6039728 w 6127689"/>
              <a:gd name="connsiteY111" fmla="*/ 5359416 h 6858000"/>
              <a:gd name="connsiteX112" fmla="*/ 6043311 w 6127689"/>
              <a:gd name="connsiteY112" fmla="*/ 5361407 h 6858000"/>
              <a:gd name="connsiteX113" fmla="*/ 6042954 w 6127689"/>
              <a:gd name="connsiteY113" fmla="*/ 5362576 h 6858000"/>
              <a:gd name="connsiteX114" fmla="*/ 6053435 w 6127689"/>
              <a:gd name="connsiteY114" fmla="*/ 5387547 h 6858000"/>
              <a:gd name="connsiteX115" fmla="*/ 6065933 w 6127689"/>
              <a:gd name="connsiteY115" fmla="*/ 5443002 h 6858000"/>
              <a:gd name="connsiteX116" fmla="*/ 6068640 w 6127689"/>
              <a:gd name="connsiteY116" fmla="*/ 5474503 h 6858000"/>
              <a:gd name="connsiteX117" fmla="*/ 6080922 w 6127689"/>
              <a:gd name="connsiteY117" fmla="*/ 5561070 h 6858000"/>
              <a:gd name="connsiteX118" fmla="*/ 6096949 w 6127689"/>
              <a:gd name="connsiteY118" fmla="*/ 5648179 h 6858000"/>
              <a:gd name="connsiteX119" fmla="*/ 6125703 w 6127689"/>
              <a:gd name="connsiteY119" fmla="*/ 5692894 h 6858000"/>
              <a:gd name="connsiteX120" fmla="*/ 6126670 w 6127689"/>
              <a:gd name="connsiteY120" fmla="*/ 5697882 h 6858000"/>
              <a:gd name="connsiteX121" fmla="*/ 6124061 w 6127689"/>
              <a:gd name="connsiteY121" fmla="*/ 5710294 h 6858000"/>
              <a:gd name="connsiteX122" fmla="*/ 6122213 w 6127689"/>
              <a:gd name="connsiteY122" fmla="*/ 5714762 h 6858000"/>
              <a:gd name="connsiteX123" fmla="*/ 6121353 w 6127689"/>
              <a:gd name="connsiteY123" fmla="*/ 5721725 h 6858000"/>
              <a:gd name="connsiteX124" fmla="*/ 6121607 w 6127689"/>
              <a:gd name="connsiteY124" fmla="*/ 5721959 h 6858000"/>
              <a:gd name="connsiteX125" fmla="*/ 6120262 w 6127689"/>
              <a:gd name="connsiteY125" fmla="*/ 5728358 h 6858000"/>
              <a:gd name="connsiteX126" fmla="*/ 6127024 w 6127689"/>
              <a:gd name="connsiteY126" fmla="*/ 5786902 h 6858000"/>
              <a:gd name="connsiteX127" fmla="*/ 6127519 w 6127689"/>
              <a:gd name="connsiteY127" fmla="*/ 5865775 h 6858000"/>
              <a:gd name="connsiteX128" fmla="*/ 6119217 w 6127689"/>
              <a:gd name="connsiteY128" fmla="*/ 5888542 h 6858000"/>
              <a:gd name="connsiteX129" fmla="*/ 6102493 w 6127689"/>
              <a:gd name="connsiteY129" fmla="*/ 5928602 h 6858000"/>
              <a:gd name="connsiteX130" fmla="*/ 6056863 w 6127689"/>
              <a:gd name="connsiteY130" fmla="*/ 6000643 h 6858000"/>
              <a:gd name="connsiteX131" fmla="*/ 6045436 w 6127689"/>
              <a:gd name="connsiteY131" fmla="*/ 6124480 h 6858000"/>
              <a:gd name="connsiteX132" fmla="*/ 6030489 w 6127689"/>
              <a:gd name="connsiteY132" fmla="*/ 6317666 h 6858000"/>
              <a:gd name="connsiteX133" fmla="*/ 6007492 w 6127689"/>
              <a:gd name="connsiteY133" fmla="*/ 6440818 h 6858000"/>
              <a:gd name="connsiteX134" fmla="*/ 6009467 w 6127689"/>
              <a:gd name="connsiteY134" fmla="*/ 6487076 h 6858000"/>
              <a:gd name="connsiteX135" fmla="*/ 5995064 w 6127689"/>
              <a:gd name="connsiteY135" fmla="*/ 6540791 h 6858000"/>
              <a:gd name="connsiteX136" fmla="*/ 5996309 w 6127689"/>
              <a:gd name="connsiteY136" fmla="*/ 6543961 h 6858000"/>
              <a:gd name="connsiteX137" fmla="*/ 5996048 w 6127689"/>
              <a:gd name="connsiteY137" fmla="*/ 6555444 h 6858000"/>
              <a:gd name="connsiteX138" fmla="*/ 6002524 w 6127689"/>
              <a:gd name="connsiteY138" fmla="*/ 6560188 h 6858000"/>
              <a:gd name="connsiteX139" fmla="*/ 6006823 w 6127689"/>
              <a:gd name="connsiteY139" fmla="*/ 6578546 h 6858000"/>
              <a:gd name="connsiteX140" fmla="*/ 6004510 w 6127689"/>
              <a:gd name="connsiteY140" fmla="*/ 6599256 h 6858000"/>
              <a:gd name="connsiteX141" fmla="*/ 5986207 w 6127689"/>
              <a:gd name="connsiteY141" fmla="*/ 6695855 h 6858000"/>
              <a:gd name="connsiteX142" fmla="*/ 5979428 w 6127689"/>
              <a:gd name="connsiteY142" fmla="*/ 6754678 h 6858000"/>
              <a:gd name="connsiteX143" fmla="*/ 5983398 w 6127689"/>
              <a:gd name="connsiteY143" fmla="*/ 6778641 h 6858000"/>
              <a:gd name="connsiteX144" fmla="*/ 5984543 w 6127689"/>
              <a:gd name="connsiteY144" fmla="*/ 6811016 h 6858000"/>
              <a:gd name="connsiteX145" fmla="*/ 5981802 w 6127689"/>
              <a:gd name="connsiteY145" fmla="*/ 6838578 h 6858000"/>
              <a:gd name="connsiteX146" fmla="*/ 5979671 w 6127689"/>
              <a:gd name="connsiteY146" fmla="*/ 6858000 h 6858000"/>
              <a:gd name="connsiteX147" fmla="*/ 0 w 6127689"/>
              <a:gd name="connsiteY147" fmla="*/ 6858000 h 6858000"/>
              <a:gd name="connsiteX148" fmla="*/ 0 w 6127689"/>
              <a:gd name="connsiteY14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94095 w 6127689"/>
              <a:gd name="connsiteY78" fmla="*/ 4128857 h 6858000"/>
              <a:gd name="connsiteX79" fmla="*/ 5898339 w 6127689"/>
              <a:gd name="connsiteY79" fmla="*/ 4140800 h 6858000"/>
              <a:gd name="connsiteX80" fmla="*/ 5899734 w 6127689"/>
              <a:gd name="connsiteY80" fmla="*/ 4145632 h 6858000"/>
              <a:gd name="connsiteX81" fmla="*/ 5903513 w 6127689"/>
              <a:gd name="connsiteY81" fmla="*/ 4187661 h 6858000"/>
              <a:gd name="connsiteX82" fmla="*/ 5917114 w 6127689"/>
              <a:gd name="connsiteY82" fmla="*/ 4213096 h 6858000"/>
              <a:gd name="connsiteX83" fmla="*/ 5921153 w 6127689"/>
              <a:gd name="connsiteY83" fmla="*/ 4236222 h 6858000"/>
              <a:gd name="connsiteX84" fmla="*/ 5924233 w 6127689"/>
              <a:gd name="connsiteY84" fmla="*/ 4242060 h 6858000"/>
              <a:gd name="connsiteX85" fmla="*/ 5928910 w 6127689"/>
              <a:gd name="connsiteY85" fmla="*/ 4300973 h 6858000"/>
              <a:gd name="connsiteX86" fmla="*/ 5939320 w 6127689"/>
              <a:gd name="connsiteY86" fmla="*/ 4340435 h 6858000"/>
              <a:gd name="connsiteX87" fmla="*/ 5946705 w 6127689"/>
              <a:gd name="connsiteY87" fmla="*/ 4428051 h 6858000"/>
              <a:gd name="connsiteX88" fmla="*/ 5949261 w 6127689"/>
              <a:gd name="connsiteY88" fmla="*/ 4449185 h 6858000"/>
              <a:gd name="connsiteX89" fmla="*/ 5957504 w 6127689"/>
              <a:gd name="connsiteY89" fmla="*/ 4465911 h 6858000"/>
              <a:gd name="connsiteX90" fmla="*/ 5964689 w 6127689"/>
              <a:gd name="connsiteY90" fmla="*/ 4468532 h 6858000"/>
              <a:gd name="connsiteX91" fmla="*/ 5967062 w 6127689"/>
              <a:gd name="connsiteY91" fmla="*/ 4479923 h 6858000"/>
              <a:gd name="connsiteX92" fmla="*/ 5968960 w 6127689"/>
              <a:gd name="connsiteY92" fmla="*/ 4482655 h 6858000"/>
              <a:gd name="connsiteX93" fmla="*/ 5978567 w 6127689"/>
              <a:gd name="connsiteY93" fmla="*/ 4498605 h 6858000"/>
              <a:gd name="connsiteX94" fmla="*/ 5980106 w 6127689"/>
              <a:gd name="connsiteY94" fmla="*/ 4585087 h 6858000"/>
              <a:gd name="connsiteX95" fmla="*/ 5998138 w 6127689"/>
              <a:gd name="connsiteY95" fmla="*/ 4697518 h 6858000"/>
              <a:gd name="connsiteX96" fmla="*/ 6013516 w 6127689"/>
              <a:gd name="connsiteY96" fmla="*/ 4786619 h 6858000"/>
              <a:gd name="connsiteX97" fmla="*/ 6025404 w 6127689"/>
              <a:gd name="connsiteY97" fmla="*/ 4858148 h 6858000"/>
              <a:gd name="connsiteX98" fmla="*/ 6007749 w 6127689"/>
              <a:gd name="connsiteY98" fmla="*/ 4964715 h 6858000"/>
              <a:gd name="connsiteX99" fmla="*/ 6005269 w 6127689"/>
              <a:gd name="connsiteY99" fmla="*/ 5150567 h 6858000"/>
              <a:gd name="connsiteX100" fmla="*/ 6001127 w 6127689"/>
              <a:gd name="connsiteY100" fmla="*/ 5164609 h 6858000"/>
              <a:gd name="connsiteX101" fmla="*/ 5996647 w 6127689"/>
              <a:gd name="connsiteY101" fmla="*/ 5185640 h 6858000"/>
              <a:gd name="connsiteX102" fmla="*/ 5998514 w 6127689"/>
              <a:gd name="connsiteY102" fmla="*/ 5189673 h 6858000"/>
              <a:gd name="connsiteX103" fmla="*/ 6018409 w 6127689"/>
              <a:gd name="connsiteY103" fmla="*/ 5227157 h 6858000"/>
              <a:gd name="connsiteX104" fmla="*/ 6036748 w 6127689"/>
              <a:gd name="connsiteY104" fmla="*/ 5322752 h 6858000"/>
              <a:gd name="connsiteX105" fmla="*/ 6036943 w 6127689"/>
              <a:gd name="connsiteY105" fmla="*/ 5329480 h 6858000"/>
              <a:gd name="connsiteX106" fmla="*/ 6037236 w 6127689"/>
              <a:gd name="connsiteY106" fmla="*/ 5329634 h 6858000"/>
              <a:gd name="connsiteX107" fmla="*/ 6038019 w 6127689"/>
              <a:gd name="connsiteY107" fmla="*/ 5336764 h 6858000"/>
              <a:gd name="connsiteX108" fmla="*/ 6037298 w 6127689"/>
              <a:gd name="connsiteY108" fmla="*/ 5341753 h 6858000"/>
              <a:gd name="connsiteX109" fmla="*/ 6037677 w 6127689"/>
              <a:gd name="connsiteY109" fmla="*/ 5354807 h 6858000"/>
              <a:gd name="connsiteX110" fmla="*/ 6039728 w 6127689"/>
              <a:gd name="connsiteY110" fmla="*/ 5359416 h 6858000"/>
              <a:gd name="connsiteX111" fmla="*/ 6043311 w 6127689"/>
              <a:gd name="connsiteY111" fmla="*/ 5361407 h 6858000"/>
              <a:gd name="connsiteX112" fmla="*/ 6042954 w 6127689"/>
              <a:gd name="connsiteY112" fmla="*/ 5362576 h 6858000"/>
              <a:gd name="connsiteX113" fmla="*/ 6053435 w 6127689"/>
              <a:gd name="connsiteY113" fmla="*/ 5387547 h 6858000"/>
              <a:gd name="connsiteX114" fmla="*/ 6065933 w 6127689"/>
              <a:gd name="connsiteY114" fmla="*/ 5443002 h 6858000"/>
              <a:gd name="connsiteX115" fmla="*/ 6068640 w 6127689"/>
              <a:gd name="connsiteY115" fmla="*/ 5474503 h 6858000"/>
              <a:gd name="connsiteX116" fmla="*/ 6080922 w 6127689"/>
              <a:gd name="connsiteY116" fmla="*/ 5561070 h 6858000"/>
              <a:gd name="connsiteX117" fmla="*/ 6096949 w 6127689"/>
              <a:gd name="connsiteY117" fmla="*/ 5648179 h 6858000"/>
              <a:gd name="connsiteX118" fmla="*/ 6125703 w 6127689"/>
              <a:gd name="connsiteY118" fmla="*/ 5692894 h 6858000"/>
              <a:gd name="connsiteX119" fmla="*/ 6126670 w 6127689"/>
              <a:gd name="connsiteY119" fmla="*/ 5697882 h 6858000"/>
              <a:gd name="connsiteX120" fmla="*/ 6124061 w 6127689"/>
              <a:gd name="connsiteY120" fmla="*/ 5710294 h 6858000"/>
              <a:gd name="connsiteX121" fmla="*/ 6122213 w 6127689"/>
              <a:gd name="connsiteY121" fmla="*/ 5714762 h 6858000"/>
              <a:gd name="connsiteX122" fmla="*/ 6121353 w 6127689"/>
              <a:gd name="connsiteY122" fmla="*/ 5721725 h 6858000"/>
              <a:gd name="connsiteX123" fmla="*/ 6121607 w 6127689"/>
              <a:gd name="connsiteY123" fmla="*/ 5721959 h 6858000"/>
              <a:gd name="connsiteX124" fmla="*/ 6120262 w 6127689"/>
              <a:gd name="connsiteY124" fmla="*/ 5728358 h 6858000"/>
              <a:gd name="connsiteX125" fmla="*/ 6127024 w 6127689"/>
              <a:gd name="connsiteY125" fmla="*/ 5786902 h 6858000"/>
              <a:gd name="connsiteX126" fmla="*/ 6127519 w 6127689"/>
              <a:gd name="connsiteY126" fmla="*/ 5865775 h 6858000"/>
              <a:gd name="connsiteX127" fmla="*/ 6119217 w 6127689"/>
              <a:gd name="connsiteY127" fmla="*/ 5888542 h 6858000"/>
              <a:gd name="connsiteX128" fmla="*/ 6102493 w 6127689"/>
              <a:gd name="connsiteY128" fmla="*/ 5928602 h 6858000"/>
              <a:gd name="connsiteX129" fmla="*/ 6056863 w 6127689"/>
              <a:gd name="connsiteY129" fmla="*/ 6000643 h 6858000"/>
              <a:gd name="connsiteX130" fmla="*/ 6045436 w 6127689"/>
              <a:gd name="connsiteY130" fmla="*/ 6124480 h 6858000"/>
              <a:gd name="connsiteX131" fmla="*/ 6030489 w 6127689"/>
              <a:gd name="connsiteY131" fmla="*/ 6317666 h 6858000"/>
              <a:gd name="connsiteX132" fmla="*/ 6007492 w 6127689"/>
              <a:gd name="connsiteY132" fmla="*/ 6440818 h 6858000"/>
              <a:gd name="connsiteX133" fmla="*/ 6009467 w 6127689"/>
              <a:gd name="connsiteY133" fmla="*/ 6487076 h 6858000"/>
              <a:gd name="connsiteX134" fmla="*/ 5995064 w 6127689"/>
              <a:gd name="connsiteY134" fmla="*/ 6540791 h 6858000"/>
              <a:gd name="connsiteX135" fmla="*/ 5996309 w 6127689"/>
              <a:gd name="connsiteY135" fmla="*/ 6543961 h 6858000"/>
              <a:gd name="connsiteX136" fmla="*/ 5996048 w 6127689"/>
              <a:gd name="connsiteY136" fmla="*/ 6555444 h 6858000"/>
              <a:gd name="connsiteX137" fmla="*/ 6002524 w 6127689"/>
              <a:gd name="connsiteY137" fmla="*/ 6560188 h 6858000"/>
              <a:gd name="connsiteX138" fmla="*/ 6006823 w 6127689"/>
              <a:gd name="connsiteY138" fmla="*/ 6578546 h 6858000"/>
              <a:gd name="connsiteX139" fmla="*/ 6004510 w 6127689"/>
              <a:gd name="connsiteY139" fmla="*/ 6599256 h 6858000"/>
              <a:gd name="connsiteX140" fmla="*/ 5986207 w 6127689"/>
              <a:gd name="connsiteY140" fmla="*/ 6695855 h 6858000"/>
              <a:gd name="connsiteX141" fmla="*/ 5979428 w 6127689"/>
              <a:gd name="connsiteY141" fmla="*/ 6754678 h 6858000"/>
              <a:gd name="connsiteX142" fmla="*/ 5983398 w 6127689"/>
              <a:gd name="connsiteY142" fmla="*/ 6778641 h 6858000"/>
              <a:gd name="connsiteX143" fmla="*/ 5984543 w 6127689"/>
              <a:gd name="connsiteY143" fmla="*/ 6811016 h 6858000"/>
              <a:gd name="connsiteX144" fmla="*/ 5981802 w 6127689"/>
              <a:gd name="connsiteY144" fmla="*/ 6838578 h 6858000"/>
              <a:gd name="connsiteX145" fmla="*/ 5979671 w 6127689"/>
              <a:gd name="connsiteY145" fmla="*/ 6858000 h 6858000"/>
              <a:gd name="connsiteX146" fmla="*/ 0 w 6127689"/>
              <a:gd name="connsiteY146" fmla="*/ 6858000 h 6858000"/>
              <a:gd name="connsiteX147" fmla="*/ 0 w 6127689"/>
              <a:gd name="connsiteY14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24816 w 6127689"/>
              <a:gd name="connsiteY69" fmla="*/ 3798949 h 6858000"/>
              <a:gd name="connsiteX70" fmla="*/ 5733539 w 6127689"/>
              <a:gd name="connsiteY70" fmla="*/ 3818457 h 6858000"/>
              <a:gd name="connsiteX71" fmla="*/ 5768491 w 6127689"/>
              <a:gd name="connsiteY71" fmla="*/ 3914399 h 6858000"/>
              <a:gd name="connsiteX72" fmla="*/ 5793123 w 6127689"/>
              <a:gd name="connsiteY72" fmla="*/ 3969952 h 6858000"/>
              <a:gd name="connsiteX73" fmla="*/ 5808321 w 6127689"/>
              <a:gd name="connsiteY73" fmla="*/ 3988153 h 6858000"/>
              <a:gd name="connsiteX74" fmla="*/ 5825621 w 6127689"/>
              <a:gd name="connsiteY74" fmla="*/ 4015525 h 6858000"/>
              <a:gd name="connsiteX75" fmla="*/ 5860672 w 6127689"/>
              <a:gd name="connsiteY75" fmla="*/ 4061579 h 6858000"/>
              <a:gd name="connsiteX76" fmla="*/ 5872173 w 6127689"/>
              <a:gd name="connsiteY76" fmla="*/ 4088497 h 6858000"/>
              <a:gd name="connsiteX77" fmla="*/ 5883705 w 6127689"/>
              <a:gd name="connsiteY77" fmla="*/ 4101899 h 6858000"/>
              <a:gd name="connsiteX78" fmla="*/ 5894095 w 6127689"/>
              <a:gd name="connsiteY78" fmla="*/ 4128857 h 6858000"/>
              <a:gd name="connsiteX79" fmla="*/ 5898339 w 6127689"/>
              <a:gd name="connsiteY79" fmla="*/ 4140800 h 6858000"/>
              <a:gd name="connsiteX80" fmla="*/ 5899734 w 6127689"/>
              <a:gd name="connsiteY80" fmla="*/ 4145632 h 6858000"/>
              <a:gd name="connsiteX81" fmla="*/ 5903513 w 6127689"/>
              <a:gd name="connsiteY81" fmla="*/ 4187661 h 6858000"/>
              <a:gd name="connsiteX82" fmla="*/ 5917114 w 6127689"/>
              <a:gd name="connsiteY82" fmla="*/ 4213096 h 6858000"/>
              <a:gd name="connsiteX83" fmla="*/ 5924233 w 6127689"/>
              <a:gd name="connsiteY83" fmla="*/ 4242060 h 6858000"/>
              <a:gd name="connsiteX84" fmla="*/ 5928910 w 6127689"/>
              <a:gd name="connsiteY84" fmla="*/ 4300973 h 6858000"/>
              <a:gd name="connsiteX85" fmla="*/ 5939320 w 6127689"/>
              <a:gd name="connsiteY85" fmla="*/ 4340435 h 6858000"/>
              <a:gd name="connsiteX86" fmla="*/ 5946705 w 6127689"/>
              <a:gd name="connsiteY86" fmla="*/ 4428051 h 6858000"/>
              <a:gd name="connsiteX87" fmla="*/ 5949261 w 6127689"/>
              <a:gd name="connsiteY87" fmla="*/ 4449185 h 6858000"/>
              <a:gd name="connsiteX88" fmla="*/ 5957504 w 6127689"/>
              <a:gd name="connsiteY88" fmla="*/ 4465911 h 6858000"/>
              <a:gd name="connsiteX89" fmla="*/ 5964689 w 6127689"/>
              <a:gd name="connsiteY89" fmla="*/ 4468532 h 6858000"/>
              <a:gd name="connsiteX90" fmla="*/ 5967062 w 6127689"/>
              <a:gd name="connsiteY90" fmla="*/ 4479923 h 6858000"/>
              <a:gd name="connsiteX91" fmla="*/ 5968960 w 6127689"/>
              <a:gd name="connsiteY91" fmla="*/ 4482655 h 6858000"/>
              <a:gd name="connsiteX92" fmla="*/ 5978567 w 6127689"/>
              <a:gd name="connsiteY92" fmla="*/ 4498605 h 6858000"/>
              <a:gd name="connsiteX93" fmla="*/ 5980106 w 6127689"/>
              <a:gd name="connsiteY93" fmla="*/ 4585087 h 6858000"/>
              <a:gd name="connsiteX94" fmla="*/ 5998138 w 6127689"/>
              <a:gd name="connsiteY94" fmla="*/ 4697518 h 6858000"/>
              <a:gd name="connsiteX95" fmla="*/ 6013516 w 6127689"/>
              <a:gd name="connsiteY95" fmla="*/ 4786619 h 6858000"/>
              <a:gd name="connsiteX96" fmla="*/ 6025404 w 6127689"/>
              <a:gd name="connsiteY96" fmla="*/ 4858148 h 6858000"/>
              <a:gd name="connsiteX97" fmla="*/ 6007749 w 6127689"/>
              <a:gd name="connsiteY97" fmla="*/ 4964715 h 6858000"/>
              <a:gd name="connsiteX98" fmla="*/ 6005269 w 6127689"/>
              <a:gd name="connsiteY98" fmla="*/ 5150567 h 6858000"/>
              <a:gd name="connsiteX99" fmla="*/ 6001127 w 6127689"/>
              <a:gd name="connsiteY99" fmla="*/ 5164609 h 6858000"/>
              <a:gd name="connsiteX100" fmla="*/ 5996647 w 6127689"/>
              <a:gd name="connsiteY100" fmla="*/ 5185640 h 6858000"/>
              <a:gd name="connsiteX101" fmla="*/ 5998514 w 6127689"/>
              <a:gd name="connsiteY101" fmla="*/ 5189673 h 6858000"/>
              <a:gd name="connsiteX102" fmla="*/ 6018409 w 6127689"/>
              <a:gd name="connsiteY102" fmla="*/ 5227157 h 6858000"/>
              <a:gd name="connsiteX103" fmla="*/ 6036748 w 6127689"/>
              <a:gd name="connsiteY103" fmla="*/ 5322752 h 6858000"/>
              <a:gd name="connsiteX104" fmla="*/ 6036943 w 6127689"/>
              <a:gd name="connsiteY104" fmla="*/ 5329480 h 6858000"/>
              <a:gd name="connsiteX105" fmla="*/ 6037236 w 6127689"/>
              <a:gd name="connsiteY105" fmla="*/ 5329634 h 6858000"/>
              <a:gd name="connsiteX106" fmla="*/ 6038019 w 6127689"/>
              <a:gd name="connsiteY106" fmla="*/ 5336764 h 6858000"/>
              <a:gd name="connsiteX107" fmla="*/ 6037298 w 6127689"/>
              <a:gd name="connsiteY107" fmla="*/ 5341753 h 6858000"/>
              <a:gd name="connsiteX108" fmla="*/ 6037677 w 6127689"/>
              <a:gd name="connsiteY108" fmla="*/ 5354807 h 6858000"/>
              <a:gd name="connsiteX109" fmla="*/ 6039728 w 6127689"/>
              <a:gd name="connsiteY109" fmla="*/ 5359416 h 6858000"/>
              <a:gd name="connsiteX110" fmla="*/ 6043311 w 6127689"/>
              <a:gd name="connsiteY110" fmla="*/ 5361407 h 6858000"/>
              <a:gd name="connsiteX111" fmla="*/ 6042954 w 6127689"/>
              <a:gd name="connsiteY111" fmla="*/ 5362576 h 6858000"/>
              <a:gd name="connsiteX112" fmla="*/ 6053435 w 6127689"/>
              <a:gd name="connsiteY112" fmla="*/ 5387547 h 6858000"/>
              <a:gd name="connsiteX113" fmla="*/ 6065933 w 6127689"/>
              <a:gd name="connsiteY113" fmla="*/ 5443002 h 6858000"/>
              <a:gd name="connsiteX114" fmla="*/ 6068640 w 6127689"/>
              <a:gd name="connsiteY114" fmla="*/ 5474503 h 6858000"/>
              <a:gd name="connsiteX115" fmla="*/ 6080922 w 6127689"/>
              <a:gd name="connsiteY115" fmla="*/ 5561070 h 6858000"/>
              <a:gd name="connsiteX116" fmla="*/ 6096949 w 6127689"/>
              <a:gd name="connsiteY116" fmla="*/ 5648179 h 6858000"/>
              <a:gd name="connsiteX117" fmla="*/ 6125703 w 6127689"/>
              <a:gd name="connsiteY117" fmla="*/ 5692894 h 6858000"/>
              <a:gd name="connsiteX118" fmla="*/ 6126670 w 6127689"/>
              <a:gd name="connsiteY118" fmla="*/ 5697882 h 6858000"/>
              <a:gd name="connsiteX119" fmla="*/ 6124061 w 6127689"/>
              <a:gd name="connsiteY119" fmla="*/ 5710294 h 6858000"/>
              <a:gd name="connsiteX120" fmla="*/ 6122213 w 6127689"/>
              <a:gd name="connsiteY120" fmla="*/ 5714762 h 6858000"/>
              <a:gd name="connsiteX121" fmla="*/ 6121353 w 6127689"/>
              <a:gd name="connsiteY121" fmla="*/ 5721725 h 6858000"/>
              <a:gd name="connsiteX122" fmla="*/ 6121607 w 6127689"/>
              <a:gd name="connsiteY122" fmla="*/ 5721959 h 6858000"/>
              <a:gd name="connsiteX123" fmla="*/ 6120262 w 6127689"/>
              <a:gd name="connsiteY123" fmla="*/ 5728358 h 6858000"/>
              <a:gd name="connsiteX124" fmla="*/ 6127024 w 6127689"/>
              <a:gd name="connsiteY124" fmla="*/ 5786902 h 6858000"/>
              <a:gd name="connsiteX125" fmla="*/ 6127519 w 6127689"/>
              <a:gd name="connsiteY125" fmla="*/ 5865775 h 6858000"/>
              <a:gd name="connsiteX126" fmla="*/ 6119217 w 6127689"/>
              <a:gd name="connsiteY126" fmla="*/ 5888542 h 6858000"/>
              <a:gd name="connsiteX127" fmla="*/ 6102493 w 6127689"/>
              <a:gd name="connsiteY127" fmla="*/ 5928602 h 6858000"/>
              <a:gd name="connsiteX128" fmla="*/ 6056863 w 6127689"/>
              <a:gd name="connsiteY128" fmla="*/ 6000643 h 6858000"/>
              <a:gd name="connsiteX129" fmla="*/ 6045436 w 6127689"/>
              <a:gd name="connsiteY129" fmla="*/ 6124480 h 6858000"/>
              <a:gd name="connsiteX130" fmla="*/ 6030489 w 6127689"/>
              <a:gd name="connsiteY130" fmla="*/ 6317666 h 6858000"/>
              <a:gd name="connsiteX131" fmla="*/ 6007492 w 6127689"/>
              <a:gd name="connsiteY131" fmla="*/ 6440818 h 6858000"/>
              <a:gd name="connsiteX132" fmla="*/ 6009467 w 6127689"/>
              <a:gd name="connsiteY132" fmla="*/ 6487076 h 6858000"/>
              <a:gd name="connsiteX133" fmla="*/ 5995064 w 6127689"/>
              <a:gd name="connsiteY133" fmla="*/ 6540791 h 6858000"/>
              <a:gd name="connsiteX134" fmla="*/ 5996309 w 6127689"/>
              <a:gd name="connsiteY134" fmla="*/ 6543961 h 6858000"/>
              <a:gd name="connsiteX135" fmla="*/ 5996048 w 6127689"/>
              <a:gd name="connsiteY135" fmla="*/ 6555444 h 6858000"/>
              <a:gd name="connsiteX136" fmla="*/ 6002524 w 6127689"/>
              <a:gd name="connsiteY136" fmla="*/ 6560188 h 6858000"/>
              <a:gd name="connsiteX137" fmla="*/ 6006823 w 6127689"/>
              <a:gd name="connsiteY137" fmla="*/ 6578546 h 6858000"/>
              <a:gd name="connsiteX138" fmla="*/ 6004510 w 6127689"/>
              <a:gd name="connsiteY138" fmla="*/ 6599256 h 6858000"/>
              <a:gd name="connsiteX139" fmla="*/ 5986207 w 6127689"/>
              <a:gd name="connsiteY139" fmla="*/ 6695855 h 6858000"/>
              <a:gd name="connsiteX140" fmla="*/ 5979428 w 6127689"/>
              <a:gd name="connsiteY140" fmla="*/ 6754678 h 6858000"/>
              <a:gd name="connsiteX141" fmla="*/ 5983398 w 6127689"/>
              <a:gd name="connsiteY141" fmla="*/ 6778641 h 6858000"/>
              <a:gd name="connsiteX142" fmla="*/ 5984543 w 6127689"/>
              <a:gd name="connsiteY142" fmla="*/ 6811016 h 6858000"/>
              <a:gd name="connsiteX143" fmla="*/ 5981802 w 6127689"/>
              <a:gd name="connsiteY143" fmla="*/ 6838578 h 6858000"/>
              <a:gd name="connsiteX144" fmla="*/ 5979671 w 6127689"/>
              <a:gd name="connsiteY144" fmla="*/ 6858000 h 6858000"/>
              <a:gd name="connsiteX145" fmla="*/ 0 w 6127689"/>
              <a:gd name="connsiteY145" fmla="*/ 6858000 h 6858000"/>
              <a:gd name="connsiteX146" fmla="*/ 0 w 6127689"/>
              <a:gd name="connsiteY14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0448 w 6127689"/>
              <a:gd name="connsiteY63" fmla="*/ 3717760 h 6858000"/>
              <a:gd name="connsiteX64" fmla="*/ 5683015 w 6127689"/>
              <a:gd name="connsiteY64" fmla="*/ 3762025 h 6858000"/>
              <a:gd name="connsiteX65" fmla="*/ 5696643 w 6127689"/>
              <a:gd name="connsiteY65" fmla="*/ 3773888 h 6858000"/>
              <a:gd name="connsiteX66" fmla="*/ 5699203 w 6127689"/>
              <a:gd name="connsiteY66" fmla="*/ 3775823 h 6858000"/>
              <a:gd name="connsiteX67" fmla="*/ 5704824 w 6127689"/>
              <a:gd name="connsiteY67" fmla="*/ 3785966 h 6858000"/>
              <a:gd name="connsiteX68" fmla="*/ 5712204 w 6127689"/>
              <a:gd name="connsiteY68" fmla="*/ 3785830 h 6858000"/>
              <a:gd name="connsiteX69" fmla="*/ 5733539 w 6127689"/>
              <a:gd name="connsiteY69" fmla="*/ 3818457 h 6858000"/>
              <a:gd name="connsiteX70" fmla="*/ 5768491 w 6127689"/>
              <a:gd name="connsiteY70" fmla="*/ 3914399 h 6858000"/>
              <a:gd name="connsiteX71" fmla="*/ 5793123 w 6127689"/>
              <a:gd name="connsiteY71" fmla="*/ 3969952 h 6858000"/>
              <a:gd name="connsiteX72" fmla="*/ 5808321 w 6127689"/>
              <a:gd name="connsiteY72" fmla="*/ 3988153 h 6858000"/>
              <a:gd name="connsiteX73" fmla="*/ 5825621 w 6127689"/>
              <a:gd name="connsiteY73" fmla="*/ 4015525 h 6858000"/>
              <a:gd name="connsiteX74" fmla="*/ 5860672 w 6127689"/>
              <a:gd name="connsiteY74" fmla="*/ 4061579 h 6858000"/>
              <a:gd name="connsiteX75" fmla="*/ 5872173 w 6127689"/>
              <a:gd name="connsiteY75" fmla="*/ 4088497 h 6858000"/>
              <a:gd name="connsiteX76" fmla="*/ 5883705 w 6127689"/>
              <a:gd name="connsiteY76" fmla="*/ 4101899 h 6858000"/>
              <a:gd name="connsiteX77" fmla="*/ 5894095 w 6127689"/>
              <a:gd name="connsiteY77" fmla="*/ 4128857 h 6858000"/>
              <a:gd name="connsiteX78" fmla="*/ 5898339 w 6127689"/>
              <a:gd name="connsiteY78" fmla="*/ 4140800 h 6858000"/>
              <a:gd name="connsiteX79" fmla="*/ 5899734 w 6127689"/>
              <a:gd name="connsiteY79" fmla="*/ 4145632 h 6858000"/>
              <a:gd name="connsiteX80" fmla="*/ 5903513 w 6127689"/>
              <a:gd name="connsiteY80" fmla="*/ 4187661 h 6858000"/>
              <a:gd name="connsiteX81" fmla="*/ 5917114 w 6127689"/>
              <a:gd name="connsiteY81" fmla="*/ 4213096 h 6858000"/>
              <a:gd name="connsiteX82" fmla="*/ 5924233 w 6127689"/>
              <a:gd name="connsiteY82" fmla="*/ 4242060 h 6858000"/>
              <a:gd name="connsiteX83" fmla="*/ 5928910 w 6127689"/>
              <a:gd name="connsiteY83" fmla="*/ 4300973 h 6858000"/>
              <a:gd name="connsiteX84" fmla="*/ 5939320 w 6127689"/>
              <a:gd name="connsiteY84" fmla="*/ 4340435 h 6858000"/>
              <a:gd name="connsiteX85" fmla="*/ 5946705 w 6127689"/>
              <a:gd name="connsiteY85" fmla="*/ 4428051 h 6858000"/>
              <a:gd name="connsiteX86" fmla="*/ 5949261 w 6127689"/>
              <a:gd name="connsiteY86" fmla="*/ 4449185 h 6858000"/>
              <a:gd name="connsiteX87" fmla="*/ 5957504 w 6127689"/>
              <a:gd name="connsiteY87" fmla="*/ 4465911 h 6858000"/>
              <a:gd name="connsiteX88" fmla="*/ 5964689 w 6127689"/>
              <a:gd name="connsiteY88" fmla="*/ 4468532 h 6858000"/>
              <a:gd name="connsiteX89" fmla="*/ 5967062 w 6127689"/>
              <a:gd name="connsiteY89" fmla="*/ 4479923 h 6858000"/>
              <a:gd name="connsiteX90" fmla="*/ 5968960 w 6127689"/>
              <a:gd name="connsiteY90" fmla="*/ 4482655 h 6858000"/>
              <a:gd name="connsiteX91" fmla="*/ 5978567 w 6127689"/>
              <a:gd name="connsiteY91" fmla="*/ 4498605 h 6858000"/>
              <a:gd name="connsiteX92" fmla="*/ 5980106 w 6127689"/>
              <a:gd name="connsiteY92" fmla="*/ 4585087 h 6858000"/>
              <a:gd name="connsiteX93" fmla="*/ 5998138 w 6127689"/>
              <a:gd name="connsiteY93" fmla="*/ 4697518 h 6858000"/>
              <a:gd name="connsiteX94" fmla="*/ 6013516 w 6127689"/>
              <a:gd name="connsiteY94" fmla="*/ 4786619 h 6858000"/>
              <a:gd name="connsiteX95" fmla="*/ 6025404 w 6127689"/>
              <a:gd name="connsiteY95" fmla="*/ 4858148 h 6858000"/>
              <a:gd name="connsiteX96" fmla="*/ 6007749 w 6127689"/>
              <a:gd name="connsiteY96" fmla="*/ 4964715 h 6858000"/>
              <a:gd name="connsiteX97" fmla="*/ 6005269 w 6127689"/>
              <a:gd name="connsiteY97" fmla="*/ 5150567 h 6858000"/>
              <a:gd name="connsiteX98" fmla="*/ 6001127 w 6127689"/>
              <a:gd name="connsiteY98" fmla="*/ 5164609 h 6858000"/>
              <a:gd name="connsiteX99" fmla="*/ 5996647 w 6127689"/>
              <a:gd name="connsiteY99" fmla="*/ 5185640 h 6858000"/>
              <a:gd name="connsiteX100" fmla="*/ 5998514 w 6127689"/>
              <a:gd name="connsiteY100" fmla="*/ 5189673 h 6858000"/>
              <a:gd name="connsiteX101" fmla="*/ 6018409 w 6127689"/>
              <a:gd name="connsiteY101" fmla="*/ 5227157 h 6858000"/>
              <a:gd name="connsiteX102" fmla="*/ 6036748 w 6127689"/>
              <a:gd name="connsiteY102" fmla="*/ 5322752 h 6858000"/>
              <a:gd name="connsiteX103" fmla="*/ 6036943 w 6127689"/>
              <a:gd name="connsiteY103" fmla="*/ 5329480 h 6858000"/>
              <a:gd name="connsiteX104" fmla="*/ 6037236 w 6127689"/>
              <a:gd name="connsiteY104" fmla="*/ 5329634 h 6858000"/>
              <a:gd name="connsiteX105" fmla="*/ 6038019 w 6127689"/>
              <a:gd name="connsiteY105" fmla="*/ 5336764 h 6858000"/>
              <a:gd name="connsiteX106" fmla="*/ 6037298 w 6127689"/>
              <a:gd name="connsiteY106" fmla="*/ 5341753 h 6858000"/>
              <a:gd name="connsiteX107" fmla="*/ 6037677 w 6127689"/>
              <a:gd name="connsiteY107" fmla="*/ 5354807 h 6858000"/>
              <a:gd name="connsiteX108" fmla="*/ 6039728 w 6127689"/>
              <a:gd name="connsiteY108" fmla="*/ 5359416 h 6858000"/>
              <a:gd name="connsiteX109" fmla="*/ 6043311 w 6127689"/>
              <a:gd name="connsiteY109" fmla="*/ 5361407 h 6858000"/>
              <a:gd name="connsiteX110" fmla="*/ 6042954 w 6127689"/>
              <a:gd name="connsiteY110" fmla="*/ 5362576 h 6858000"/>
              <a:gd name="connsiteX111" fmla="*/ 6053435 w 6127689"/>
              <a:gd name="connsiteY111" fmla="*/ 5387547 h 6858000"/>
              <a:gd name="connsiteX112" fmla="*/ 6065933 w 6127689"/>
              <a:gd name="connsiteY112" fmla="*/ 5443002 h 6858000"/>
              <a:gd name="connsiteX113" fmla="*/ 6068640 w 6127689"/>
              <a:gd name="connsiteY113" fmla="*/ 5474503 h 6858000"/>
              <a:gd name="connsiteX114" fmla="*/ 6080922 w 6127689"/>
              <a:gd name="connsiteY114" fmla="*/ 5561070 h 6858000"/>
              <a:gd name="connsiteX115" fmla="*/ 6096949 w 6127689"/>
              <a:gd name="connsiteY115" fmla="*/ 5648179 h 6858000"/>
              <a:gd name="connsiteX116" fmla="*/ 6125703 w 6127689"/>
              <a:gd name="connsiteY116" fmla="*/ 5692894 h 6858000"/>
              <a:gd name="connsiteX117" fmla="*/ 6126670 w 6127689"/>
              <a:gd name="connsiteY117" fmla="*/ 5697882 h 6858000"/>
              <a:gd name="connsiteX118" fmla="*/ 6124061 w 6127689"/>
              <a:gd name="connsiteY118" fmla="*/ 5710294 h 6858000"/>
              <a:gd name="connsiteX119" fmla="*/ 6122213 w 6127689"/>
              <a:gd name="connsiteY119" fmla="*/ 5714762 h 6858000"/>
              <a:gd name="connsiteX120" fmla="*/ 6121353 w 6127689"/>
              <a:gd name="connsiteY120" fmla="*/ 5721725 h 6858000"/>
              <a:gd name="connsiteX121" fmla="*/ 6121607 w 6127689"/>
              <a:gd name="connsiteY121" fmla="*/ 5721959 h 6858000"/>
              <a:gd name="connsiteX122" fmla="*/ 6120262 w 6127689"/>
              <a:gd name="connsiteY122" fmla="*/ 5728358 h 6858000"/>
              <a:gd name="connsiteX123" fmla="*/ 6127024 w 6127689"/>
              <a:gd name="connsiteY123" fmla="*/ 5786902 h 6858000"/>
              <a:gd name="connsiteX124" fmla="*/ 6127519 w 6127689"/>
              <a:gd name="connsiteY124" fmla="*/ 5865775 h 6858000"/>
              <a:gd name="connsiteX125" fmla="*/ 6119217 w 6127689"/>
              <a:gd name="connsiteY125" fmla="*/ 5888542 h 6858000"/>
              <a:gd name="connsiteX126" fmla="*/ 6102493 w 6127689"/>
              <a:gd name="connsiteY126" fmla="*/ 5928602 h 6858000"/>
              <a:gd name="connsiteX127" fmla="*/ 6056863 w 6127689"/>
              <a:gd name="connsiteY127" fmla="*/ 6000643 h 6858000"/>
              <a:gd name="connsiteX128" fmla="*/ 6045436 w 6127689"/>
              <a:gd name="connsiteY128" fmla="*/ 6124480 h 6858000"/>
              <a:gd name="connsiteX129" fmla="*/ 6030489 w 6127689"/>
              <a:gd name="connsiteY129" fmla="*/ 6317666 h 6858000"/>
              <a:gd name="connsiteX130" fmla="*/ 6007492 w 6127689"/>
              <a:gd name="connsiteY130" fmla="*/ 6440818 h 6858000"/>
              <a:gd name="connsiteX131" fmla="*/ 6009467 w 6127689"/>
              <a:gd name="connsiteY131" fmla="*/ 6487076 h 6858000"/>
              <a:gd name="connsiteX132" fmla="*/ 5995064 w 6127689"/>
              <a:gd name="connsiteY132" fmla="*/ 6540791 h 6858000"/>
              <a:gd name="connsiteX133" fmla="*/ 5996309 w 6127689"/>
              <a:gd name="connsiteY133" fmla="*/ 6543961 h 6858000"/>
              <a:gd name="connsiteX134" fmla="*/ 5996048 w 6127689"/>
              <a:gd name="connsiteY134" fmla="*/ 6555444 h 6858000"/>
              <a:gd name="connsiteX135" fmla="*/ 6002524 w 6127689"/>
              <a:gd name="connsiteY135" fmla="*/ 6560188 h 6858000"/>
              <a:gd name="connsiteX136" fmla="*/ 6006823 w 6127689"/>
              <a:gd name="connsiteY136" fmla="*/ 6578546 h 6858000"/>
              <a:gd name="connsiteX137" fmla="*/ 6004510 w 6127689"/>
              <a:gd name="connsiteY137" fmla="*/ 6599256 h 6858000"/>
              <a:gd name="connsiteX138" fmla="*/ 5986207 w 6127689"/>
              <a:gd name="connsiteY138" fmla="*/ 6695855 h 6858000"/>
              <a:gd name="connsiteX139" fmla="*/ 5979428 w 6127689"/>
              <a:gd name="connsiteY139" fmla="*/ 6754678 h 6858000"/>
              <a:gd name="connsiteX140" fmla="*/ 5983398 w 6127689"/>
              <a:gd name="connsiteY140" fmla="*/ 6778641 h 6858000"/>
              <a:gd name="connsiteX141" fmla="*/ 5984543 w 6127689"/>
              <a:gd name="connsiteY141" fmla="*/ 6811016 h 6858000"/>
              <a:gd name="connsiteX142" fmla="*/ 5981802 w 6127689"/>
              <a:gd name="connsiteY142" fmla="*/ 6838578 h 6858000"/>
              <a:gd name="connsiteX143" fmla="*/ 5979671 w 6127689"/>
              <a:gd name="connsiteY143" fmla="*/ 6858000 h 6858000"/>
              <a:gd name="connsiteX144" fmla="*/ 0 w 6127689"/>
              <a:gd name="connsiteY144" fmla="*/ 6858000 h 6858000"/>
              <a:gd name="connsiteX145" fmla="*/ 0 w 6127689"/>
              <a:gd name="connsiteY145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12204 w 6127689"/>
              <a:gd name="connsiteY67" fmla="*/ 3785830 h 6858000"/>
              <a:gd name="connsiteX68" fmla="*/ 5733539 w 6127689"/>
              <a:gd name="connsiteY68" fmla="*/ 3818457 h 6858000"/>
              <a:gd name="connsiteX69" fmla="*/ 5768491 w 6127689"/>
              <a:gd name="connsiteY69" fmla="*/ 3914399 h 6858000"/>
              <a:gd name="connsiteX70" fmla="*/ 5793123 w 6127689"/>
              <a:gd name="connsiteY70" fmla="*/ 3969952 h 6858000"/>
              <a:gd name="connsiteX71" fmla="*/ 5808321 w 6127689"/>
              <a:gd name="connsiteY71" fmla="*/ 3988153 h 6858000"/>
              <a:gd name="connsiteX72" fmla="*/ 5825621 w 6127689"/>
              <a:gd name="connsiteY72" fmla="*/ 4015525 h 6858000"/>
              <a:gd name="connsiteX73" fmla="*/ 5860672 w 6127689"/>
              <a:gd name="connsiteY73" fmla="*/ 4061579 h 6858000"/>
              <a:gd name="connsiteX74" fmla="*/ 5872173 w 6127689"/>
              <a:gd name="connsiteY74" fmla="*/ 4088497 h 6858000"/>
              <a:gd name="connsiteX75" fmla="*/ 5883705 w 6127689"/>
              <a:gd name="connsiteY75" fmla="*/ 4101899 h 6858000"/>
              <a:gd name="connsiteX76" fmla="*/ 5894095 w 6127689"/>
              <a:gd name="connsiteY76" fmla="*/ 4128857 h 6858000"/>
              <a:gd name="connsiteX77" fmla="*/ 5898339 w 6127689"/>
              <a:gd name="connsiteY77" fmla="*/ 4140800 h 6858000"/>
              <a:gd name="connsiteX78" fmla="*/ 5899734 w 6127689"/>
              <a:gd name="connsiteY78" fmla="*/ 4145632 h 6858000"/>
              <a:gd name="connsiteX79" fmla="*/ 5903513 w 6127689"/>
              <a:gd name="connsiteY79" fmla="*/ 4187661 h 6858000"/>
              <a:gd name="connsiteX80" fmla="*/ 5917114 w 6127689"/>
              <a:gd name="connsiteY80" fmla="*/ 4213096 h 6858000"/>
              <a:gd name="connsiteX81" fmla="*/ 5924233 w 6127689"/>
              <a:gd name="connsiteY81" fmla="*/ 4242060 h 6858000"/>
              <a:gd name="connsiteX82" fmla="*/ 5928910 w 6127689"/>
              <a:gd name="connsiteY82" fmla="*/ 4300973 h 6858000"/>
              <a:gd name="connsiteX83" fmla="*/ 5939320 w 6127689"/>
              <a:gd name="connsiteY83" fmla="*/ 4340435 h 6858000"/>
              <a:gd name="connsiteX84" fmla="*/ 5946705 w 6127689"/>
              <a:gd name="connsiteY84" fmla="*/ 4428051 h 6858000"/>
              <a:gd name="connsiteX85" fmla="*/ 5949261 w 6127689"/>
              <a:gd name="connsiteY85" fmla="*/ 4449185 h 6858000"/>
              <a:gd name="connsiteX86" fmla="*/ 5957504 w 6127689"/>
              <a:gd name="connsiteY86" fmla="*/ 4465911 h 6858000"/>
              <a:gd name="connsiteX87" fmla="*/ 5964689 w 6127689"/>
              <a:gd name="connsiteY87" fmla="*/ 4468532 h 6858000"/>
              <a:gd name="connsiteX88" fmla="*/ 5967062 w 6127689"/>
              <a:gd name="connsiteY88" fmla="*/ 4479923 h 6858000"/>
              <a:gd name="connsiteX89" fmla="*/ 5968960 w 6127689"/>
              <a:gd name="connsiteY89" fmla="*/ 4482655 h 6858000"/>
              <a:gd name="connsiteX90" fmla="*/ 5978567 w 6127689"/>
              <a:gd name="connsiteY90" fmla="*/ 4498605 h 6858000"/>
              <a:gd name="connsiteX91" fmla="*/ 5980106 w 6127689"/>
              <a:gd name="connsiteY91" fmla="*/ 4585087 h 6858000"/>
              <a:gd name="connsiteX92" fmla="*/ 5998138 w 6127689"/>
              <a:gd name="connsiteY92" fmla="*/ 4697518 h 6858000"/>
              <a:gd name="connsiteX93" fmla="*/ 6013516 w 6127689"/>
              <a:gd name="connsiteY93" fmla="*/ 4786619 h 6858000"/>
              <a:gd name="connsiteX94" fmla="*/ 6025404 w 6127689"/>
              <a:gd name="connsiteY94" fmla="*/ 4858148 h 6858000"/>
              <a:gd name="connsiteX95" fmla="*/ 6007749 w 6127689"/>
              <a:gd name="connsiteY95" fmla="*/ 4964715 h 6858000"/>
              <a:gd name="connsiteX96" fmla="*/ 6005269 w 6127689"/>
              <a:gd name="connsiteY96" fmla="*/ 5150567 h 6858000"/>
              <a:gd name="connsiteX97" fmla="*/ 6001127 w 6127689"/>
              <a:gd name="connsiteY97" fmla="*/ 5164609 h 6858000"/>
              <a:gd name="connsiteX98" fmla="*/ 5996647 w 6127689"/>
              <a:gd name="connsiteY98" fmla="*/ 5185640 h 6858000"/>
              <a:gd name="connsiteX99" fmla="*/ 5998514 w 6127689"/>
              <a:gd name="connsiteY99" fmla="*/ 5189673 h 6858000"/>
              <a:gd name="connsiteX100" fmla="*/ 6018409 w 6127689"/>
              <a:gd name="connsiteY100" fmla="*/ 5227157 h 6858000"/>
              <a:gd name="connsiteX101" fmla="*/ 6036748 w 6127689"/>
              <a:gd name="connsiteY101" fmla="*/ 5322752 h 6858000"/>
              <a:gd name="connsiteX102" fmla="*/ 6036943 w 6127689"/>
              <a:gd name="connsiteY102" fmla="*/ 5329480 h 6858000"/>
              <a:gd name="connsiteX103" fmla="*/ 6037236 w 6127689"/>
              <a:gd name="connsiteY103" fmla="*/ 5329634 h 6858000"/>
              <a:gd name="connsiteX104" fmla="*/ 6038019 w 6127689"/>
              <a:gd name="connsiteY104" fmla="*/ 5336764 h 6858000"/>
              <a:gd name="connsiteX105" fmla="*/ 6037298 w 6127689"/>
              <a:gd name="connsiteY105" fmla="*/ 5341753 h 6858000"/>
              <a:gd name="connsiteX106" fmla="*/ 6037677 w 6127689"/>
              <a:gd name="connsiteY106" fmla="*/ 5354807 h 6858000"/>
              <a:gd name="connsiteX107" fmla="*/ 6039728 w 6127689"/>
              <a:gd name="connsiteY107" fmla="*/ 5359416 h 6858000"/>
              <a:gd name="connsiteX108" fmla="*/ 6043311 w 6127689"/>
              <a:gd name="connsiteY108" fmla="*/ 5361407 h 6858000"/>
              <a:gd name="connsiteX109" fmla="*/ 6042954 w 6127689"/>
              <a:gd name="connsiteY109" fmla="*/ 5362576 h 6858000"/>
              <a:gd name="connsiteX110" fmla="*/ 6053435 w 6127689"/>
              <a:gd name="connsiteY110" fmla="*/ 5387547 h 6858000"/>
              <a:gd name="connsiteX111" fmla="*/ 6065933 w 6127689"/>
              <a:gd name="connsiteY111" fmla="*/ 5443002 h 6858000"/>
              <a:gd name="connsiteX112" fmla="*/ 6068640 w 6127689"/>
              <a:gd name="connsiteY112" fmla="*/ 5474503 h 6858000"/>
              <a:gd name="connsiteX113" fmla="*/ 6080922 w 6127689"/>
              <a:gd name="connsiteY113" fmla="*/ 5561070 h 6858000"/>
              <a:gd name="connsiteX114" fmla="*/ 6096949 w 6127689"/>
              <a:gd name="connsiteY114" fmla="*/ 5648179 h 6858000"/>
              <a:gd name="connsiteX115" fmla="*/ 6125703 w 6127689"/>
              <a:gd name="connsiteY115" fmla="*/ 5692894 h 6858000"/>
              <a:gd name="connsiteX116" fmla="*/ 6126670 w 6127689"/>
              <a:gd name="connsiteY116" fmla="*/ 5697882 h 6858000"/>
              <a:gd name="connsiteX117" fmla="*/ 6124061 w 6127689"/>
              <a:gd name="connsiteY117" fmla="*/ 5710294 h 6858000"/>
              <a:gd name="connsiteX118" fmla="*/ 6122213 w 6127689"/>
              <a:gd name="connsiteY118" fmla="*/ 5714762 h 6858000"/>
              <a:gd name="connsiteX119" fmla="*/ 6121353 w 6127689"/>
              <a:gd name="connsiteY119" fmla="*/ 5721725 h 6858000"/>
              <a:gd name="connsiteX120" fmla="*/ 6121607 w 6127689"/>
              <a:gd name="connsiteY120" fmla="*/ 5721959 h 6858000"/>
              <a:gd name="connsiteX121" fmla="*/ 6120262 w 6127689"/>
              <a:gd name="connsiteY121" fmla="*/ 5728358 h 6858000"/>
              <a:gd name="connsiteX122" fmla="*/ 6127024 w 6127689"/>
              <a:gd name="connsiteY122" fmla="*/ 5786902 h 6858000"/>
              <a:gd name="connsiteX123" fmla="*/ 6127519 w 6127689"/>
              <a:gd name="connsiteY123" fmla="*/ 5865775 h 6858000"/>
              <a:gd name="connsiteX124" fmla="*/ 6119217 w 6127689"/>
              <a:gd name="connsiteY124" fmla="*/ 5888542 h 6858000"/>
              <a:gd name="connsiteX125" fmla="*/ 6102493 w 6127689"/>
              <a:gd name="connsiteY125" fmla="*/ 5928602 h 6858000"/>
              <a:gd name="connsiteX126" fmla="*/ 6056863 w 6127689"/>
              <a:gd name="connsiteY126" fmla="*/ 6000643 h 6858000"/>
              <a:gd name="connsiteX127" fmla="*/ 6045436 w 6127689"/>
              <a:gd name="connsiteY127" fmla="*/ 6124480 h 6858000"/>
              <a:gd name="connsiteX128" fmla="*/ 6030489 w 6127689"/>
              <a:gd name="connsiteY128" fmla="*/ 6317666 h 6858000"/>
              <a:gd name="connsiteX129" fmla="*/ 6007492 w 6127689"/>
              <a:gd name="connsiteY129" fmla="*/ 6440818 h 6858000"/>
              <a:gd name="connsiteX130" fmla="*/ 6009467 w 6127689"/>
              <a:gd name="connsiteY130" fmla="*/ 6487076 h 6858000"/>
              <a:gd name="connsiteX131" fmla="*/ 5995064 w 6127689"/>
              <a:gd name="connsiteY131" fmla="*/ 6540791 h 6858000"/>
              <a:gd name="connsiteX132" fmla="*/ 5996309 w 6127689"/>
              <a:gd name="connsiteY132" fmla="*/ 6543961 h 6858000"/>
              <a:gd name="connsiteX133" fmla="*/ 5996048 w 6127689"/>
              <a:gd name="connsiteY133" fmla="*/ 6555444 h 6858000"/>
              <a:gd name="connsiteX134" fmla="*/ 6002524 w 6127689"/>
              <a:gd name="connsiteY134" fmla="*/ 6560188 h 6858000"/>
              <a:gd name="connsiteX135" fmla="*/ 6006823 w 6127689"/>
              <a:gd name="connsiteY135" fmla="*/ 6578546 h 6858000"/>
              <a:gd name="connsiteX136" fmla="*/ 6004510 w 6127689"/>
              <a:gd name="connsiteY136" fmla="*/ 6599256 h 6858000"/>
              <a:gd name="connsiteX137" fmla="*/ 5986207 w 6127689"/>
              <a:gd name="connsiteY137" fmla="*/ 6695855 h 6858000"/>
              <a:gd name="connsiteX138" fmla="*/ 5979428 w 6127689"/>
              <a:gd name="connsiteY138" fmla="*/ 6754678 h 6858000"/>
              <a:gd name="connsiteX139" fmla="*/ 5983398 w 6127689"/>
              <a:gd name="connsiteY139" fmla="*/ 6778641 h 6858000"/>
              <a:gd name="connsiteX140" fmla="*/ 5984543 w 6127689"/>
              <a:gd name="connsiteY140" fmla="*/ 6811016 h 6858000"/>
              <a:gd name="connsiteX141" fmla="*/ 5981802 w 6127689"/>
              <a:gd name="connsiteY141" fmla="*/ 6838578 h 6858000"/>
              <a:gd name="connsiteX142" fmla="*/ 5979671 w 6127689"/>
              <a:gd name="connsiteY142" fmla="*/ 6858000 h 6858000"/>
              <a:gd name="connsiteX143" fmla="*/ 0 w 6127689"/>
              <a:gd name="connsiteY143" fmla="*/ 6858000 h 6858000"/>
              <a:gd name="connsiteX144" fmla="*/ 0 w 6127689"/>
              <a:gd name="connsiteY144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33539 w 6127689"/>
              <a:gd name="connsiteY67" fmla="*/ 3818457 h 6858000"/>
              <a:gd name="connsiteX68" fmla="*/ 5768491 w 6127689"/>
              <a:gd name="connsiteY68" fmla="*/ 3914399 h 6858000"/>
              <a:gd name="connsiteX69" fmla="*/ 5793123 w 6127689"/>
              <a:gd name="connsiteY69" fmla="*/ 3969952 h 6858000"/>
              <a:gd name="connsiteX70" fmla="*/ 5808321 w 6127689"/>
              <a:gd name="connsiteY70" fmla="*/ 3988153 h 6858000"/>
              <a:gd name="connsiteX71" fmla="*/ 5825621 w 6127689"/>
              <a:gd name="connsiteY71" fmla="*/ 4015525 h 6858000"/>
              <a:gd name="connsiteX72" fmla="*/ 5860672 w 6127689"/>
              <a:gd name="connsiteY72" fmla="*/ 4061579 h 6858000"/>
              <a:gd name="connsiteX73" fmla="*/ 5872173 w 6127689"/>
              <a:gd name="connsiteY73" fmla="*/ 4088497 h 6858000"/>
              <a:gd name="connsiteX74" fmla="*/ 5883705 w 6127689"/>
              <a:gd name="connsiteY74" fmla="*/ 4101899 h 6858000"/>
              <a:gd name="connsiteX75" fmla="*/ 5894095 w 6127689"/>
              <a:gd name="connsiteY75" fmla="*/ 4128857 h 6858000"/>
              <a:gd name="connsiteX76" fmla="*/ 5898339 w 6127689"/>
              <a:gd name="connsiteY76" fmla="*/ 4140800 h 6858000"/>
              <a:gd name="connsiteX77" fmla="*/ 5899734 w 6127689"/>
              <a:gd name="connsiteY77" fmla="*/ 4145632 h 6858000"/>
              <a:gd name="connsiteX78" fmla="*/ 5903513 w 6127689"/>
              <a:gd name="connsiteY78" fmla="*/ 4187661 h 6858000"/>
              <a:gd name="connsiteX79" fmla="*/ 5917114 w 6127689"/>
              <a:gd name="connsiteY79" fmla="*/ 4213096 h 6858000"/>
              <a:gd name="connsiteX80" fmla="*/ 5924233 w 6127689"/>
              <a:gd name="connsiteY80" fmla="*/ 4242060 h 6858000"/>
              <a:gd name="connsiteX81" fmla="*/ 5928910 w 6127689"/>
              <a:gd name="connsiteY81" fmla="*/ 4300973 h 6858000"/>
              <a:gd name="connsiteX82" fmla="*/ 5939320 w 6127689"/>
              <a:gd name="connsiteY82" fmla="*/ 4340435 h 6858000"/>
              <a:gd name="connsiteX83" fmla="*/ 5946705 w 6127689"/>
              <a:gd name="connsiteY83" fmla="*/ 4428051 h 6858000"/>
              <a:gd name="connsiteX84" fmla="*/ 5949261 w 6127689"/>
              <a:gd name="connsiteY84" fmla="*/ 4449185 h 6858000"/>
              <a:gd name="connsiteX85" fmla="*/ 5957504 w 6127689"/>
              <a:gd name="connsiteY85" fmla="*/ 4465911 h 6858000"/>
              <a:gd name="connsiteX86" fmla="*/ 5964689 w 6127689"/>
              <a:gd name="connsiteY86" fmla="*/ 4468532 h 6858000"/>
              <a:gd name="connsiteX87" fmla="*/ 5967062 w 6127689"/>
              <a:gd name="connsiteY87" fmla="*/ 4479923 h 6858000"/>
              <a:gd name="connsiteX88" fmla="*/ 5968960 w 6127689"/>
              <a:gd name="connsiteY88" fmla="*/ 4482655 h 6858000"/>
              <a:gd name="connsiteX89" fmla="*/ 5978567 w 6127689"/>
              <a:gd name="connsiteY89" fmla="*/ 4498605 h 6858000"/>
              <a:gd name="connsiteX90" fmla="*/ 5980106 w 6127689"/>
              <a:gd name="connsiteY90" fmla="*/ 4585087 h 6858000"/>
              <a:gd name="connsiteX91" fmla="*/ 5998138 w 6127689"/>
              <a:gd name="connsiteY91" fmla="*/ 4697518 h 6858000"/>
              <a:gd name="connsiteX92" fmla="*/ 6013516 w 6127689"/>
              <a:gd name="connsiteY92" fmla="*/ 4786619 h 6858000"/>
              <a:gd name="connsiteX93" fmla="*/ 6025404 w 6127689"/>
              <a:gd name="connsiteY93" fmla="*/ 4858148 h 6858000"/>
              <a:gd name="connsiteX94" fmla="*/ 6007749 w 6127689"/>
              <a:gd name="connsiteY94" fmla="*/ 4964715 h 6858000"/>
              <a:gd name="connsiteX95" fmla="*/ 6005269 w 6127689"/>
              <a:gd name="connsiteY95" fmla="*/ 5150567 h 6858000"/>
              <a:gd name="connsiteX96" fmla="*/ 6001127 w 6127689"/>
              <a:gd name="connsiteY96" fmla="*/ 5164609 h 6858000"/>
              <a:gd name="connsiteX97" fmla="*/ 5996647 w 6127689"/>
              <a:gd name="connsiteY97" fmla="*/ 5185640 h 6858000"/>
              <a:gd name="connsiteX98" fmla="*/ 5998514 w 6127689"/>
              <a:gd name="connsiteY98" fmla="*/ 5189673 h 6858000"/>
              <a:gd name="connsiteX99" fmla="*/ 6018409 w 6127689"/>
              <a:gd name="connsiteY99" fmla="*/ 5227157 h 6858000"/>
              <a:gd name="connsiteX100" fmla="*/ 6036748 w 6127689"/>
              <a:gd name="connsiteY100" fmla="*/ 5322752 h 6858000"/>
              <a:gd name="connsiteX101" fmla="*/ 6036943 w 6127689"/>
              <a:gd name="connsiteY101" fmla="*/ 5329480 h 6858000"/>
              <a:gd name="connsiteX102" fmla="*/ 6037236 w 6127689"/>
              <a:gd name="connsiteY102" fmla="*/ 5329634 h 6858000"/>
              <a:gd name="connsiteX103" fmla="*/ 6038019 w 6127689"/>
              <a:gd name="connsiteY103" fmla="*/ 5336764 h 6858000"/>
              <a:gd name="connsiteX104" fmla="*/ 6037298 w 6127689"/>
              <a:gd name="connsiteY104" fmla="*/ 5341753 h 6858000"/>
              <a:gd name="connsiteX105" fmla="*/ 6037677 w 6127689"/>
              <a:gd name="connsiteY105" fmla="*/ 5354807 h 6858000"/>
              <a:gd name="connsiteX106" fmla="*/ 6039728 w 6127689"/>
              <a:gd name="connsiteY106" fmla="*/ 5359416 h 6858000"/>
              <a:gd name="connsiteX107" fmla="*/ 6043311 w 6127689"/>
              <a:gd name="connsiteY107" fmla="*/ 5361407 h 6858000"/>
              <a:gd name="connsiteX108" fmla="*/ 6042954 w 6127689"/>
              <a:gd name="connsiteY108" fmla="*/ 5362576 h 6858000"/>
              <a:gd name="connsiteX109" fmla="*/ 6053435 w 6127689"/>
              <a:gd name="connsiteY109" fmla="*/ 5387547 h 6858000"/>
              <a:gd name="connsiteX110" fmla="*/ 6065933 w 6127689"/>
              <a:gd name="connsiteY110" fmla="*/ 5443002 h 6858000"/>
              <a:gd name="connsiteX111" fmla="*/ 6068640 w 6127689"/>
              <a:gd name="connsiteY111" fmla="*/ 5474503 h 6858000"/>
              <a:gd name="connsiteX112" fmla="*/ 6080922 w 6127689"/>
              <a:gd name="connsiteY112" fmla="*/ 5561070 h 6858000"/>
              <a:gd name="connsiteX113" fmla="*/ 6096949 w 6127689"/>
              <a:gd name="connsiteY113" fmla="*/ 5648179 h 6858000"/>
              <a:gd name="connsiteX114" fmla="*/ 6125703 w 6127689"/>
              <a:gd name="connsiteY114" fmla="*/ 5692894 h 6858000"/>
              <a:gd name="connsiteX115" fmla="*/ 6126670 w 6127689"/>
              <a:gd name="connsiteY115" fmla="*/ 5697882 h 6858000"/>
              <a:gd name="connsiteX116" fmla="*/ 6124061 w 6127689"/>
              <a:gd name="connsiteY116" fmla="*/ 5710294 h 6858000"/>
              <a:gd name="connsiteX117" fmla="*/ 6122213 w 6127689"/>
              <a:gd name="connsiteY117" fmla="*/ 5714762 h 6858000"/>
              <a:gd name="connsiteX118" fmla="*/ 6121353 w 6127689"/>
              <a:gd name="connsiteY118" fmla="*/ 5721725 h 6858000"/>
              <a:gd name="connsiteX119" fmla="*/ 6121607 w 6127689"/>
              <a:gd name="connsiteY119" fmla="*/ 5721959 h 6858000"/>
              <a:gd name="connsiteX120" fmla="*/ 6120262 w 6127689"/>
              <a:gd name="connsiteY120" fmla="*/ 5728358 h 6858000"/>
              <a:gd name="connsiteX121" fmla="*/ 6127024 w 6127689"/>
              <a:gd name="connsiteY121" fmla="*/ 5786902 h 6858000"/>
              <a:gd name="connsiteX122" fmla="*/ 6127519 w 6127689"/>
              <a:gd name="connsiteY122" fmla="*/ 5865775 h 6858000"/>
              <a:gd name="connsiteX123" fmla="*/ 6119217 w 6127689"/>
              <a:gd name="connsiteY123" fmla="*/ 5888542 h 6858000"/>
              <a:gd name="connsiteX124" fmla="*/ 6102493 w 6127689"/>
              <a:gd name="connsiteY124" fmla="*/ 5928602 h 6858000"/>
              <a:gd name="connsiteX125" fmla="*/ 6056863 w 6127689"/>
              <a:gd name="connsiteY125" fmla="*/ 6000643 h 6858000"/>
              <a:gd name="connsiteX126" fmla="*/ 6045436 w 6127689"/>
              <a:gd name="connsiteY126" fmla="*/ 6124480 h 6858000"/>
              <a:gd name="connsiteX127" fmla="*/ 6030489 w 6127689"/>
              <a:gd name="connsiteY127" fmla="*/ 6317666 h 6858000"/>
              <a:gd name="connsiteX128" fmla="*/ 6007492 w 6127689"/>
              <a:gd name="connsiteY128" fmla="*/ 6440818 h 6858000"/>
              <a:gd name="connsiteX129" fmla="*/ 6009467 w 6127689"/>
              <a:gd name="connsiteY129" fmla="*/ 6487076 h 6858000"/>
              <a:gd name="connsiteX130" fmla="*/ 5995064 w 6127689"/>
              <a:gd name="connsiteY130" fmla="*/ 6540791 h 6858000"/>
              <a:gd name="connsiteX131" fmla="*/ 5996309 w 6127689"/>
              <a:gd name="connsiteY131" fmla="*/ 6543961 h 6858000"/>
              <a:gd name="connsiteX132" fmla="*/ 5996048 w 6127689"/>
              <a:gd name="connsiteY132" fmla="*/ 6555444 h 6858000"/>
              <a:gd name="connsiteX133" fmla="*/ 6002524 w 6127689"/>
              <a:gd name="connsiteY133" fmla="*/ 6560188 h 6858000"/>
              <a:gd name="connsiteX134" fmla="*/ 6006823 w 6127689"/>
              <a:gd name="connsiteY134" fmla="*/ 6578546 h 6858000"/>
              <a:gd name="connsiteX135" fmla="*/ 6004510 w 6127689"/>
              <a:gd name="connsiteY135" fmla="*/ 6599256 h 6858000"/>
              <a:gd name="connsiteX136" fmla="*/ 5986207 w 6127689"/>
              <a:gd name="connsiteY136" fmla="*/ 6695855 h 6858000"/>
              <a:gd name="connsiteX137" fmla="*/ 5979428 w 6127689"/>
              <a:gd name="connsiteY137" fmla="*/ 6754678 h 6858000"/>
              <a:gd name="connsiteX138" fmla="*/ 5983398 w 6127689"/>
              <a:gd name="connsiteY138" fmla="*/ 6778641 h 6858000"/>
              <a:gd name="connsiteX139" fmla="*/ 5984543 w 6127689"/>
              <a:gd name="connsiteY139" fmla="*/ 6811016 h 6858000"/>
              <a:gd name="connsiteX140" fmla="*/ 5981802 w 6127689"/>
              <a:gd name="connsiteY140" fmla="*/ 6838578 h 6858000"/>
              <a:gd name="connsiteX141" fmla="*/ 5979671 w 6127689"/>
              <a:gd name="connsiteY141" fmla="*/ 6858000 h 6858000"/>
              <a:gd name="connsiteX142" fmla="*/ 0 w 6127689"/>
              <a:gd name="connsiteY142" fmla="*/ 6858000 h 6858000"/>
              <a:gd name="connsiteX143" fmla="*/ 0 w 6127689"/>
              <a:gd name="connsiteY143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18847 w 6127689"/>
              <a:gd name="connsiteY45" fmla="*/ 2817825 h 6858000"/>
              <a:gd name="connsiteX46" fmla="*/ 5457023 w 6127689"/>
              <a:gd name="connsiteY46" fmla="*/ 2858292 h 6858000"/>
              <a:gd name="connsiteX47" fmla="*/ 5479298 w 6127689"/>
              <a:gd name="connsiteY47" fmla="*/ 2947791 h 6858000"/>
              <a:gd name="connsiteX48" fmla="*/ 5481770 w 6127689"/>
              <a:gd name="connsiteY48" fmla="*/ 2951352 h 6858000"/>
              <a:gd name="connsiteX49" fmla="*/ 5482045 w 6127689"/>
              <a:gd name="connsiteY49" fmla="*/ 2984371 h 6858000"/>
              <a:gd name="connsiteX50" fmla="*/ 5482415 w 6127689"/>
              <a:gd name="connsiteY50" fmla="*/ 3004079 h 6858000"/>
              <a:gd name="connsiteX51" fmla="*/ 5503944 w 6127689"/>
              <a:gd name="connsiteY51" fmla="*/ 3123335 h 6858000"/>
              <a:gd name="connsiteX52" fmla="*/ 5516007 w 6127689"/>
              <a:gd name="connsiteY52" fmla="*/ 3258473 h 6858000"/>
              <a:gd name="connsiteX53" fmla="*/ 5566839 w 6127689"/>
              <a:gd name="connsiteY53" fmla="*/ 3345295 h 6858000"/>
              <a:gd name="connsiteX54" fmla="*/ 5589758 w 6127689"/>
              <a:gd name="connsiteY54" fmla="*/ 3506453 h 6858000"/>
              <a:gd name="connsiteX55" fmla="*/ 5596144 w 6127689"/>
              <a:gd name="connsiteY55" fmla="*/ 3534624 h 6858000"/>
              <a:gd name="connsiteX56" fmla="*/ 5597750 w 6127689"/>
              <a:gd name="connsiteY56" fmla="*/ 3534129 h 6858000"/>
              <a:gd name="connsiteX57" fmla="*/ 5599700 w 6127689"/>
              <a:gd name="connsiteY57" fmla="*/ 3547221 h 6858000"/>
              <a:gd name="connsiteX58" fmla="*/ 5615031 w 6127689"/>
              <a:gd name="connsiteY58" fmla="*/ 3557482 h 6858000"/>
              <a:gd name="connsiteX59" fmla="*/ 5618377 w 6127689"/>
              <a:gd name="connsiteY59" fmla="*/ 3588431 h 6858000"/>
              <a:gd name="connsiteX60" fmla="*/ 5612155 w 6127689"/>
              <a:gd name="connsiteY60" fmla="*/ 3589869 h 6858000"/>
              <a:gd name="connsiteX61" fmla="*/ 5620843 w 6127689"/>
              <a:gd name="connsiteY61" fmla="*/ 3606745 h 6858000"/>
              <a:gd name="connsiteX62" fmla="*/ 5655472 w 6127689"/>
              <a:gd name="connsiteY62" fmla="*/ 3678877 h 6858000"/>
              <a:gd name="connsiteX63" fmla="*/ 5683015 w 6127689"/>
              <a:gd name="connsiteY63" fmla="*/ 3762025 h 6858000"/>
              <a:gd name="connsiteX64" fmla="*/ 5696643 w 6127689"/>
              <a:gd name="connsiteY64" fmla="*/ 3773888 h 6858000"/>
              <a:gd name="connsiteX65" fmla="*/ 5699203 w 6127689"/>
              <a:gd name="connsiteY65" fmla="*/ 3775823 h 6858000"/>
              <a:gd name="connsiteX66" fmla="*/ 5704824 w 6127689"/>
              <a:gd name="connsiteY66" fmla="*/ 3785966 h 6858000"/>
              <a:gd name="connsiteX67" fmla="*/ 5733539 w 6127689"/>
              <a:gd name="connsiteY67" fmla="*/ 3818457 h 6858000"/>
              <a:gd name="connsiteX68" fmla="*/ 5768491 w 6127689"/>
              <a:gd name="connsiteY68" fmla="*/ 3914399 h 6858000"/>
              <a:gd name="connsiteX69" fmla="*/ 5793123 w 6127689"/>
              <a:gd name="connsiteY69" fmla="*/ 3969952 h 6858000"/>
              <a:gd name="connsiteX70" fmla="*/ 5808321 w 6127689"/>
              <a:gd name="connsiteY70" fmla="*/ 3988153 h 6858000"/>
              <a:gd name="connsiteX71" fmla="*/ 5825621 w 6127689"/>
              <a:gd name="connsiteY71" fmla="*/ 4015525 h 6858000"/>
              <a:gd name="connsiteX72" fmla="*/ 5860672 w 6127689"/>
              <a:gd name="connsiteY72" fmla="*/ 4061579 h 6858000"/>
              <a:gd name="connsiteX73" fmla="*/ 5872173 w 6127689"/>
              <a:gd name="connsiteY73" fmla="*/ 4088497 h 6858000"/>
              <a:gd name="connsiteX74" fmla="*/ 5883705 w 6127689"/>
              <a:gd name="connsiteY74" fmla="*/ 4101899 h 6858000"/>
              <a:gd name="connsiteX75" fmla="*/ 5894095 w 6127689"/>
              <a:gd name="connsiteY75" fmla="*/ 4128857 h 6858000"/>
              <a:gd name="connsiteX76" fmla="*/ 5898339 w 6127689"/>
              <a:gd name="connsiteY76" fmla="*/ 4140800 h 6858000"/>
              <a:gd name="connsiteX77" fmla="*/ 5903513 w 6127689"/>
              <a:gd name="connsiteY77" fmla="*/ 4187661 h 6858000"/>
              <a:gd name="connsiteX78" fmla="*/ 5917114 w 6127689"/>
              <a:gd name="connsiteY78" fmla="*/ 4213096 h 6858000"/>
              <a:gd name="connsiteX79" fmla="*/ 5924233 w 6127689"/>
              <a:gd name="connsiteY79" fmla="*/ 4242060 h 6858000"/>
              <a:gd name="connsiteX80" fmla="*/ 5928910 w 6127689"/>
              <a:gd name="connsiteY80" fmla="*/ 4300973 h 6858000"/>
              <a:gd name="connsiteX81" fmla="*/ 5939320 w 6127689"/>
              <a:gd name="connsiteY81" fmla="*/ 4340435 h 6858000"/>
              <a:gd name="connsiteX82" fmla="*/ 5946705 w 6127689"/>
              <a:gd name="connsiteY82" fmla="*/ 4428051 h 6858000"/>
              <a:gd name="connsiteX83" fmla="*/ 5949261 w 6127689"/>
              <a:gd name="connsiteY83" fmla="*/ 4449185 h 6858000"/>
              <a:gd name="connsiteX84" fmla="*/ 5957504 w 6127689"/>
              <a:gd name="connsiteY84" fmla="*/ 4465911 h 6858000"/>
              <a:gd name="connsiteX85" fmla="*/ 5964689 w 6127689"/>
              <a:gd name="connsiteY85" fmla="*/ 4468532 h 6858000"/>
              <a:gd name="connsiteX86" fmla="*/ 5967062 w 6127689"/>
              <a:gd name="connsiteY86" fmla="*/ 4479923 h 6858000"/>
              <a:gd name="connsiteX87" fmla="*/ 5968960 w 6127689"/>
              <a:gd name="connsiteY87" fmla="*/ 4482655 h 6858000"/>
              <a:gd name="connsiteX88" fmla="*/ 5978567 w 6127689"/>
              <a:gd name="connsiteY88" fmla="*/ 4498605 h 6858000"/>
              <a:gd name="connsiteX89" fmla="*/ 5980106 w 6127689"/>
              <a:gd name="connsiteY89" fmla="*/ 4585087 h 6858000"/>
              <a:gd name="connsiteX90" fmla="*/ 5998138 w 6127689"/>
              <a:gd name="connsiteY90" fmla="*/ 4697518 h 6858000"/>
              <a:gd name="connsiteX91" fmla="*/ 6013516 w 6127689"/>
              <a:gd name="connsiteY91" fmla="*/ 4786619 h 6858000"/>
              <a:gd name="connsiteX92" fmla="*/ 6025404 w 6127689"/>
              <a:gd name="connsiteY92" fmla="*/ 4858148 h 6858000"/>
              <a:gd name="connsiteX93" fmla="*/ 6007749 w 6127689"/>
              <a:gd name="connsiteY93" fmla="*/ 4964715 h 6858000"/>
              <a:gd name="connsiteX94" fmla="*/ 6005269 w 6127689"/>
              <a:gd name="connsiteY94" fmla="*/ 5150567 h 6858000"/>
              <a:gd name="connsiteX95" fmla="*/ 6001127 w 6127689"/>
              <a:gd name="connsiteY95" fmla="*/ 5164609 h 6858000"/>
              <a:gd name="connsiteX96" fmla="*/ 5996647 w 6127689"/>
              <a:gd name="connsiteY96" fmla="*/ 5185640 h 6858000"/>
              <a:gd name="connsiteX97" fmla="*/ 5998514 w 6127689"/>
              <a:gd name="connsiteY97" fmla="*/ 5189673 h 6858000"/>
              <a:gd name="connsiteX98" fmla="*/ 6018409 w 6127689"/>
              <a:gd name="connsiteY98" fmla="*/ 5227157 h 6858000"/>
              <a:gd name="connsiteX99" fmla="*/ 6036748 w 6127689"/>
              <a:gd name="connsiteY99" fmla="*/ 5322752 h 6858000"/>
              <a:gd name="connsiteX100" fmla="*/ 6036943 w 6127689"/>
              <a:gd name="connsiteY100" fmla="*/ 5329480 h 6858000"/>
              <a:gd name="connsiteX101" fmla="*/ 6037236 w 6127689"/>
              <a:gd name="connsiteY101" fmla="*/ 5329634 h 6858000"/>
              <a:gd name="connsiteX102" fmla="*/ 6038019 w 6127689"/>
              <a:gd name="connsiteY102" fmla="*/ 5336764 h 6858000"/>
              <a:gd name="connsiteX103" fmla="*/ 6037298 w 6127689"/>
              <a:gd name="connsiteY103" fmla="*/ 5341753 h 6858000"/>
              <a:gd name="connsiteX104" fmla="*/ 6037677 w 6127689"/>
              <a:gd name="connsiteY104" fmla="*/ 5354807 h 6858000"/>
              <a:gd name="connsiteX105" fmla="*/ 6039728 w 6127689"/>
              <a:gd name="connsiteY105" fmla="*/ 5359416 h 6858000"/>
              <a:gd name="connsiteX106" fmla="*/ 6043311 w 6127689"/>
              <a:gd name="connsiteY106" fmla="*/ 5361407 h 6858000"/>
              <a:gd name="connsiteX107" fmla="*/ 6042954 w 6127689"/>
              <a:gd name="connsiteY107" fmla="*/ 5362576 h 6858000"/>
              <a:gd name="connsiteX108" fmla="*/ 6053435 w 6127689"/>
              <a:gd name="connsiteY108" fmla="*/ 5387547 h 6858000"/>
              <a:gd name="connsiteX109" fmla="*/ 6065933 w 6127689"/>
              <a:gd name="connsiteY109" fmla="*/ 5443002 h 6858000"/>
              <a:gd name="connsiteX110" fmla="*/ 6068640 w 6127689"/>
              <a:gd name="connsiteY110" fmla="*/ 5474503 h 6858000"/>
              <a:gd name="connsiteX111" fmla="*/ 6080922 w 6127689"/>
              <a:gd name="connsiteY111" fmla="*/ 5561070 h 6858000"/>
              <a:gd name="connsiteX112" fmla="*/ 6096949 w 6127689"/>
              <a:gd name="connsiteY112" fmla="*/ 5648179 h 6858000"/>
              <a:gd name="connsiteX113" fmla="*/ 6125703 w 6127689"/>
              <a:gd name="connsiteY113" fmla="*/ 5692894 h 6858000"/>
              <a:gd name="connsiteX114" fmla="*/ 6126670 w 6127689"/>
              <a:gd name="connsiteY114" fmla="*/ 5697882 h 6858000"/>
              <a:gd name="connsiteX115" fmla="*/ 6124061 w 6127689"/>
              <a:gd name="connsiteY115" fmla="*/ 5710294 h 6858000"/>
              <a:gd name="connsiteX116" fmla="*/ 6122213 w 6127689"/>
              <a:gd name="connsiteY116" fmla="*/ 5714762 h 6858000"/>
              <a:gd name="connsiteX117" fmla="*/ 6121353 w 6127689"/>
              <a:gd name="connsiteY117" fmla="*/ 5721725 h 6858000"/>
              <a:gd name="connsiteX118" fmla="*/ 6121607 w 6127689"/>
              <a:gd name="connsiteY118" fmla="*/ 5721959 h 6858000"/>
              <a:gd name="connsiteX119" fmla="*/ 6120262 w 6127689"/>
              <a:gd name="connsiteY119" fmla="*/ 5728358 h 6858000"/>
              <a:gd name="connsiteX120" fmla="*/ 6127024 w 6127689"/>
              <a:gd name="connsiteY120" fmla="*/ 5786902 h 6858000"/>
              <a:gd name="connsiteX121" fmla="*/ 6127519 w 6127689"/>
              <a:gd name="connsiteY121" fmla="*/ 5865775 h 6858000"/>
              <a:gd name="connsiteX122" fmla="*/ 6119217 w 6127689"/>
              <a:gd name="connsiteY122" fmla="*/ 5888542 h 6858000"/>
              <a:gd name="connsiteX123" fmla="*/ 6102493 w 6127689"/>
              <a:gd name="connsiteY123" fmla="*/ 5928602 h 6858000"/>
              <a:gd name="connsiteX124" fmla="*/ 6056863 w 6127689"/>
              <a:gd name="connsiteY124" fmla="*/ 6000643 h 6858000"/>
              <a:gd name="connsiteX125" fmla="*/ 6045436 w 6127689"/>
              <a:gd name="connsiteY125" fmla="*/ 6124480 h 6858000"/>
              <a:gd name="connsiteX126" fmla="*/ 6030489 w 6127689"/>
              <a:gd name="connsiteY126" fmla="*/ 6317666 h 6858000"/>
              <a:gd name="connsiteX127" fmla="*/ 6007492 w 6127689"/>
              <a:gd name="connsiteY127" fmla="*/ 6440818 h 6858000"/>
              <a:gd name="connsiteX128" fmla="*/ 6009467 w 6127689"/>
              <a:gd name="connsiteY128" fmla="*/ 6487076 h 6858000"/>
              <a:gd name="connsiteX129" fmla="*/ 5995064 w 6127689"/>
              <a:gd name="connsiteY129" fmla="*/ 6540791 h 6858000"/>
              <a:gd name="connsiteX130" fmla="*/ 5996309 w 6127689"/>
              <a:gd name="connsiteY130" fmla="*/ 6543961 h 6858000"/>
              <a:gd name="connsiteX131" fmla="*/ 5996048 w 6127689"/>
              <a:gd name="connsiteY131" fmla="*/ 6555444 h 6858000"/>
              <a:gd name="connsiteX132" fmla="*/ 6002524 w 6127689"/>
              <a:gd name="connsiteY132" fmla="*/ 6560188 h 6858000"/>
              <a:gd name="connsiteX133" fmla="*/ 6006823 w 6127689"/>
              <a:gd name="connsiteY133" fmla="*/ 6578546 h 6858000"/>
              <a:gd name="connsiteX134" fmla="*/ 6004510 w 6127689"/>
              <a:gd name="connsiteY134" fmla="*/ 6599256 h 6858000"/>
              <a:gd name="connsiteX135" fmla="*/ 5986207 w 6127689"/>
              <a:gd name="connsiteY135" fmla="*/ 6695855 h 6858000"/>
              <a:gd name="connsiteX136" fmla="*/ 5979428 w 6127689"/>
              <a:gd name="connsiteY136" fmla="*/ 6754678 h 6858000"/>
              <a:gd name="connsiteX137" fmla="*/ 5983398 w 6127689"/>
              <a:gd name="connsiteY137" fmla="*/ 6778641 h 6858000"/>
              <a:gd name="connsiteX138" fmla="*/ 5984543 w 6127689"/>
              <a:gd name="connsiteY138" fmla="*/ 6811016 h 6858000"/>
              <a:gd name="connsiteX139" fmla="*/ 5981802 w 6127689"/>
              <a:gd name="connsiteY139" fmla="*/ 6838578 h 6858000"/>
              <a:gd name="connsiteX140" fmla="*/ 5979671 w 6127689"/>
              <a:gd name="connsiteY140" fmla="*/ 6858000 h 6858000"/>
              <a:gd name="connsiteX141" fmla="*/ 0 w 6127689"/>
              <a:gd name="connsiteY141" fmla="*/ 6858000 h 6858000"/>
              <a:gd name="connsiteX142" fmla="*/ 0 w 6127689"/>
              <a:gd name="connsiteY14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6589 w 6127689"/>
              <a:gd name="connsiteY43" fmla="*/ 2810822 h 6858000"/>
              <a:gd name="connsiteX44" fmla="*/ 5418542 w 6127689"/>
              <a:gd name="connsiteY44" fmla="*/ 2817745 h 6858000"/>
              <a:gd name="connsiteX45" fmla="*/ 5457023 w 6127689"/>
              <a:gd name="connsiteY45" fmla="*/ 2858292 h 6858000"/>
              <a:gd name="connsiteX46" fmla="*/ 5479298 w 6127689"/>
              <a:gd name="connsiteY46" fmla="*/ 2947791 h 6858000"/>
              <a:gd name="connsiteX47" fmla="*/ 5481770 w 6127689"/>
              <a:gd name="connsiteY47" fmla="*/ 2951352 h 6858000"/>
              <a:gd name="connsiteX48" fmla="*/ 5482045 w 6127689"/>
              <a:gd name="connsiteY48" fmla="*/ 2984371 h 6858000"/>
              <a:gd name="connsiteX49" fmla="*/ 5482415 w 6127689"/>
              <a:gd name="connsiteY49" fmla="*/ 3004079 h 6858000"/>
              <a:gd name="connsiteX50" fmla="*/ 5503944 w 6127689"/>
              <a:gd name="connsiteY50" fmla="*/ 3123335 h 6858000"/>
              <a:gd name="connsiteX51" fmla="*/ 5516007 w 6127689"/>
              <a:gd name="connsiteY51" fmla="*/ 3258473 h 6858000"/>
              <a:gd name="connsiteX52" fmla="*/ 5566839 w 6127689"/>
              <a:gd name="connsiteY52" fmla="*/ 3345295 h 6858000"/>
              <a:gd name="connsiteX53" fmla="*/ 5589758 w 6127689"/>
              <a:gd name="connsiteY53" fmla="*/ 3506453 h 6858000"/>
              <a:gd name="connsiteX54" fmla="*/ 5596144 w 6127689"/>
              <a:gd name="connsiteY54" fmla="*/ 3534624 h 6858000"/>
              <a:gd name="connsiteX55" fmla="*/ 5597750 w 6127689"/>
              <a:gd name="connsiteY55" fmla="*/ 3534129 h 6858000"/>
              <a:gd name="connsiteX56" fmla="*/ 5599700 w 6127689"/>
              <a:gd name="connsiteY56" fmla="*/ 3547221 h 6858000"/>
              <a:gd name="connsiteX57" fmla="*/ 5615031 w 6127689"/>
              <a:gd name="connsiteY57" fmla="*/ 3557482 h 6858000"/>
              <a:gd name="connsiteX58" fmla="*/ 5618377 w 6127689"/>
              <a:gd name="connsiteY58" fmla="*/ 3588431 h 6858000"/>
              <a:gd name="connsiteX59" fmla="*/ 5612155 w 6127689"/>
              <a:gd name="connsiteY59" fmla="*/ 3589869 h 6858000"/>
              <a:gd name="connsiteX60" fmla="*/ 5620843 w 6127689"/>
              <a:gd name="connsiteY60" fmla="*/ 3606745 h 6858000"/>
              <a:gd name="connsiteX61" fmla="*/ 5655472 w 6127689"/>
              <a:gd name="connsiteY61" fmla="*/ 3678877 h 6858000"/>
              <a:gd name="connsiteX62" fmla="*/ 5683015 w 6127689"/>
              <a:gd name="connsiteY62" fmla="*/ 3762025 h 6858000"/>
              <a:gd name="connsiteX63" fmla="*/ 5696643 w 6127689"/>
              <a:gd name="connsiteY63" fmla="*/ 3773888 h 6858000"/>
              <a:gd name="connsiteX64" fmla="*/ 5699203 w 6127689"/>
              <a:gd name="connsiteY64" fmla="*/ 3775823 h 6858000"/>
              <a:gd name="connsiteX65" fmla="*/ 5704824 w 6127689"/>
              <a:gd name="connsiteY65" fmla="*/ 3785966 h 6858000"/>
              <a:gd name="connsiteX66" fmla="*/ 5733539 w 6127689"/>
              <a:gd name="connsiteY66" fmla="*/ 3818457 h 6858000"/>
              <a:gd name="connsiteX67" fmla="*/ 5768491 w 6127689"/>
              <a:gd name="connsiteY67" fmla="*/ 3914399 h 6858000"/>
              <a:gd name="connsiteX68" fmla="*/ 5793123 w 6127689"/>
              <a:gd name="connsiteY68" fmla="*/ 3969952 h 6858000"/>
              <a:gd name="connsiteX69" fmla="*/ 5808321 w 6127689"/>
              <a:gd name="connsiteY69" fmla="*/ 3988153 h 6858000"/>
              <a:gd name="connsiteX70" fmla="*/ 5825621 w 6127689"/>
              <a:gd name="connsiteY70" fmla="*/ 4015525 h 6858000"/>
              <a:gd name="connsiteX71" fmla="*/ 5860672 w 6127689"/>
              <a:gd name="connsiteY71" fmla="*/ 4061579 h 6858000"/>
              <a:gd name="connsiteX72" fmla="*/ 5872173 w 6127689"/>
              <a:gd name="connsiteY72" fmla="*/ 4088497 h 6858000"/>
              <a:gd name="connsiteX73" fmla="*/ 5883705 w 6127689"/>
              <a:gd name="connsiteY73" fmla="*/ 4101899 h 6858000"/>
              <a:gd name="connsiteX74" fmla="*/ 5894095 w 6127689"/>
              <a:gd name="connsiteY74" fmla="*/ 4128857 h 6858000"/>
              <a:gd name="connsiteX75" fmla="*/ 5898339 w 6127689"/>
              <a:gd name="connsiteY75" fmla="*/ 4140800 h 6858000"/>
              <a:gd name="connsiteX76" fmla="*/ 5903513 w 6127689"/>
              <a:gd name="connsiteY76" fmla="*/ 4187661 h 6858000"/>
              <a:gd name="connsiteX77" fmla="*/ 5917114 w 6127689"/>
              <a:gd name="connsiteY77" fmla="*/ 4213096 h 6858000"/>
              <a:gd name="connsiteX78" fmla="*/ 5924233 w 6127689"/>
              <a:gd name="connsiteY78" fmla="*/ 4242060 h 6858000"/>
              <a:gd name="connsiteX79" fmla="*/ 5928910 w 6127689"/>
              <a:gd name="connsiteY79" fmla="*/ 4300973 h 6858000"/>
              <a:gd name="connsiteX80" fmla="*/ 5939320 w 6127689"/>
              <a:gd name="connsiteY80" fmla="*/ 4340435 h 6858000"/>
              <a:gd name="connsiteX81" fmla="*/ 5946705 w 6127689"/>
              <a:gd name="connsiteY81" fmla="*/ 4428051 h 6858000"/>
              <a:gd name="connsiteX82" fmla="*/ 5949261 w 6127689"/>
              <a:gd name="connsiteY82" fmla="*/ 4449185 h 6858000"/>
              <a:gd name="connsiteX83" fmla="*/ 5957504 w 6127689"/>
              <a:gd name="connsiteY83" fmla="*/ 4465911 h 6858000"/>
              <a:gd name="connsiteX84" fmla="*/ 5964689 w 6127689"/>
              <a:gd name="connsiteY84" fmla="*/ 4468532 h 6858000"/>
              <a:gd name="connsiteX85" fmla="*/ 5967062 w 6127689"/>
              <a:gd name="connsiteY85" fmla="*/ 4479923 h 6858000"/>
              <a:gd name="connsiteX86" fmla="*/ 5968960 w 6127689"/>
              <a:gd name="connsiteY86" fmla="*/ 4482655 h 6858000"/>
              <a:gd name="connsiteX87" fmla="*/ 5978567 w 6127689"/>
              <a:gd name="connsiteY87" fmla="*/ 4498605 h 6858000"/>
              <a:gd name="connsiteX88" fmla="*/ 5980106 w 6127689"/>
              <a:gd name="connsiteY88" fmla="*/ 4585087 h 6858000"/>
              <a:gd name="connsiteX89" fmla="*/ 5998138 w 6127689"/>
              <a:gd name="connsiteY89" fmla="*/ 4697518 h 6858000"/>
              <a:gd name="connsiteX90" fmla="*/ 6013516 w 6127689"/>
              <a:gd name="connsiteY90" fmla="*/ 4786619 h 6858000"/>
              <a:gd name="connsiteX91" fmla="*/ 6025404 w 6127689"/>
              <a:gd name="connsiteY91" fmla="*/ 4858148 h 6858000"/>
              <a:gd name="connsiteX92" fmla="*/ 6007749 w 6127689"/>
              <a:gd name="connsiteY92" fmla="*/ 4964715 h 6858000"/>
              <a:gd name="connsiteX93" fmla="*/ 6005269 w 6127689"/>
              <a:gd name="connsiteY93" fmla="*/ 5150567 h 6858000"/>
              <a:gd name="connsiteX94" fmla="*/ 6001127 w 6127689"/>
              <a:gd name="connsiteY94" fmla="*/ 5164609 h 6858000"/>
              <a:gd name="connsiteX95" fmla="*/ 5996647 w 6127689"/>
              <a:gd name="connsiteY95" fmla="*/ 5185640 h 6858000"/>
              <a:gd name="connsiteX96" fmla="*/ 5998514 w 6127689"/>
              <a:gd name="connsiteY96" fmla="*/ 5189673 h 6858000"/>
              <a:gd name="connsiteX97" fmla="*/ 6018409 w 6127689"/>
              <a:gd name="connsiteY97" fmla="*/ 5227157 h 6858000"/>
              <a:gd name="connsiteX98" fmla="*/ 6036748 w 6127689"/>
              <a:gd name="connsiteY98" fmla="*/ 5322752 h 6858000"/>
              <a:gd name="connsiteX99" fmla="*/ 6036943 w 6127689"/>
              <a:gd name="connsiteY99" fmla="*/ 5329480 h 6858000"/>
              <a:gd name="connsiteX100" fmla="*/ 6037236 w 6127689"/>
              <a:gd name="connsiteY100" fmla="*/ 5329634 h 6858000"/>
              <a:gd name="connsiteX101" fmla="*/ 6038019 w 6127689"/>
              <a:gd name="connsiteY101" fmla="*/ 5336764 h 6858000"/>
              <a:gd name="connsiteX102" fmla="*/ 6037298 w 6127689"/>
              <a:gd name="connsiteY102" fmla="*/ 5341753 h 6858000"/>
              <a:gd name="connsiteX103" fmla="*/ 6037677 w 6127689"/>
              <a:gd name="connsiteY103" fmla="*/ 5354807 h 6858000"/>
              <a:gd name="connsiteX104" fmla="*/ 6039728 w 6127689"/>
              <a:gd name="connsiteY104" fmla="*/ 5359416 h 6858000"/>
              <a:gd name="connsiteX105" fmla="*/ 6043311 w 6127689"/>
              <a:gd name="connsiteY105" fmla="*/ 5361407 h 6858000"/>
              <a:gd name="connsiteX106" fmla="*/ 6042954 w 6127689"/>
              <a:gd name="connsiteY106" fmla="*/ 5362576 h 6858000"/>
              <a:gd name="connsiteX107" fmla="*/ 6053435 w 6127689"/>
              <a:gd name="connsiteY107" fmla="*/ 5387547 h 6858000"/>
              <a:gd name="connsiteX108" fmla="*/ 6065933 w 6127689"/>
              <a:gd name="connsiteY108" fmla="*/ 5443002 h 6858000"/>
              <a:gd name="connsiteX109" fmla="*/ 6068640 w 6127689"/>
              <a:gd name="connsiteY109" fmla="*/ 5474503 h 6858000"/>
              <a:gd name="connsiteX110" fmla="*/ 6080922 w 6127689"/>
              <a:gd name="connsiteY110" fmla="*/ 5561070 h 6858000"/>
              <a:gd name="connsiteX111" fmla="*/ 6096949 w 6127689"/>
              <a:gd name="connsiteY111" fmla="*/ 5648179 h 6858000"/>
              <a:gd name="connsiteX112" fmla="*/ 6125703 w 6127689"/>
              <a:gd name="connsiteY112" fmla="*/ 5692894 h 6858000"/>
              <a:gd name="connsiteX113" fmla="*/ 6126670 w 6127689"/>
              <a:gd name="connsiteY113" fmla="*/ 5697882 h 6858000"/>
              <a:gd name="connsiteX114" fmla="*/ 6124061 w 6127689"/>
              <a:gd name="connsiteY114" fmla="*/ 5710294 h 6858000"/>
              <a:gd name="connsiteX115" fmla="*/ 6122213 w 6127689"/>
              <a:gd name="connsiteY115" fmla="*/ 5714762 h 6858000"/>
              <a:gd name="connsiteX116" fmla="*/ 6121353 w 6127689"/>
              <a:gd name="connsiteY116" fmla="*/ 5721725 h 6858000"/>
              <a:gd name="connsiteX117" fmla="*/ 6121607 w 6127689"/>
              <a:gd name="connsiteY117" fmla="*/ 5721959 h 6858000"/>
              <a:gd name="connsiteX118" fmla="*/ 6120262 w 6127689"/>
              <a:gd name="connsiteY118" fmla="*/ 5728358 h 6858000"/>
              <a:gd name="connsiteX119" fmla="*/ 6127024 w 6127689"/>
              <a:gd name="connsiteY119" fmla="*/ 5786902 h 6858000"/>
              <a:gd name="connsiteX120" fmla="*/ 6127519 w 6127689"/>
              <a:gd name="connsiteY120" fmla="*/ 5865775 h 6858000"/>
              <a:gd name="connsiteX121" fmla="*/ 6119217 w 6127689"/>
              <a:gd name="connsiteY121" fmla="*/ 5888542 h 6858000"/>
              <a:gd name="connsiteX122" fmla="*/ 6102493 w 6127689"/>
              <a:gd name="connsiteY122" fmla="*/ 5928602 h 6858000"/>
              <a:gd name="connsiteX123" fmla="*/ 6056863 w 6127689"/>
              <a:gd name="connsiteY123" fmla="*/ 6000643 h 6858000"/>
              <a:gd name="connsiteX124" fmla="*/ 6045436 w 6127689"/>
              <a:gd name="connsiteY124" fmla="*/ 6124480 h 6858000"/>
              <a:gd name="connsiteX125" fmla="*/ 6030489 w 6127689"/>
              <a:gd name="connsiteY125" fmla="*/ 6317666 h 6858000"/>
              <a:gd name="connsiteX126" fmla="*/ 6007492 w 6127689"/>
              <a:gd name="connsiteY126" fmla="*/ 6440818 h 6858000"/>
              <a:gd name="connsiteX127" fmla="*/ 6009467 w 6127689"/>
              <a:gd name="connsiteY127" fmla="*/ 6487076 h 6858000"/>
              <a:gd name="connsiteX128" fmla="*/ 5995064 w 6127689"/>
              <a:gd name="connsiteY128" fmla="*/ 6540791 h 6858000"/>
              <a:gd name="connsiteX129" fmla="*/ 5996309 w 6127689"/>
              <a:gd name="connsiteY129" fmla="*/ 6543961 h 6858000"/>
              <a:gd name="connsiteX130" fmla="*/ 5996048 w 6127689"/>
              <a:gd name="connsiteY130" fmla="*/ 6555444 h 6858000"/>
              <a:gd name="connsiteX131" fmla="*/ 6002524 w 6127689"/>
              <a:gd name="connsiteY131" fmla="*/ 6560188 h 6858000"/>
              <a:gd name="connsiteX132" fmla="*/ 6006823 w 6127689"/>
              <a:gd name="connsiteY132" fmla="*/ 6578546 h 6858000"/>
              <a:gd name="connsiteX133" fmla="*/ 6004510 w 6127689"/>
              <a:gd name="connsiteY133" fmla="*/ 6599256 h 6858000"/>
              <a:gd name="connsiteX134" fmla="*/ 5986207 w 6127689"/>
              <a:gd name="connsiteY134" fmla="*/ 6695855 h 6858000"/>
              <a:gd name="connsiteX135" fmla="*/ 5979428 w 6127689"/>
              <a:gd name="connsiteY135" fmla="*/ 6754678 h 6858000"/>
              <a:gd name="connsiteX136" fmla="*/ 5983398 w 6127689"/>
              <a:gd name="connsiteY136" fmla="*/ 6778641 h 6858000"/>
              <a:gd name="connsiteX137" fmla="*/ 5984543 w 6127689"/>
              <a:gd name="connsiteY137" fmla="*/ 6811016 h 6858000"/>
              <a:gd name="connsiteX138" fmla="*/ 5981802 w 6127689"/>
              <a:gd name="connsiteY138" fmla="*/ 6838578 h 6858000"/>
              <a:gd name="connsiteX139" fmla="*/ 5979671 w 6127689"/>
              <a:gd name="connsiteY139" fmla="*/ 6858000 h 6858000"/>
              <a:gd name="connsiteX140" fmla="*/ 0 w 6127689"/>
              <a:gd name="connsiteY140" fmla="*/ 6858000 h 6858000"/>
              <a:gd name="connsiteX141" fmla="*/ 0 w 6127689"/>
              <a:gd name="connsiteY14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18542 w 6127689"/>
              <a:gd name="connsiteY43" fmla="*/ 2817745 h 6858000"/>
              <a:gd name="connsiteX44" fmla="*/ 5457023 w 6127689"/>
              <a:gd name="connsiteY44" fmla="*/ 2858292 h 6858000"/>
              <a:gd name="connsiteX45" fmla="*/ 5479298 w 6127689"/>
              <a:gd name="connsiteY45" fmla="*/ 2947791 h 6858000"/>
              <a:gd name="connsiteX46" fmla="*/ 5481770 w 6127689"/>
              <a:gd name="connsiteY46" fmla="*/ 2951352 h 6858000"/>
              <a:gd name="connsiteX47" fmla="*/ 5482045 w 6127689"/>
              <a:gd name="connsiteY47" fmla="*/ 2984371 h 6858000"/>
              <a:gd name="connsiteX48" fmla="*/ 5482415 w 6127689"/>
              <a:gd name="connsiteY48" fmla="*/ 3004079 h 6858000"/>
              <a:gd name="connsiteX49" fmla="*/ 5503944 w 6127689"/>
              <a:gd name="connsiteY49" fmla="*/ 3123335 h 6858000"/>
              <a:gd name="connsiteX50" fmla="*/ 5516007 w 6127689"/>
              <a:gd name="connsiteY50" fmla="*/ 3258473 h 6858000"/>
              <a:gd name="connsiteX51" fmla="*/ 5566839 w 6127689"/>
              <a:gd name="connsiteY51" fmla="*/ 3345295 h 6858000"/>
              <a:gd name="connsiteX52" fmla="*/ 5589758 w 6127689"/>
              <a:gd name="connsiteY52" fmla="*/ 3506453 h 6858000"/>
              <a:gd name="connsiteX53" fmla="*/ 5596144 w 6127689"/>
              <a:gd name="connsiteY53" fmla="*/ 3534624 h 6858000"/>
              <a:gd name="connsiteX54" fmla="*/ 5597750 w 6127689"/>
              <a:gd name="connsiteY54" fmla="*/ 3534129 h 6858000"/>
              <a:gd name="connsiteX55" fmla="*/ 5599700 w 6127689"/>
              <a:gd name="connsiteY55" fmla="*/ 3547221 h 6858000"/>
              <a:gd name="connsiteX56" fmla="*/ 5615031 w 6127689"/>
              <a:gd name="connsiteY56" fmla="*/ 3557482 h 6858000"/>
              <a:gd name="connsiteX57" fmla="*/ 5618377 w 6127689"/>
              <a:gd name="connsiteY57" fmla="*/ 3588431 h 6858000"/>
              <a:gd name="connsiteX58" fmla="*/ 5612155 w 6127689"/>
              <a:gd name="connsiteY58" fmla="*/ 3589869 h 6858000"/>
              <a:gd name="connsiteX59" fmla="*/ 5620843 w 6127689"/>
              <a:gd name="connsiteY59" fmla="*/ 3606745 h 6858000"/>
              <a:gd name="connsiteX60" fmla="*/ 5655472 w 6127689"/>
              <a:gd name="connsiteY60" fmla="*/ 3678877 h 6858000"/>
              <a:gd name="connsiteX61" fmla="*/ 5683015 w 6127689"/>
              <a:gd name="connsiteY61" fmla="*/ 3762025 h 6858000"/>
              <a:gd name="connsiteX62" fmla="*/ 5696643 w 6127689"/>
              <a:gd name="connsiteY62" fmla="*/ 3773888 h 6858000"/>
              <a:gd name="connsiteX63" fmla="*/ 5699203 w 6127689"/>
              <a:gd name="connsiteY63" fmla="*/ 3775823 h 6858000"/>
              <a:gd name="connsiteX64" fmla="*/ 5704824 w 6127689"/>
              <a:gd name="connsiteY64" fmla="*/ 3785966 h 6858000"/>
              <a:gd name="connsiteX65" fmla="*/ 5733539 w 6127689"/>
              <a:gd name="connsiteY65" fmla="*/ 3818457 h 6858000"/>
              <a:gd name="connsiteX66" fmla="*/ 5768491 w 6127689"/>
              <a:gd name="connsiteY66" fmla="*/ 3914399 h 6858000"/>
              <a:gd name="connsiteX67" fmla="*/ 5793123 w 6127689"/>
              <a:gd name="connsiteY67" fmla="*/ 3969952 h 6858000"/>
              <a:gd name="connsiteX68" fmla="*/ 5808321 w 6127689"/>
              <a:gd name="connsiteY68" fmla="*/ 3988153 h 6858000"/>
              <a:gd name="connsiteX69" fmla="*/ 5825621 w 6127689"/>
              <a:gd name="connsiteY69" fmla="*/ 4015525 h 6858000"/>
              <a:gd name="connsiteX70" fmla="*/ 5860672 w 6127689"/>
              <a:gd name="connsiteY70" fmla="*/ 4061579 h 6858000"/>
              <a:gd name="connsiteX71" fmla="*/ 5872173 w 6127689"/>
              <a:gd name="connsiteY71" fmla="*/ 4088497 h 6858000"/>
              <a:gd name="connsiteX72" fmla="*/ 5883705 w 6127689"/>
              <a:gd name="connsiteY72" fmla="*/ 4101899 h 6858000"/>
              <a:gd name="connsiteX73" fmla="*/ 5894095 w 6127689"/>
              <a:gd name="connsiteY73" fmla="*/ 4128857 h 6858000"/>
              <a:gd name="connsiteX74" fmla="*/ 5898339 w 6127689"/>
              <a:gd name="connsiteY74" fmla="*/ 4140800 h 6858000"/>
              <a:gd name="connsiteX75" fmla="*/ 5903513 w 6127689"/>
              <a:gd name="connsiteY75" fmla="*/ 4187661 h 6858000"/>
              <a:gd name="connsiteX76" fmla="*/ 5917114 w 6127689"/>
              <a:gd name="connsiteY76" fmla="*/ 4213096 h 6858000"/>
              <a:gd name="connsiteX77" fmla="*/ 5924233 w 6127689"/>
              <a:gd name="connsiteY77" fmla="*/ 4242060 h 6858000"/>
              <a:gd name="connsiteX78" fmla="*/ 5928910 w 6127689"/>
              <a:gd name="connsiteY78" fmla="*/ 4300973 h 6858000"/>
              <a:gd name="connsiteX79" fmla="*/ 5939320 w 6127689"/>
              <a:gd name="connsiteY79" fmla="*/ 4340435 h 6858000"/>
              <a:gd name="connsiteX80" fmla="*/ 5946705 w 6127689"/>
              <a:gd name="connsiteY80" fmla="*/ 4428051 h 6858000"/>
              <a:gd name="connsiteX81" fmla="*/ 5949261 w 6127689"/>
              <a:gd name="connsiteY81" fmla="*/ 4449185 h 6858000"/>
              <a:gd name="connsiteX82" fmla="*/ 5957504 w 6127689"/>
              <a:gd name="connsiteY82" fmla="*/ 4465911 h 6858000"/>
              <a:gd name="connsiteX83" fmla="*/ 5964689 w 6127689"/>
              <a:gd name="connsiteY83" fmla="*/ 4468532 h 6858000"/>
              <a:gd name="connsiteX84" fmla="*/ 5967062 w 6127689"/>
              <a:gd name="connsiteY84" fmla="*/ 4479923 h 6858000"/>
              <a:gd name="connsiteX85" fmla="*/ 5968960 w 6127689"/>
              <a:gd name="connsiteY85" fmla="*/ 4482655 h 6858000"/>
              <a:gd name="connsiteX86" fmla="*/ 5978567 w 6127689"/>
              <a:gd name="connsiteY86" fmla="*/ 4498605 h 6858000"/>
              <a:gd name="connsiteX87" fmla="*/ 5980106 w 6127689"/>
              <a:gd name="connsiteY87" fmla="*/ 4585087 h 6858000"/>
              <a:gd name="connsiteX88" fmla="*/ 5998138 w 6127689"/>
              <a:gd name="connsiteY88" fmla="*/ 4697518 h 6858000"/>
              <a:gd name="connsiteX89" fmla="*/ 6013516 w 6127689"/>
              <a:gd name="connsiteY89" fmla="*/ 4786619 h 6858000"/>
              <a:gd name="connsiteX90" fmla="*/ 6025404 w 6127689"/>
              <a:gd name="connsiteY90" fmla="*/ 4858148 h 6858000"/>
              <a:gd name="connsiteX91" fmla="*/ 6007749 w 6127689"/>
              <a:gd name="connsiteY91" fmla="*/ 4964715 h 6858000"/>
              <a:gd name="connsiteX92" fmla="*/ 6005269 w 6127689"/>
              <a:gd name="connsiteY92" fmla="*/ 5150567 h 6858000"/>
              <a:gd name="connsiteX93" fmla="*/ 6001127 w 6127689"/>
              <a:gd name="connsiteY93" fmla="*/ 5164609 h 6858000"/>
              <a:gd name="connsiteX94" fmla="*/ 5996647 w 6127689"/>
              <a:gd name="connsiteY94" fmla="*/ 5185640 h 6858000"/>
              <a:gd name="connsiteX95" fmla="*/ 5998514 w 6127689"/>
              <a:gd name="connsiteY95" fmla="*/ 5189673 h 6858000"/>
              <a:gd name="connsiteX96" fmla="*/ 6018409 w 6127689"/>
              <a:gd name="connsiteY96" fmla="*/ 5227157 h 6858000"/>
              <a:gd name="connsiteX97" fmla="*/ 6036748 w 6127689"/>
              <a:gd name="connsiteY97" fmla="*/ 5322752 h 6858000"/>
              <a:gd name="connsiteX98" fmla="*/ 6036943 w 6127689"/>
              <a:gd name="connsiteY98" fmla="*/ 5329480 h 6858000"/>
              <a:gd name="connsiteX99" fmla="*/ 6037236 w 6127689"/>
              <a:gd name="connsiteY99" fmla="*/ 5329634 h 6858000"/>
              <a:gd name="connsiteX100" fmla="*/ 6038019 w 6127689"/>
              <a:gd name="connsiteY100" fmla="*/ 5336764 h 6858000"/>
              <a:gd name="connsiteX101" fmla="*/ 6037298 w 6127689"/>
              <a:gd name="connsiteY101" fmla="*/ 5341753 h 6858000"/>
              <a:gd name="connsiteX102" fmla="*/ 6037677 w 6127689"/>
              <a:gd name="connsiteY102" fmla="*/ 5354807 h 6858000"/>
              <a:gd name="connsiteX103" fmla="*/ 6039728 w 6127689"/>
              <a:gd name="connsiteY103" fmla="*/ 5359416 h 6858000"/>
              <a:gd name="connsiteX104" fmla="*/ 6043311 w 6127689"/>
              <a:gd name="connsiteY104" fmla="*/ 5361407 h 6858000"/>
              <a:gd name="connsiteX105" fmla="*/ 6042954 w 6127689"/>
              <a:gd name="connsiteY105" fmla="*/ 5362576 h 6858000"/>
              <a:gd name="connsiteX106" fmla="*/ 6053435 w 6127689"/>
              <a:gd name="connsiteY106" fmla="*/ 5387547 h 6858000"/>
              <a:gd name="connsiteX107" fmla="*/ 6065933 w 6127689"/>
              <a:gd name="connsiteY107" fmla="*/ 5443002 h 6858000"/>
              <a:gd name="connsiteX108" fmla="*/ 6068640 w 6127689"/>
              <a:gd name="connsiteY108" fmla="*/ 5474503 h 6858000"/>
              <a:gd name="connsiteX109" fmla="*/ 6080922 w 6127689"/>
              <a:gd name="connsiteY109" fmla="*/ 5561070 h 6858000"/>
              <a:gd name="connsiteX110" fmla="*/ 6096949 w 6127689"/>
              <a:gd name="connsiteY110" fmla="*/ 5648179 h 6858000"/>
              <a:gd name="connsiteX111" fmla="*/ 6125703 w 6127689"/>
              <a:gd name="connsiteY111" fmla="*/ 5692894 h 6858000"/>
              <a:gd name="connsiteX112" fmla="*/ 6126670 w 6127689"/>
              <a:gd name="connsiteY112" fmla="*/ 5697882 h 6858000"/>
              <a:gd name="connsiteX113" fmla="*/ 6124061 w 6127689"/>
              <a:gd name="connsiteY113" fmla="*/ 5710294 h 6858000"/>
              <a:gd name="connsiteX114" fmla="*/ 6122213 w 6127689"/>
              <a:gd name="connsiteY114" fmla="*/ 5714762 h 6858000"/>
              <a:gd name="connsiteX115" fmla="*/ 6121353 w 6127689"/>
              <a:gd name="connsiteY115" fmla="*/ 5721725 h 6858000"/>
              <a:gd name="connsiteX116" fmla="*/ 6121607 w 6127689"/>
              <a:gd name="connsiteY116" fmla="*/ 5721959 h 6858000"/>
              <a:gd name="connsiteX117" fmla="*/ 6120262 w 6127689"/>
              <a:gd name="connsiteY117" fmla="*/ 5728358 h 6858000"/>
              <a:gd name="connsiteX118" fmla="*/ 6127024 w 6127689"/>
              <a:gd name="connsiteY118" fmla="*/ 5786902 h 6858000"/>
              <a:gd name="connsiteX119" fmla="*/ 6127519 w 6127689"/>
              <a:gd name="connsiteY119" fmla="*/ 5865775 h 6858000"/>
              <a:gd name="connsiteX120" fmla="*/ 6119217 w 6127689"/>
              <a:gd name="connsiteY120" fmla="*/ 5888542 h 6858000"/>
              <a:gd name="connsiteX121" fmla="*/ 6102493 w 6127689"/>
              <a:gd name="connsiteY121" fmla="*/ 5928602 h 6858000"/>
              <a:gd name="connsiteX122" fmla="*/ 6056863 w 6127689"/>
              <a:gd name="connsiteY122" fmla="*/ 6000643 h 6858000"/>
              <a:gd name="connsiteX123" fmla="*/ 6045436 w 6127689"/>
              <a:gd name="connsiteY123" fmla="*/ 6124480 h 6858000"/>
              <a:gd name="connsiteX124" fmla="*/ 6030489 w 6127689"/>
              <a:gd name="connsiteY124" fmla="*/ 6317666 h 6858000"/>
              <a:gd name="connsiteX125" fmla="*/ 6007492 w 6127689"/>
              <a:gd name="connsiteY125" fmla="*/ 6440818 h 6858000"/>
              <a:gd name="connsiteX126" fmla="*/ 6009467 w 6127689"/>
              <a:gd name="connsiteY126" fmla="*/ 6487076 h 6858000"/>
              <a:gd name="connsiteX127" fmla="*/ 5995064 w 6127689"/>
              <a:gd name="connsiteY127" fmla="*/ 6540791 h 6858000"/>
              <a:gd name="connsiteX128" fmla="*/ 5996309 w 6127689"/>
              <a:gd name="connsiteY128" fmla="*/ 6543961 h 6858000"/>
              <a:gd name="connsiteX129" fmla="*/ 5996048 w 6127689"/>
              <a:gd name="connsiteY129" fmla="*/ 6555444 h 6858000"/>
              <a:gd name="connsiteX130" fmla="*/ 6002524 w 6127689"/>
              <a:gd name="connsiteY130" fmla="*/ 6560188 h 6858000"/>
              <a:gd name="connsiteX131" fmla="*/ 6006823 w 6127689"/>
              <a:gd name="connsiteY131" fmla="*/ 6578546 h 6858000"/>
              <a:gd name="connsiteX132" fmla="*/ 6004510 w 6127689"/>
              <a:gd name="connsiteY132" fmla="*/ 6599256 h 6858000"/>
              <a:gd name="connsiteX133" fmla="*/ 5986207 w 6127689"/>
              <a:gd name="connsiteY133" fmla="*/ 6695855 h 6858000"/>
              <a:gd name="connsiteX134" fmla="*/ 5979428 w 6127689"/>
              <a:gd name="connsiteY134" fmla="*/ 6754678 h 6858000"/>
              <a:gd name="connsiteX135" fmla="*/ 5983398 w 6127689"/>
              <a:gd name="connsiteY135" fmla="*/ 6778641 h 6858000"/>
              <a:gd name="connsiteX136" fmla="*/ 5984543 w 6127689"/>
              <a:gd name="connsiteY136" fmla="*/ 6811016 h 6858000"/>
              <a:gd name="connsiteX137" fmla="*/ 5981802 w 6127689"/>
              <a:gd name="connsiteY137" fmla="*/ 6838578 h 6858000"/>
              <a:gd name="connsiteX138" fmla="*/ 5979671 w 6127689"/>
              <a:gd name="connsiteY138" fmla="*/ 6858000 h 6858000"/>
              <a:gd name="connsiteX139" fmla="*/ 0 w 6127689"/>
              <a:gd name="connsiteY139" fmla="*/ 6858000 h 6858000"/>
              <a:gd name="connsiteX140" fmla="*/ 0 w 6127689"/>
              <a:gd name="connsiteY14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4689 w 6127689"/>
              <a:gd name="connsiteY82" fmla="*/ 4468532 h 6858000"/>
              <a:gd name="connsiteX83" fmla="*/ 5967062 w 6127689"/>
              <a:gd name="connsiteY83" fmla="*/ 4479923 h 6858000"/>
              <a:gd name="connsiteX84" fmla="*/ 5968960 w 6127689"/>
              <a:gd name="connsiteY84" fmla="*/ 4482655 h 6858000"/>
              <a:gd name="connsiteX85" fmla="*/ 5978567 w 6127689"/>
              <a:gd name="connsiteY85" fmla="*/ 4498605 h 6858000"/>
              <a:gd name="connsiteX86" fmla="*/ 5980106 w 6127689"/>
              <a:gd name="connsiteY86" fmla="*/ 4585087 h 6858000"/>
              <a:gd name="connsiteX87" fmla="*/ 5998138 w 6127689"/>
              <a:gd name="connsiteY87" fmla="*/ 4697518 h 6858000"/>
              <a:gd name="connsiteX88" fmla="*/ 6013516 w 6127689"/>
              <a:gd name="connsiteY88" fmla="*/ 4786619 h 6858000"/>
              <a:gd name="connsiteX89" fmla="*/ 6025404 w 6127689"/>
              <a:gd name="connsiteY89" fmla="*/ 4858148 h 6858000"/>
              <a:gd name="connsiteX90" fmla="*/ 6007749 w 6127689"/>
              <a:gd name="connsiteY90" fmla="*/ 4964715 h 6858000"/>
              <a:gd name="connsiteX91" fmla="*/ 6005269 w 6127689"/>
              <a:gd name="connsiteY91" fmla="*/ 5150567 h 6858000"/>
              <a:gd name="connsiteX92" fmla="*/ 6001127 w 6127689"/>
              <a:gd name="connsiteY92" fmla="*/ 5164609 h 6858000"/>
              <a:gd name="connsiteX93" fmla="*/ 5996647 w 6127689"/>
              <a:gd name="connsiteY93" fmla="*/ 5185640 h 6858000"/>
              <a:gd name="connsiteX94" fmla="*/ 5998514 w 6127689"/>
              <a:gd name="connsiteY94" fmla="*/ 5189673 h 6858000"/>
              <a:gd name="connsiteX95" fmla="*/ 6018409 w 6127689"/>
              <a:gd name="connsiteY95" fmla="*/ 5227157 h 6858000"/>
              <a:gd name="connsiteX96" fmla="*/ 6036748 w 6127689"/>
              <a:gd name="connsiteY96" fmla="*/ 5322752 h 6858000"/>
              <a:gd name="connsiteX97" fmla="*/ 6036943 w 6127689"/>
              <a:gd name="connsiteY97" fmla="*/ 5329480 h 6858000"/>
              <a:gd name="connsiteX98" fmla="*/ 6037236 w 6127689"/>
              <a:gd name="connsiteY98" fmla="*/ 5329634 h 6858000"/>
              <a:gd name="connsiteX99" fmla="*/ 6038019 w 6127689"/>
              <a:gd name="connsiteY99" fmla="*/ 5336764 h 6858000"/>
              <a:gd name="connsiteX100" fmla="*/ 6037298 w 6127689"/>
              <a:gd name="connsiteY100" fmla="*/ 5341753 h 6858000"/>
              <a:gd name="connsiteX101" fmla="*/ 6037677 w 6127689"/>
              <a:gd name="connsiteY101" fmla="*/ 5354807 h 6858000"/>
              <a:gd name="connsiteX102" fmla="*/ 6039728 w 6127689"/>
              <a:gd name="connsiteY102" fmla="*/ 5359416 h 6858000"/>
              <a:gd name="connsiteX103" fmla="*/ 6043311 w 6127689"/>
              <a:gd name="connsiteY103" fmla="*/ 5361407 h 6858000"/>
              <a:gd name="connsiteX104" fmla="*/ 6042954 w 6127689"/>
              <a:gd name="connsiteY104" fmla="*/ 5362576 h 6858000"/>
              <a:gd name="connsiteX105" fmla="*/ 6053435 w 6127689"/>
              <a:gd name="connsiteY105" fmla="*/ 5387547 h 6858000"/>
              <a:gd name="connsiteX106" fmla="*/ 6065933 w 6127689"/>
              <a:gd name="connsiteY106" fmla="*/ 5443002 h 6858000"/>
              <a:gd name="connsiteX107" fmla="*/ 6068640 w 6127689"/>
              <a:gd name="connsiteY107" fmla="*/ 5474503 h 6858000"/>
              <a:gd name="connsiteX108" fmla="*/ 6080922 w 6127689"/>
              <a:gd name="connsiteY108" fmla="*/ 5561070 h 6858000"/>
              <a:gd name="connsiteX109" fmla="*/ 6096949 w 6127689"/>
              <a:gd name="connsiteY109" fmla="*/ 5648179 h 6858000"/>
              <a:gd name="connsiteX110" fmla="*/ 6125703 w 6127689"/>
              <a:gd name="connsiteY110" fmla="*/ 5692894 h 6858000"/>
              <a:gd name="connsiteX111" fmla="*/ 6126670 w 6127689"/>
              <a:gd name="connsiteY111" fmla="*/ 5697882 h 6858000"/>
              <a:gd name="connsiteX112" fmla="*/ 6124061 w 6127689"/>
              <a:gd name="connsiteY112" fmla="*/ 5710294 h 6858000"/>
              <a:gd name="connsiteX113" fmla="*/ 6122213 w 6127689"/>
              <a:gd name="connsiteY113" fmla="*/ 5714762 h 6858000"/>
              <a:gd name="connsiteX114" fmla="*/ 6121353 w 6127689"/>
              <a:gd name="connsiteY114" fmla="*/ 5721725 h 6858000"/>
              <a:gd name="connsiteX115" fmla="*/ 6121607 w 6127689"/>
              <a:gd name="connsiteY115" fmla="*/ 5721959 h 6858000"/>
              <a:gd name="connsiteX116" fmla="*/ 6120262 w 6127689"/>
              <a:gd name="connsiteY116" fmla="*/ 5728358 h 6858000"/>
              <a:gd name="connsiteX117" fmla="*/ 6127024 w 6127689"/>
              <a:gd name="connsiteY117" fmla="*/ 5786902 h 6858000"/>
              <a:gd name="connsiteX118" fmla="*/ 6127519 w 6127689"/>
              <a:gd name="connsiteY118" fmla="*/ 5865775 h 6858000"/>
              <a:gd name="connsiteX119" fmla="*/ 6119217 w 6127689"/>
              <a:gd name="connsiteY119" fmla="*/ 5888542 h 6858000"/>
              <a:gd name="connsiteX120" fmla="*/ 6102493 w 6127689"/>
              <a:gd name="connsiteY120" fmla="*/ 5928602 h 6858000"/>
              <a:gd name="connsiteX121" fmla="*/ 6056863 w 6127689"/>
              <a:gd name="connsiteY121" fmla="*/ 6000643 h 6858000"/>
              <a:gd name="connsiteX122" fmla="*/ 6045436 w 6127689"/>
              <a:gd name="connsiteY122" fmla="*/ 6124480 h 6858000"/>
              <a:gd name="connsiteX123" fmla="*/ 6030489 w 6127689"/>
              <a:gd name="connsiteY123" fmla="*/ 6317666 h 6858000"/>
              <a:gd name="connsiteX124" fmla="*/ 6007492 w 6127689"/>
              <a:gd name="connsiteY124" fmla="*/ 6440818 h 6858000"/>
              <a:gd name="connsiteX125" fmla="*/ 6009467 w 6127689"/>
              <a:gd name="connsiteY125" fmla="*/ 6487076 h 6858000"/>
              <a:gd name="connsiteX126" fmla="*/ 5995064 w 6127689"/>
              <a:gd name="connsiteY126" fmla="*/ 6540791 h 6858000"/>
              <a:gd name="connsiteX127" fmla="*/ 5996309 w 6127689"/>
              <a:gd name="connsiteY127" fmla="*/ 6543961 h 6858000"/>
              <a:gd name="connsiteX128" fmla="*/ 5996048 w 6127689"/>
              <a:gd name="connsiteY128" fmla="*/ 6555444 h 6858000"/>
              <a:gd name="connsiteX129" fmla="*/ 6002524 w 6127689"/>
              <a:gd name="connsiteY129" fmla="*/ 6560188 h 6858000"/>
              <a:gd name="connsiteX130" fmla="*/ 6006823 w 6127689"/>
              <a:gd name="connsiteY130" fmla="*/ 6578546 h 6858000"/>
              <a:gd name="connsiteX131" fmla="*/ 6004510 w 6127689"/>
              <a:gd name="connsiteY131" fmla="*/ 6599256 h 6858000"/>
              <a:gd name="connsiteX132" fmla="*/ 5986207 w 6127689"/>
              <a:gd name="connsiteY132" fmla="*/ 6695855 h 6858000"/>
              <a:gd name="connsiteX133" fmla="*/ 5979428 w 6127689"/>
              <a:gd name="connsiteY133" fmla="*/ 6754678 h 6858000"/>
              <a:gd name="connsiteX134" fmla="*/ 5983398 w 6127689"/>
              <a:gd name="connsiteY134" fmla="*/ 6778641 h 6858000"/>
              <a:gd name="connsiteX135" fmla="*/ 5984543 w 6127689"/>
              <a:gd name="connsiteY135" fmla="*/ 6811016 h 6858000"/>
              <a:gd name="connsiteX136" fmla="*/ 5981802 w 6127689"/>
              <a:gd name="connsiteY136" fmla="*/ 6838578 h 6858000"/>
              <a:gd name="connsiteX137" fmla="*/ 5979671 w 6127689"/>
              <a:gd name="connsiteY137" fmla="*/ 6858000 h 6858000"/>
              <a:gd name="connsiteX138" fmla="*/ 0 w 6127689"/>
              <a:gd name="connsiteY138" fmla="*/ 6858000 h 6858000"/>
              <a:gd name="connsiteX139" fmla="*/ 0 w 6127689"/>
              <a:gd name="connsiteY13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4689 w 6127689"/>
              <a:gd name="connsiteY82" fmla="*/ 4468532 h 6858000"/>
              <a:gd name="connsiteX83" fmla="*/ 5967062 w 6127689"/>
              <a:gd name="connsiteY83" fmla="*/ 4479923 h 6858000"/>
              <a:gd name="connsiteX84" fmla="*/ 5968960 w 6127689"/>
              <a:gd name="connsiteY84" fmla="*/ 4482655 h 6858000"/>
              <a:gd name="connsiteX85" fmla="*/ 5980106 w 6127689"/>
              <a:gd name="connsiteY85" fmla="*/ 4585087 h 6858000"/>
              <a:gd name="connsiteX86" fmla="*/ 5998138 w 6127689"/>
              <a:gd name="connsiteY86" fmla="*/ 4697518 h 6858000"/>
              <a:gd name="connsiteX87" fmla="*/ 6013516 w 6127689"/>
              <a:gd name="connsiteY87" fmla="*/ 4786619 h 6858000"/>
              <a:gd name="connsiteX88" fmla="*/ 6025404 w 6127689"/>
              <a:gd name="connsiteY88" fmla="*/ 4858148 h 6858000"/>
              <a:gd name="connsiteX89" fmla="*/ 6007749 w 6127689"/>
              <a:gd name="connsiteY89" fmla="*/ 4964715 h 6858000"/>
              <a:gd name="connsiteX90" fmla="*/ 6005269 w 6127689"/>
              <a:gd name="connsiteY90" fmla="*/ 5150567 h 6858000"/>
              <a:gd name="connsiteX91" fmla="*/ 6001127 w 6127689"/>
              <a:gd name="connsiteY91" fmla="*/ 5164609 h 6858000"/>
              <a:gd name="connsiteX92" fmla="*/ 5996647 w 6127689"/>
              <a:gd name="connsiteY92" fmla="*/ 5185640 h 6858000"/>
              <a:gd name="connsiteX93" fmla="*/ 5998514 w 6127689"/>
              <a:gd name="connsiteY93" fmla="*/ 5189673 h 6858000"/>
              <a:gd name="connsiteX94" fmla="*/ 6018409 w 6127689"/>
              <a:gd name="connsiteY94" fmla="*/ 5227157 h 6858000"/>
              <a:gd name="connsiteX95" fmla="*/ 6036748 w 6127689"/>
              <a:gd name="connsiteY95" fmla="*/ 5322752 h 6858000"/>
              <a:gd name="connsiteX96" fmla="*/ 6036943 w 6127689"/>
              <a:gd name="connsiteY96" fmla="*/ 5329480 h 6858000"/>
              <a:gd name="connsiteX97" fmla="*/ 6037236 w 6127689"/>
              <a:gd name="connsiteY97" fmla="*/ 5329634 h 6858000"/>
              <a:gd name="connsiteX98" fmla="*/ 6038019 w 6127689"/>
              <a:gd name="connsiteY98" fmla="*/ 5336764 h 6858000"/>
              <a:gd name="connsiteX99" fmla="*/ 6037298 w 6127689"/>
              <a:gd name="connsiteY99" fmla="*/ 5341753 h 6858000"/>
              <a:gd name="connsiteX100" fmla="*/ 6037677 w 6127689"/>
              <a:gd name="connsiteY100" fmla="*/ 5354807 h 6858000"/>
              <a:gd name="connsiteX101" fmla="*/ 6039728 w 6127689"/>
              <a:gd name="connsiteY101" fmla="*/ 5359416 h 6858000"/>
              <a:gd name="connsiteX102" fmla="*/ 6043311 w 6127689"/>
              <a:gd name="connsiteY102" fmla="*/ 5361407 h 6858000"/>
              <a:gd name="connsiteX103" fmla="*/ 6042954 w 6127689"/>
              <a:gd name="connsiteY103" fmla="*/ 5362576 h 6858000"/>
              <a:gd name="connsiteX104" fmla="*/ 6053435 w 6127689"/>
              <a:gd name="connsiteY104" fmla="*/ 5387547 h 6858000"/>
              <a:gd name="connsiteX105" fmla="*/ 6065933 w 6127689"/>
              <a:gd name="connsiteY105" fmla="*/ 5443002 h 6858000"/>
              <a:gd name="connsiteX106" fmla="*/ 6068640 w 6127689"/>
              <a:gd name="connsiteY106" fmla="*/ 5474503 h 6858000"/>
              <a:gd name="connsiteX107" fmla="*/ 6080922 w 6127689"/>
              <a:gd name="connsiteY107" fmla="*/ 5561070 h 6858000"/>
              <a:gd name="connsiteX108" fmla="*/ 6096949 w 6127689"/>
              <a:gd name="connsiteY108" fmla="*/ 5648179 h 6858000"/>
              <a:gd name="connsiteX109" fmla="*/ 6125703 w 6127689"/>
              <a:gd name="connsiteY109" fmla="*/ 5692894 h 6858000"/>
              <a:gd name="connsiteX110" fmla="*/ 6126670 w 6127689"/>
              <a:gd name="connsiteY110" fmla="*/ 5697882 h 6858000"/>
              <a:gd name="connsiteX111" fmla="*/ 6124061 w 6127689"/>
              <a:gd name="connsiteY111" fmla="*/ 5710294 h 6858000"/>
              <a:gd name="connsiteX112" fmla="*/ 6122213 w 6127689"/>
              <a:gd name="connsiteY112" fmla="*/ 5714762 h 6858000"/>
              <a:gd name="connsiteX113" fmla="*/ 6121353 w 6127689"/>
              <a:gd name="connsiteY113" fmla="*/ 5721725 h 6858000"/>
              <a:gd name="connsiteX114" fmla="*/ 6121607 w 6127689"/>
              <a:gd name="connsiteY114" fmla="*/ 5721959 h 6858000"/>
              <a:gd name="connsiteX115" fmla="*/ 6120262 w 6127689"/>
              <a:gd name="connsiteY115" fmla="*/ 5728358 h 6858000"/>
              <a:gd name="connsiteX116" fmla="*/ 6127024 w 6127689"/>
              <a:gd name="connsiteY116" fmla="*/ 5786902 h 6858000"/>
              <a:gd name="connsiteX117" fmla="*/ 6127519 w 6127689"/>
              <a:gd name="connsiteY117" fmla="*/ 5865775 h 6858000"/>
              <a:gd name="connsiteX118" fmla="*/ 6119217 w 6127689"/>
              <a:gd name="connsiteY118" fmla="*/ 5888542 h 6858000"/>
              <a:gd name="connsiteX119" fmla="*/ 6102493 w 6127689"/>
              <a:gd name="connsiteY119" fmla="*/ 5928602 h 6858000"/>
              <a:gd name="connsiteX120" fmla="*/ 6056863 w 6127689"/>
              <a:gd name="connsiteY120" fmla="*/ 6000643 h 6858000"/>
              <a:gd name="connsiteX121" fmla="*/ 6045436 w 6127689"/>
              <a:gd name="connsiteY121" fmla="*/ 6124480 h 6858000"/>
              <a:gd name="connsiteX122" fmla="*/ 6030489 w 6127689"/>
              <a:gd name="connsiteY122" fmla="*/ 6317666 h 6858000"/>
              <a:gd name="connsiteX123" fmla="*/ 6007492 w 6127689"/>
              <a:gd name="connsiteY123" fmla="*/ 6440818 h 6858000"/>
              <a:gd name="connsiteX124" fmla="*/ 6009467 w 6127689"/>
              <a:gd name="connsiteY124" fmla="*/ 6487076 h 6858000"/>
              <a:gd name="connsiteX125" fmla="*/ 5995064 w 6127689"/>
              <a:gd name="connsiteY125" fmla="*/ 6540791 h 6858000"/>
              <a:gd name="connsiteX126" fmla="*/ 5996309 w 6127689"/>
              <a:gd name="connsiteY126" fmla="*/ 6543961 h 6858000"/>
              <a:gd name="connsiteX127" fmla="*/ 5996048 w 6127689"/>
              <a:gd name="connsiteY127" fmla="*/ 6555444 h 6858000"/>
              <a:gd name="connsiteX128" fmla="*/ 6002524 w 6127689"/>
              <a:gd name="connsiteY128" fmla="*/ 6560188 h 6858000"/>
              <a:gd name="connsiteX129" fmla="*/ 6006823 w 6127689"/>
              <a:gd name="connsiteY129" fmla="*/ 6578546 h 6858000"/>
              <a:gd name="connsiteX130" fmla="*/ 6004510 w 6127689"/>
              <a:gd name="connsiteY130" fmla="*/ 6599256 h 6858000"/>
              <a:gd name="connsiteX131" fmla="*/ 5986207 w 6127689"/>
              <a:gd name="connsiteY131" fmla="*/ 6695855 h 6858000"/>
              <a:gd name="connsiteX132" fmla="*/ 5979428 w 6127689"/>
              <a:gd name="connsiteY132" fmla="*/ 6754678 h 6858000"/>
              <a:gd name="connsiteX133" fmla="*/ 5983398 w 6127689"/>
              <a:gd name="connsiteY133" fmla="*/ 6778641 h 6858000"/>
              <a:gd name="connsiteX134" fmla="*/ 5984543 w 6127689"/>
              <a:gd name="connsiteY134" fmla="*/ 6811016 h 6858000"/>
              <a:gd name="connsiteX135" fmla="*/ 5981802 w 6127689"/>
              <a:gd name="connsiteY135" fmla="*/ 6838578 h 6858000"/>
              <a:gd name="connsiteX136" fmla="*/ 5979671 w 6127689"/>
              <a:gd name="connsiteY136" fmla="*/ 6858000 h 6858000"/>
              <a:gd name="connsiteX137" fmla="*/ 0 w 6127689"/>
              <a:gd name="connsiteY137" fmla="*/ 6858000 h 6858000"/>
              <a:gd name="connsiteX138" fmla="*/ 0 w 6127689"/>
              <a:gd name="connsiteY13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7062 w 6127689"/>
              <a:gd name="connsiteY82" fmla="*/ 4479923 h 6858000"/>
              <a:gd name="connsiteX83" fmla="*/ 5968960 w 6127689"/>
              <a:gd name="connsiteY83" fmla="*/ 4482655 h 6858000"/>
              <a:gd name="connsiteX84" fmla="*/ 5980106 w 6127689"/>
              <a:gd name="connsiteY84" fmla="*/ 4585087 h 6858000"/>
              <a:gd name="connsiteX85" fmla="*/ 5998138 w 6127689"/>
              <a:gd name="connsiteY85" fmla="*/ 4697518 h 6858000"/>
              <a:gd name="connsiteX86" fmla="*/ 6013516 w 6127689"/>
              <a:gd name="connsiteY86" fmla="*/ 4786619 h 6858000"/>
              <a:gd name="connsiteX87" fmla="*/ 6025404 w 6127689"/>
              <a:gd name="connsiteY87" fmla="*/ 4858148 h 6858000"/>
              <a:gd name="connsiteX88" fmla="*/ 6007749 w 6127689"/>
              <a:gd name="connsiteY88" fmla="*/ 4964715 h 6858000"/>
              <a:gd name="connsiteX89" fmla="*/ 6005269 w 6127689"/>
              <a:gd name="connsiteY89" fmla="*/ 5150567 h 6858000"/>
              <a:gd name="connsiteX90" fmla="*/ 6001127 w 6127689"/>
              <a:gd name="connsiteY90" fmla="*/ 5164609 h 6858000"/>
              <a:gd name="connsiteX91" fmla="*/ 5996647 w 6127689"/>
              <a:gd name="connsiteY91" fmla="*/ 5185640 h 6858000"/>
              <a:gd name="connsiteX92" fmla="*/ 5998514 w 6127689"/>
              <a:gd name="connsiteY92" fmla="*/ 5189673 h 6858000"/>
              <a:gd name="connsiteX93" fmla="*/ 6018409 w 6127689"/>
              <a:gd name="connsiteY93" fmla="*/ 5227157 h 6858000"/>
              <a:gd name="connsiteX94" fmla="*/ 6036748 w 6127689"/>
              <a:gd name="connsiteY94" fmla="*/ 5322752 h 6858000"/>
              <a:gd name="connsiteX95" fmla="*/ 6036943 w 6127689"/>
              <a:gd name="connsiteY95" fmla="*/ 5329480 h 6858000"/>
              <a:gd name="connsiteX96" fmla="*/ 6037236 w 6127689"/>
              <a:gd name="connsiteY96" fmla="*/ 5329634 h 6858000"/>
              <a:gd name="connsiteX97" fmla="*/ 6038019 w 6127689"/>
              <a:gd name="connsiteY97" fmla="*/ 5336764 h 6858000"/>
              <a:gd name="connsiteX98" fmla="*/ 6037298 w 6127689"/>
              <a:gd name="connsiteY98" fmla="*/ 5341753 h 6858000"/>
              <a:gd name="connsiteX99" fmla="*/ 6037677 w 6127689"/>
              <a:gd name="connsiteY99" fmla="*/ 5354807 h 6858000"/>
              <a:gd name="connsiteX100" fmla="*/ 6039728 w 6127689"/>
              <a:gd name="connsiteY100" fmla="*/ 5359416 h 6858000"/>
              <a:gd name="connsiteX101" fmla="*/ 6043311 w 6127689"/>
              <a:gd name="connsiteY101" fmla="*/ 5361407 h 6858000"/>
              <a:gd name="connsiteX102" fmla="*/ 6042954 w 6127689"/>
              <a:gd name="connsiteY102" fmla="*/ 5362576 h 6858000"/>
              <a:gd name="connsiteX103" fmla="*/ 6053435 w 6127689"/>
              <a:gd name="connsiteY103" fmla="*/ 5387547 h 6858000"/>
              <a:gd name="connsiteX104" fmla="*/ 6065933 w 6127689"/>
              <a:gd name="connsiteY104" fmla="*/ 5443002 h 6858000"/>
              <a:gd name="connsiteX105" fmla="*/ 6068640 w 6127689"/>
              <a:gd name="connsiteY105" fmla="*/ 5474503 h 6858000"/>
              <a:gd name="connsiteX106" fmla="*/ 6080922 w 6127689"/>
              <a:gd name="connsiteY106" fmla="*/ 5561070 h 6858000"/>
              <a:gd name="connsiteX107" fmla="*/ 6096949 w 6127689"/>
              <a:gd name="connsiteY107" fmla="*/ 5648179 h 6858000"/>
              <a:gd name="connsiteX108" fmla="*/ 6125703 w 6127689"/>
              <a:gd name="connsiteY108" fmla="*/ 5692894 h 6858000"/>
              <a:gd name="connsiteX109" fmla="*/ 6126670 w 6127689"/>
              <a:gd name="connsiteY109" fmla="*/ 5697882 h 6858000"/>
              <a:gd name="connsiteX110" fmla="*/ 6124061 w 6127689"/>
              <a:gd name="connsiteY110" fmla="*/ 5710294 h 6858000"/>
              <a:gd name="connsiteX111" fmla="*/ 6122213 w 6127689"/>
              <a:gd name="connsiteY111" fmla="*/ 5714762 h 6858000"/>
              <a:gd name="connsiteX112" fmla="*/ 6121353 w 6127689"/>
              <a:gd name="connsiteY112" fmla="*/ 5721725 h 6858000"/>
              <a:gd name="connsiteX113" fmla="*/ 6121607 w 6127689"/>
              <a:gd name="connsiteY113" fmla="*/ 5721959 h 6858000"/>
              <a:gd name="connsiteX114" fmla="*/ 6120262 w 6127689"/>
              <a:gd name="connsiteY114" fmla="*/ 5728358 h 6858000"/>
              <a:gd name="connsiteX115" fmla="*/ 6127024 w 6127689"/>
              <a:gd name="connsiteY115" fmla="*/ 5786902 h 6858000"/>
              <a:gd name="connsiteX116" fmla="*/ 6127519 w 6127689"/>
              <a:gd name="connsiteY116" fmla="*/ 5865775 h 6858000"/>
              <a:gd name="connsiteX117" fmla="*/ 6119217 w 6127689"/>
              <a:gd name="connsiteY117" fmla="*/ 5888542 h 6858000"/>
              <a:gd name="connsiteX118" fmla="*/ 6102493 w 6127689"/>
              <a:gd name="connsiteY118" fmla="*/ 5928602 h 6858000"/>
              <a:gd name="connsiteX119" fmla="*/ 6056863 w 6127689"/>
              <a:gd name="connsiteY119" fmla="*/ 6000643 h 6858000"/>
              <a:gd name="connsiteX120" fmla="*/ 6045436 w 6127689"/>
              <a:gd name="connsiteY120" fmla="*/ 6124480 h 6858000"/>
              <a:gd name="connsiteX121" fmla="*/ 6030489 w 6127689"/>
              <a:gd name="connsiteY121" fmla="*/ 6317666 h 6858000"/>
              <a:gd name="connsiteX122" fmla="*/ 6007492 w 6127689"/>
              <a:gd name="connsiteY122" fmla="*/ 6440818 h 6858000"/>
              <a:gd name="connsiteX123" fmla="*/ 6009467 w 6127689"/>
              <a:gd name="connsiteY123" fmla="*/ 6487076 h 6858000"/>
              <a:gd name="connsiteX124" fmla="*/ 5995064 w 6127689"/>
              <a:gd name="connsiteY124" fmla="*/ 6540791 h 6858000"/>
              <a:gd name="connsiteX125" fmla="*/ 5996309 w 6127689"/>
              <a:gd name="connsiteY125" fmla="*/ 6543961 h 6858000"/>
              <a:gd name="connsiteX126" fmla="*/ 5996048 w 6127689"/>
              <a:gd name="connsiteY126" fmla="*/ 6555444 h 6858000"/>
              <a:gd name="connsiteX127" fmla="*/ 6002524 w 6127689"/>
              <a:gd name="connsiteY127" fmla="*/ 6560188 h 6858000"/>
              <a:gd name="connsiteX128" fmla="*/ 6006823 w 6127689"/>
              <a:gd name="connsiteY128" fmla="*/ 6578546 h 6858000"/>
              <a:gd name="connsiteX129" fmla="*/ 6004510 w 6127689"/>
              <a:gd name="connsiteY129" fmla="*/ 6599256 h 6858000"/>
              <a:gd name="connsiteX130" fmla="*/ 5986207 w 6127689"/>
              <a:gd name="connsiteY130" fmla="*/ 6695855 h 6858000"/>
              <a:gd name="connsiteX131" fmla="*/ 5979428 w 6127689"/>
              <a:gd name="connsiteY131" fmla="*/ 6754678 h 6858000"/>
              <a:gd name="connsiteX132" fmla="*/ 5983398 w 6127689"/>
              <a:gd name="connsiteY132" fmla="*/ 6778641 h 6858000"/>
              <a:gd name="connsiteX133" fmla="*/ 5984543 w 6127689"/>
              <a:gd name="connsiteY133" fmla="*/ 6811016 h 6858000"/>
              <a:gd name="connsiteX134" fmla="*/ 5981802 w 6127689"/>
              <a:gd name="connsiteY134" fmla="*/ 6838578 h 6858000"/>
              <a:gd name="connsiteX135" fmla="*/ 5979671 w 6127689"/>
              <a:gd name="connsiteY135" fmla="*/ 6858000 h 6858000"/>
              <a:gd name="connsiteX136" fmla="*/ 0 w 6127689"/>
              <a:gd name="connsiteY136" fmla="*/ 6858000 h 6858000"/>
              <a:gd name="connsiteX137" fmla="*/ 0 w 6127689"/>
              <a:gd name="connsiteY13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57504 w 6127689"/>
              <a:gd name="connsiteY81" fmla="*/ 4465911 h 6858000"/>
              <a:gd name="connsiteX82" fmla="*/ 5968960 w 6127689"/>
              <a:gd name="connsiteY82" fmla="*/ 4482655 h 6858000"/>
              <a:gd name="connsiteX83" fmla="*/ 5980106 w 6127689"/>
              <a:gd name="connsiteY83" fmla="*/ 4585087 h 6858000"/>
              <a:gd name="connsiteX84" fmla="*/ 5998138 w 6127689"/>
              <a:gd name="connsiteY84" fmla="*/ 4697518 h 6858000"/>
              <a:gd name="connsiteX85" fmla="*/ 6013516 w 6127689"/>
              <a:gd name="connsiteY85" fmla="*/ 4786619 h 6858000"/>
              <a:gd name="connsiteX86" fmla="*/ 6025404 w 6127689"/>
              <a:gd name="connsiteY86" fmla="*/ 4858148 h 6858000"/>
              <a:gd name="connsiteX87" fmla="*/ 6007749 w 6127689"/>
              <a:gd name="connsiteY87" fmla="*/ 4964715 h 6858000"/>
              <a:gd name="connsiteX88" fmla="*/ 6005269 w 6127689"/>
              <a:gd name="connsiteY88" fmla="*/ 5150567 h 6858000"/>
              <a:gd name="connsiteX89" fmla="*/ 6001127 w 6127689"/>
              <a:gd name="connsiteY89" fmla="*/ 5164609 h 6858000"/>
              <a:gd name="connsiteX90" fmla="*/ 5996647 w 6127689"/>
              <a:gd name="connsiteY90" fmla="*/ 5185640 h 6858000"/>
              <a:gd name="connsiteX91" fmla="*/ 5998514 w 6127689"/>
              <a:gd name="connsiteY91" fmla="*/ 5189673 h 6858000"/>
              <a:gd name="connsiteX92" fmla="*/ 6018409 w 6127689"/>
              <a:gd name="connsiteY92" fmla="*/ 5227157 h 6858000"/>
              <a:gd name="connsiteX93" fmla="*/ 6036748 w 6127689"/>
              <a:gd name="connsiteY93" fmla="*/ 5322752 h 6858000"/>
              <a:gd name="connsiteX94" fmla="*/ 6036943 w 6127689"/>
              <a:gd name="connsiteY94" fmla="*/ 5329480 h 6858000"/>
              <a:gd name="connsiteX95" fmla="*/ 6037236 w 6127689"/>
              <a:gd name="connsiteY95" fmla="*/ 5329634 h 6858000"/>
              <a:gd name="connsiteX96" fmla="*/ 6038019 w 6127689"/>
              <a:gd name="connsiteY96" fmla="*/ 5336764 h 6858000"/>
              <a:gd name="connsiteX97" fmla="*/ 6037298 w 6127689"/>
              <a:gd name="connsiteY97" fmla="*/ 5341753 h 6858000"/>
              <a:gd name="connsiteX98" fmla="*/ 6037677 w 6127689"/>
              <a:gd name="connsiteY98" fmla="*/ 5354807 h 6858000"/>
              <a:gd name="connsiteX99" fmla="*/ 6039728 w 6127689"/>
              <a:gd name="connsiteY99" fmla="*/ 5359416 h 6858000"/>
              <a:gd name="connsiteX100" fmla="*/ 6043311 w 6127689"/>
              <a:gd name="connsiteY100" fmla="*/ 5361407 h 6858000"/>
              <a:gd name="connsiteX101" fmla="*/ 6042954 w 6127689"/>
              <a:gd name="connsiteY101" fmla="*/ 5362576 h 6858000"/>
              <a:gd name="connsiteX102" fmla="*/ 6053435 w 6127689"/>
              <a:gd name="connsiteY102" fmla="*/ 5387547 h 6858000"/>
              <a:gd name="connsiteX103" fmla="*/ 6065933 w 6127689"/>
              <a:gd name="connsiteY103" fmla="*/ 5443002 h 6858000"/>
              <a:gd name="connsiteX104" fmla="*/ 6068640 w 6127689"/>
              <a:gd name="connsiteY104" fmla="*/ 5474503 h 6858000"/>
              <a:gd name="connsiteX105" fmla="*/ 6080922 w 6127689"/>
              <a:gd name="connsiteY105" fmla="*/ 5561070 h 6858000"/>
              <a:gd name="connsiteX106" fmla="*/ 6096949 w 6127689"/>
              <a:gd name="connsiteY106" fmla="*/ 5648179 h 6858000"/>
              <a:gd name="connsiteX107" fmla="*/ 6125703 w 6127689"/>
              <a:gd name="connsiteY107" fmla="*/ 5692894 h 6858000"/>
              <a:gd name="connsiteX108" fmla="*/ 6126670 w 6127689"/>
              <a:gd name="connsiteY108" fmla="*/ 5697882 h 6858000"/>
              <a:gd name="connsiteX109" fmla="*/ 6124061 w 6127689"/>
              <a:gd name="connsiteY109" fmla="*/ 5710294 h 6858000"/>
              <a:gd name="connsiteX110" fmla="*/ 6122213 w 6127689"/>
              <a:gd name="connsiteY110" fmla="*/ 5714762 h 6858000"/>
              <a:gd name="connsiteX111" fmla="*/ 6121353 w 6127689"/>
              <a:gd name="connsiteY111" fmla="*/ 5721725 h 6858000"/>
              <a:gd name="connsiteX112" fmla="*/ 6121607 w 6127689"/>
              <a:gd name="connsiteY112" fmla="*/ 5721959 h 6858000"/>
              <a:gd name="connsiteX113" fmla="*/ 6120262 w 6127689"/>
              <a:gd name="connsiteY113" fmla="*/ 5728358 h 6858000"/>
              <a:gd name="connsiteX114" fmla="*/ 6127024 w 6127689"/>
              <a:gd name="connsiteY114" fmla="*/ 5786902 h 6858000"/>
              <a:gd name="connsiteX115" fmla="*/ 6127519 w 6127689"/>
              <a:gd name="connsiteY115" fmla="*/ 5865775 h 6858000"/>
              <a:gd name="connsiteX116" fmla="*/ 6119217 w 6127689"/>
              <a:gd name="connsiteY116" fmla="*/ 5888542 h 6858000"/>
              <a:gd name="connsiteX117" fmla="*/ 6102493 w 6127689"/>
              <a:gd name="connsiteY117" fmla="*/ 5928602 h 6858000"/>
              <a:gd name="connsiteX118" fmla="*/ 6056863 w 6127689"/>
              <a:gd name="connsiteY118" fmla="*/ 6000643 h 6858000"/>
              <a:gd name="connsiteX119" fmla="*/ 6045436 w 6127689"/>
              <a:gd name="connsiteY119" fmla="*/ 6124480 h 6858000"/>
              <a:gd name="connsiteX120" fmla="*/ 6030489 w 6127689"/>
              <a:gd name="connsiteY120" fmla="*/ 6317666 h 6858000"/>
              <a:gd name="connsiteX121" fmla="*/ 6007492 w 6127689"/>
              <a:gd name="connsiteY121" fmla="*/ 6440818 h 6858000"/>
              <a:gd name="connsiteX122" fmla="*/ 6009467 w 6127689"/>
              <a:gd name="connsiteY122" fmla="*/ 6487076 h 6858000"/>
              <a:gd name="connsiteX123" fmla="*/ 5995064 w 6127689"/>
              <a:gd name="connsiteY123" fmla="*/ 6540791 h 6858000"/>
              <a:gd name="connsiteX124" fmla="*/ 5996309 w 6127689"/>
              <a:gd name="connsiteY124" fmla="*/ 6543961 h 6858000"/>
              <a:gd name="connsiteX125" fmla="*/ 5996048 w 6127689"/>
              <a:gd name="connsiteY125" fmla="*/ 6555444 h 6858000"/>
              <a:gd name="connsiteX126" fmla="*/ 6002524 w 6127689"/>
              <a:gd name="connsiteY126" fmla="*/ 6560188 h 6858000"/>
              <a:gd name="connsiteX127" fmla="*/ 6006823 w 6127689"/>
              <a:gd name="connsiteY127" fmla="*/ 6578546 h 6858000"/>
              <a:gd name="connsiteX128" fmla="*/ 6004510 w 6127689"/>
              <a:gd name="connsiteY128" fmla="*/ 6599256 h 6858000"/>
              <a:gd name="connsiteX129" fmla="*/ 5986207 w 6127689"/>
              <a:gd name="connsiteY129" fmla="*/ 6695855 h 6858000"/>
              <a:gd name="connsiteX130" fmla="*/ 5979428 w 6127689"/>
              <a:gd name="connsiteY130" fmla="*/ 6754678 h 6858000"/>
              <a:gd name="connsiteX131" fmla="*/ 5983398 w 6127689"/>
              <a:gd name="connsiteY131" fmla="*/ 6778641 h 6858000"/>
              <a:gd name="connsiteX132" fmla="*/ 5984543 w 6127689"/>
              <a:gd name="connsiteY132" fmla="*/ 6811016 h 6858000"/>
              <a:gd name="connsiteX133" fmla="*/ 5981802 w 6127689"/>
              <a:gd name="connsiteY133" fmla="*/ 6838578 h 6858000"/>
              <a:gd name="connsiteX134" fmla="*/ 5979671 w 6127689"/>
              <a:gd name="connsiteY134" fmla="*/ 6858000 h 6858000"/>
              <a:gd name="connsiteX135" fmla="*/ 0 w 6127689"/>
              <a:gd name="connsiteY135" fmla="*/ 6858000 h 6858000"/>
              <a:gd name="connsiteX136" fmla="*/ 0 w 6127689"/>
              <a:gd name="connsiteY13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898339 w 6127689"/>
              <a:gd name="connsiteY73" fmla="*/ 4140800 h 6858000"/>
              <a:gd name="connsiteX74" fmla="*/ 5903513 w 6127689"/>
              <a:gd name="connsiteY74" fmla="*/ 4187661 h 6858000"/>
              <a:gd name="connsiteX75" fmla="*/ 5917114 w 6127689"/>
              <a:gd name="connsiteY75" fmla="*/ 4213096 h 6858000"/>
              <a:gd name="connsiteX76" fmla="*/ 5924233 w 6127689"/>
              <a:gd name="connsiteY76" fmla="*/ 4242060 h 6858000"/>
              <a:gd name="connsiteX77" fmla="*/ 5928910 w 6127689"/>
              <a:gd name="connsiteY77" fmla="*/ 4300973 h 6858000"/>
              <a:gd name="connsiteX78" fmla="*/ 5939320 w 6127689"/>
              <a:gd name="connsiteY78" fmla="*/ 4340435 h 6858000"/>
              <a:gd name="connsiteX79" fmla="*/ 5946705 w 6127689"/>
              <a:gd name="connsiteY79" fmla="*/ 4428051 h 6858000"/>
              <a:gd name="connsiteX80" fmla="*/ 5949261 w 6127689"/>
              <a:gd name="connsiteY80" fmla="*/ 4449185 h 6858000"/>
              <a:gd name="connsiteX81" fmla="*/ 5968960 w 6127689"/>
              <a:gd name="connsiteY81" fmla="*/ 4482655 h 6858000"/>
              <a:gd name="connsiteX82" fmla="*/ 5980106 w 6127689"/>
              <a:gd name="connsiteY82" fmla="*/ 4585087 h 6858000"/>
              <a:gd name="connsiteX83" fmla="*/ 5998138 w 6127689"/>
              <a:gd name="connsiteY83" fmla="*/ 4697518 h 6858000"/>
              <a:gd name="connsiteX84" fmla="*/ 6013516 w 6127689"/>
              <a:gd name="connsiteY84" fmla="*/ 4786619 h 6858000"/>
              <a:gd name="connsiteX85" fmla="*/ 6025404 w 6127689"/>
              <a:gd name="connsiteY85" fmla="*/ 4858148 h 6858000"/>
              <a:gd name="connsiteX86" fmla="*/ 6007749 w 6127689"/>
              <a:gd name="connsiteY86" fmla="*/ 4964715 h 6858000"/>
              <a:gd name="connsiteX87" fmla="*/ 6005269 w 6127689"/>
              <a:gd name="connsiteY87" fmla="*/ 5150567 h 6858000"/>
              <a:gd name="connsiteX88" fmla="*/ 6001127 w 6127689"/>
              <a:gd name="connsiteY88" fmla="*/ 5164609 h 6858000"/>
              <a:gd name="connsiteX89" fmla="*/ 5996647 w 6127689"/>
              <a:gd name="connsiteY89" fmla="*/ 5185640 h 6858000"/>
              <a:gd name="connsiteX90" fmla="*/ 5998514 w 6127689"/>
              <a:gd name="connsiteY90" fmla="*/ 5189673 h 6858000"/>
              <a:gd name="connsiteX91" fmla="*/ 6018409 w 6127689"/>
              <a:gd name="connsiteY91" fmla="*/ 5227157 h 6858000"/>
              <a:gd name="connsiteX92" fmla="*/ 6036748 w 6127689"/>
              <a:gd name="connsiteY92" fmla="*/ 5322752 h 6858000"/>
              <a:gd name="connsiteX93" fmla="*/ 6036943 w 6127689"/>
              <a:gd name="connsiteY93" fmla="*/ 5329480 h 6858000"/>
              <a:gd name="connsiteX94" fmla="*/ 6037236 w 6127689"/>
              <a:gd name="connsiteY94" fmla="*/ 5329634 h 6858000"/>
              <a:gd name="connsiteX95" fmla="*/ 6038019 w 6127689"/>
              <a:gd name="connsiteY95" fmla="*/ 5336764 h 6858000"/>
              <a:gd name="connsiteX96" fmla="*/ 6037298 w 6127689"/>
              <a:gd name="connsiteY96" fmla="*/ 5341753 h 6858000"/>
              <a:gd name="connsiteX97" fmla="*/ 6037677 w 6127689"/>
              <a:gd name="connsiteY97" fmla="*/ 5354807 h 6858000"/>
              <a:gd name="connsiteX98" fmla="*/ 6039728 w 6127689"/>
              <a:gd name="connsiteY98" fmla="*/ 5359416 h 6858000"/>
              <a:gd name="connsiteX99" fmla="*/ 6043311 w 6127689"/>
              <a:gd name="connsiteY99" fmla="*/ 5361407 h 6858000"/>
              <a:gd name="connsiteX100" fmla="*/ 6042954 w 6127689"/>
              <a:gd name="connsiteY100" fmla="*/ 5362576 h 6858000"/>
              <a:gd name="connsiteX101" fmla="*/ 6053435 w 6127689"/>
              <a:gd name="connsiteY101" fmla="*/ 5387547 h 6858000"/>
              <a:gd name="connsiteX102" fmla="*/ 6065933 w 6127689"/>
              <a:gd name="connsiteY102" fmla="*/ 5443002 h 6858000"/>
              <a:gd name="connsiteX103" fmla="*/ 6068640 w 6127689"/>
              <a:gd name="connsiteY103" fmla="*/ 5474503 h 6858000"/>
              <a:gd name="connsiteX104" fmla="*/ 6080922 w 6127689"/>
              <a:gd name="connsiteY104" fmla="*/ 5561070 h 6858000"/>
              <a:gd name="connsiteX105" fmla="*/ 6096949 w 6127689"/>
              <a:gd name="connsiteY105" fmla="*/ 5648179 h 6858000"/>
              <a:gd name="connsiteX106" fmla="*/ 6125703 w 6127689"/>
              <a:gd name="connsiteY106" fmla="*/ 5692894 h 6858000"/>
              <a:gd name="connsiteX107" fmla="*/ 6126670 w 6127689"/>
              <a:gd name="connsiteY107" fmla="*/ 5697882 h 6858000"/>
              <a:gd name="connsiteX108" fmla="*/ 6124061 w 6127689"/>
              <a:gd name="connsiteY108" fmla="*/ 5710294 h 6858000"/>
              <a:gd name="connsiteX109" fmla="*/ 6122213 w 6127689"/>
              <a:gd name="connsiteY109" fmla="*/ 5714762 h 6858000"/>
              <a:gd name="connsiteX110" fmla="*/ 6121353 w 6127689"/>
              <a:gd name="connsiteY110" fmla="*/ 5721725 h 6858000"/>
              <a:gd name="connsiteX111" fmla="*/ 6121607 w 6127689"/>
              <a:gd name="connsiteY111" fmla="*/ 5721959 h 6858000"/>
              <a:gd name="connsiteX112" fmla="*/ 6120262 w 6127689"/>
              <a:gd name="connsiteY112" fmla="*/ 5728358 h 6858000"/>
              <a:gd name="connsiteX113" fmla="*/ 6127024 w 6127689"/>
              <a:gd name="connsiteY113" fmla="*/ 5786902 h 6858000"/>
              <a:gd name="connsiteX114" fmla="*/ 6127519 w 6127689"/>
              <a:gd name="connsiteY114" fmla="*/ 5865775 h 6858000"/>
              <a:gd name="connsiteX115" fmla="*/ 6119217 w 6127689"/>
              <a:gd name="connsiteY115" fmla="*/ 5888542 h 6858000"/>
              <a:gd name="connsiteX116" fmla="*/ 6102493 w 6127689"/>
              <a:gd name="connsiteY116" fmla="*/ 5928602 h 6858000"/>
              <a:gd name="connsiteX117" fmla="*/ 6056863 w 6127689"/>
              <a:gd name="connsiteY117" fmla="*/ 6000643 h 6858000"/>
              <a:gd name="connsiteX118" fmla="*/ 6045436 w 6127689"/>
              <a:gd name="connsiteY118" fmla="*/ 6124480 h 6858000"/>
              <a:gd name="connsiteX119" fmla="*/ 6030489 w 6127689"/>
              <a:gd name="connsiteY119" fmla="*/ 6317666 h 6858000"/>
              <a:gd name="connsiteX120" fmla="*/ 6007492 w 6127689"/>
              <a:gd name="connsiteY120" fmla="*/ 6440818 h 6858000"/>
              <a:gd name="connsiteX121" fmla="*/ 6009467 w 6127689"/>
              <a:gd name="connsiteY121" fmla="*/ 6487076 h 6858000"/>
              <a:gd name="connsiteX122" fmla="*/ 5995064 w 6127689"/>
              <a:gd name="connsiteY122" fmla="*/ 6540791 h 6858000"/>
              <a:gd name="connsiteX123" fmla="*/ 5996309 w 6127689"/>
              <a:gd name="connsiteY123" fmla="*/ 6543961 h 6858000"/>
              <a:gd name="connsiteX124" fmla="*/ 5996048 w 6127689"/>
              <a:gd name="connsiteY124" fmla="*/ 6555444 h 6858000"/>
              <a:gd name="connsiteX125" fmla="*/ 6002524 w 6127689"/>
              <a:gd name="connsiteY125" fmla="*/ 6560188 h 6858000"/>
              <a:gd name="connsiteX126" fmla="*/ 6006823 w 6127689"/>
              <a:gd name="connsiteY126" fmla="*/ 6578546 h 6858000"/>
              <a:gd name="connsiteX127" fmla="*/ 6004510 w 6127689"/>
              <a:gd name="connsiteY127" fmla="*/ 6599256 h 6858000"/>
              <a:gd name="connsiteX128" fmla="*/ 5986207 w 6127689"/>
              <a:gd name="connsiteY128" fmla="*/ 6695855 h 6858000"/>
              <a:gd name="connsiteX129" fmla="*/ 5979428 w 6127689"/>
              <a:gd name="connsiteY129" fmla="*/ 6754678 h 6858000"/>
              <a:gd name="connsiteX130" fmla="*/ 5983398 w 6127689"/>
              <a:gd name="connsiteY130" fmla="*/ 6778641 h 6858000"/>
              <a:gd name="connsiteX131" fmla="*/ 5984543 w 6127689"/>
              <a:gd name="connsiteY131" fmla="*/ 6811016 h 6858000"/>
              <a:gd name="connsiteX132" fmla="*/ 5981802 w 6127689"/>
              <a:gd name="connsiteY132" fmla="*/ 6838578 h 6858000"/>
              <a:gd name="connsiteX133" fmla="*/ 5979671 w 6127689"/>
              <a:gd name="connsiteY133" fmla="*/ 6858000 h 6858000"/>
              <a:gd name="connsiteX134" fmla="*/ 0 w 6127689"/>
              <a:gd name="connsiteY134" fmla="*/ 6858000 h 6858000"/>
              <a:gd name="connsiteX135" fmla="*/ 0 w 6127689"/>
              <a:gd name="connsiteY135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298 w 6127689"/>
              <a:gd name="connsiteY95" fmla="*/ 5341753 h 6858000"/>
              <a:gd name="connsiteX96" fmla="*/ 6037677 w 6127689"/>
              <a:gd name="connsiteY96" fmla="*/ 5354807 h 6858000"/>
              <a:gd name="connsiteX97" fmla="*/ 6039728 w 6127689"/>
              <a:gd name="connsiteY97" fmla="*/ 5359416 h 6858000"/>
              <a:gd name="connsiteX98" fmla="*/ 6043311 w 6127689"/>
              <a:gd name="connsiteY98" fmla="*/ 5361407 h 6858000"/>
              <a:gd name="connsiteX99" fmla="*/ 6042954 w 6127689"/>
              <a:gd name="connsiteY99" fmla="*/ 5362576 h 6858000"/>
              <a:gd name="connsiteX100" fmla="*/ 6053435 w 6127689"/>
              <a:gd name="connsiteY100" fmla="*/ 5387547 h 6858000"/>
              <a:gd name="connsiteX101" fmla="*/ 6065933 w 6127689"/>
              <a:gd name="connsiteY101" fmla="*/ 5443002 h 6858000"/>
              <a:gd name="connsiteX102" fmla="*/ 6068640 w 6127689"/>
              <a:gd name="connsiteY102" fmla="*/ 5474503 h 6858000"/>
              <a:gd name="connsiteX103" fmla="*/ 6080922 w 6127689"/>
              <a:gd name="connsiteY103" fmla="*/ 5561070 h 6858000"/>
              <a:gd name="connsiteX104" fmla="*/ 6096949 w 6127689"/>
              <a:gd name="connsiteY104" fmla="*/ 5648179 h 6858000"/>
              <a:gd name="connsiteX105" fmla="*/ 6125703 w 6127689"/>
              <a:gd name="connsiteY105" fmla="*/ 5692894 h 6858000"/>
              <a:gd name="connsiteX106" fmla="*/ 6126670 w 6127689"/>
              <a:gd name="connsiteY106" fmla="*/ 5697882 h 6858000"/>
              <a:gd name="connsiteX107" fmla="*/ 6124061 w 6127689"/>
              <a:gd name="connsiteY107" fmla="*/ 5710294 h 6858000"/>
              <a:gd name="connsiteX108" fmla="*/ 6122213 w 6127689"/>
              <a:gd name="connsiteY108" fmla="*/ 5714762 h 6858000"/>
              <a:gd name="connsiteX109" fmla="*/ 6121353 w 6127689"/>
              <a:gd name="connsiteY109" fmla="*/ 5721725 h 6858000"/>
              <a:gd name="connsiteX110" fmla="*/ 6121607 w 6127689"/>
              <a:gd name="connsiteY110" fmla="*/ 5721959 h 6858000"/>
              <a:gd name="connsiteX111" fmla="*/ 6120262 w 6127689"/>
              <a:gd name="connsiteY111" fmla="*/ 5728358 h 6858000"/>
              <a:gd name="connsiteX112" fmla="*/ 6127024 w 6127689"/>
              <a:gd name="connsiteY112" fmla="*/ 5786902 h 6858000"/>
              <a:gd name="connsiteX113" fmla="*/ 6127519 w 6127689"/>
              <a:gd name="connsiteY113" fmla="*/ 5865775 h 6858000"/>
              <a:gd name="connsiteX114" fmla="*/ 6119217 w 6127689"/>
              <a:gd name="connsiteY114" fmla="*/ 5888542 h 6858000"/>
              <a:gd name="connsiteX115" fmla="*/ 6102493 w 6127689"/>
              <a:gd name="connsiteY115" fmla="*/ 5928602 h 6858000"/>
              <a:gd name="connsiteX116" fmla="*/ 6056863 w 6127689"/>
              <a:gd name="connsiteY116" fmla="*/ 6000643 h 6858000"/>
              <a:gd name="connsiteX117" fmla="*/ 6045436 w 6127689"/>
              <a:gd name="connsiteY117" fmla="*/ 6124480 h 6858000"/>
              <a:gd name="connsiteX118" fmla="*/ 6030489 w 6127689"/>
              <a:gd name="connsiteY118" fmla="*/ 6317666 h 6858000"/>
              <a:gd name="connsiteX119" fmla="*/ 6007492 w 6127689"/>
              <a:gd name="connsiteY119" fmla="*/ 6440818 h 6858000"/>
              <a:gd name="connsiteX120" fmla="*/ 6009467 w 6127689"/>
              <a:gd name="connsiteY120" fmla="*/ 6487076 h 6858000"/>
              <a:gd name="connsiteX121" fmla="*/ 5995064 w 6127689"/>
              <a:gd name="connsiteY121" fmla="*/ 6540791 h 6858000"/>
              <a:gd name="connsiteX122" fmla="*/ 5996309 w 6127689"/>
              <a:gd name="connsiteY122" fmla="*/ 6543961 h 6858000"/>
              <a:gd name="connsiteX123" fmla="*/ 5996048 w 6127689"/>
              <a:gd name="connsiteY123" fmla="*/ 6555444 h 6858000"/>
              <a:gd name="connsiteX124" fmla="*/ 6002524 w 6127689"/>
              <a:gd name="connsiteY124" fmla="*/ 6560188 h 6858000"/>
              <a:gd name="connsiteX125" fmla="*/ 6006823 w 6127689"/>
              <a:gd name="connsiteY125" fmla="*/ 6578546 h 6858000"/>
              <a:gd name="connsiteX126" fmla="*/ 6004510 w 6127689"/>
              <a:gd name="connsiteY126" fmla="*/ 6599256 h 6858000"/>
              <a:gd name="connsiteX127" fmla="*/ 5986207 w 6127689"/>
              <a:gd name="connsiteY127" fmla="*/ 6695855 h 6858000"/>
              <a:gd name="connsiteX128" fmla="*/ 5979428 w 6127689"/>
              <a:gd name="connsiteY128" fmla="*/ 6754678 h 6858000"/>
              <a:gd name="connsiteX129" fmla="*/ 5983398 w 6127689"/>
              <a:gd name="connsiteY129" fmla="*/ 6778641 h 6858000"/>
              <a:gd name="connsiteX130" fmla="*/ 5984543 w 6127689"/>
              <a:gd name="connsiteY130" fmla="*/ 6811016 h 6858000"/>
              <a:gd name="connsiteX131" fmla="*/ 5981802 w 6127689"/>
              <a:gd name="connsiteY131" fmla="*/ 6838578 h 6858000"/>
              <a:gd name="connsiteX132" fmla="*/ 5979671 w 6127689"/>
              <a:gd name="connsiteY132" fmla="*/ 6858000 h 6858000"/>
              <a:gd name="connsiteX133" fmla="*/ 0 w 6127689"/>
              <a:gd name="connsiteY133" fmla="*/ 6858000 h 6858000"/>
              <a:gd name="connsiteX134" fmla="*/ 0 w 6127689"/>
              <a:gd name="connsiteY134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298 w 6127689"/>
              <a:gd name="connsiteY95" fmla="*/ 5341753 h 6858000"/>
              <a:gd name="connsiteX96" fmla="*/ 6037677 w 6127689"/>
              <a:gd name="connsiteY96" fmla="*/ 5354807 h 6858000"/>
              <a:gd name="connsiteX97" fmla="*/ 6039728 w 6127689"/>
              <a:gd name="connsiteY97" fmla="*/ 5359416 h 6858000"/>
              <a:gd name="connsiteX98" fmla="*/ 6043311 w 6127689"/>
              <a:gd name="connsiteY98" fmla="*/ 5361407 h 6858000"/>
              <a:gd name="connsiteX99" fmla="*/ 6053435 w 6127689"/>
              <a:gd name="connsiteY99" fmla="*/ 5387547 h 6858000"/>
              <a:gd name="connsiteX100" fmla="*/ 6065933 w 6127689"/>
              <a:gd name="connsiteY100" fmla="*/ 5443002 h 6858000"/>
              <a:gd name="connsiteX101" fmla="*/ 6068640 w 6127689"/>
              <a:gd name="connsiteY101" fmla="*/ 5474503 h 6858000"/>
              <a:gd name="connsiteX102" fmla="*/ 6080922 w 6127689"/>
              <a:gd name="connsiteY102" fmla="*/ 5561070 h 6858000"/>
              <a:gd name="connsiteX103" fmla="*/ 6096949 w 6127689"/>
              <a:gd name="connsiteY103" fmla="*/ 5648179 h 6858000"/>
              <a:gd name="connsiteX104" fmla="*/ 6125703 w 6127689"/>
              <a:gd name="connsiteY104" fmla="*/ 5692894 h 6858000"/>
              <a:gd name="connsiteX105" fmla="*/ 6126670 w 6127689"/>
              <a:gd name="connsiteY105" fmla="*/ 5697882 h 6858000"/>
              <a:gd name="connsiteX106" fmla="*/ 6124061 w 6127689"/>
              <a:gd name="connsiteY106" fmla="*/ 5710294 h 6858000"/>
              <a:gd name="connsiteX107" fmla="*/ 6122213 w 6127689"/>
              <a:gd name="connsiteY107" fmla="*/ 5714762 h 6858000"/>
              <a:gd name="connsiteX108" fmla="*/ 6121353 w 6127689"/>
              <a:gd name="connsiteY108" fmla="*/ 5721725 h 6858000"/>
              <a:gd name="connsiteX109" fmla="*/ 6121607 w 6127689"/>
              <a:gd name="connsiteY109" fmla="*/ 5721959 h 6858000"/>
              <a:gd name="connsiteX110" fmla="*/ 6120262 w 6127689"/>
              <a:gd name="connsiteY110" fmla="*/ 5728358 h 6858000"/>
              <a:gd name="connsiteX111" fmla="*/ 6127024 w 6127689"/>
              <a:gd name="connsiteY111" fmla="*/ 5786902 h 6858000"/>
              <a:gd name="connsiteX112" fmla="*/ 6127519 w 6127689"/>
              <a:gd name="connsiteY112" fmla="*/ 5865775 h 6858000"/>
              <a:gd name="connsiteX113" fmla="*/ 6119217 w 6127689"/>
              <a:gd name="connsiteY113" fmla="*/ 5888542 h 6858000"/>
              <a:gd name="connsiteX114" fmla="*/ 6102493 w 6127689"/>
              <a:gd name="connsiteY114" fmla="*/ 5928602 h 6858000"/>
              <a:gd name="connsiteX115" fmla="*/ 6056863 w 6127689"/>
              <a:gd name="connsiteY115" fmla="*/ 6000643 h 6858000"/>
              <a:gd name="connsiteX116" fmla="*/ 6045436 w 6127689"/>
              <a:gd name="connsiteY116" fmla="*/ 6124480 h 6858000"/>
              <a:gd name="connsiteX117" fmla="*/ 6030489 w 6127689"/>
              <a:gd name="connsiteY117" fmla="*/ 6317666 h 6858000"/>
              <a:gd name="connsiteX118" fmla="*/ 6007492 w 6127689"/>
              <a:gd name="connsiteY118" fmla="*/ 6440818 h 6858000"/>
              <a:gd name="connsiteX119" fmla="*/ 6009467 w 6127689"/>
              <a:gd name="connsiteY119" fmla="*/ 6487076 h 6858000"/>
              <a:gd name="connsiteX120" fmla="*/ 5995064 w 6127689"/>
              <a:gd name="connsiteY120" fmla="*/ 6540791 h 6858000"/>
              <a:gd name="connsiteX121" fmla="*/ 5996309 w 6127689"/>
              <a:gd name="connsiteY121" fmla="*/ 6543961 h 6858000"/>
              <a:gd name="connsiteX122" fmla="*/ 5996048 w 6127689"/>
              <a:gd name="connsiteY122" fmla="*/ 6555444 h 6858000"/>
              <a:gd name="connsiteX123" fmla="*/ 6002524 w 6127689"/>
              <a:gd name="connsiteY123" fmla="*/ 6560188 h 6858000"/>
              <a:gd name="connsiteX124" fmla="*/ 6006823 w 6127689"/>
              <a:gd name="connsiteY124" fmla="*/ 6578546 h 6858000"/>
              <a:gd name="connsiteX125" fmla="*/ 6004510 w 6127689"/>
              <a:gd name="connsiteY125" fmla="*/ 6599256 h 6858000"/>
              <a:gd name="connsiteX126" fmla="*/ 5986207 w 6127689"/>
              <a:gd name="connsiteY126" fmla="*/ 6695855 h 6858000"/>
              <a:gd name="connsiteX127" fmla="*/ 5979428 w 6127689"/>
              <a:gd name="connsiteY127" fmla="*/ 6754678 h 6858000"/>
              <a:gd name="connsiteX128" fmla="*/ 5983398 w 6127689"/>
              <a:gd name="connsiteY128" fmla="*/ 6778641 h 6858000"/>
              <a:gd name="connsiteX129" fmla="*/ 5984543 w 6127689"/>
              <a:gd name="connsiteY129" fmla="*/ 6811016 h 6858000"/>
              <a:gd name="connsiteX130" fmla="*/ 5981802 w 6127689"/>
              <a:gd name="connsiteY130" fmla="*/ 6838578 h 6858000"/>
              <a:gd name="connsiteX131" fmla="*/ 5979671 w 6127689"/>
              <a:gd name="connsiteY131" fmla="*/ 6858000 h 6858000"/>
              <a:gd name="connsiteX132" fmla="*/ 0 w 6127689"/>
              <a:gd name="connsiteY132" fmla="*/ 6858000 h 6858000"/>
              <a:gd name="connsiteX133" fmla="*/ 0 w 6127689"/>
              <a:gd name="connsiteY133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8019 w 6127689"/>
              <a:gd name="connsiteY94" fmla="*/ 5336764 h 6858000"/>
              <a:gd name="connsiteX95" fmla="*/ 6037677 w 6127689"/>
              <a:gd name="connsiteY95" fmla="*/ 5354807 h 6858000"/>
              <a:gd name="connsiteX96" fmla="*/ 6039728 w 6127689"/>
              <a:gd name="connsiteY96" fmla="*/ 5359416 h 6858000"/>
              <a:gd name="connsiteX97" fmla="*/ 6043311 w 6127689"/>
              <a:gd name="connsiteY97" fmla="*/ 5361407 h 6858000"/>
              <a:gd name="connsiteX98" fmla="*/ 6053435 w 6127689"/>
              <a:gd name="connsiteY98" fmla="*/ 5387547 h 6858000"/>
              <a:gd name="connsiteX99" fmla="*/ 6065933 w 6127689"/>
              <a:gd name="connsiteY99" fmla="*/ 5443002 h 6858000"/>
              <a:gd name="connsiteX100" fmla="*/ 6068640 w 6127689"/>
              <a:gd name="connsiteY100" fmla="*/ 5474503 h 6858000"/>
              <a:gd name="connsiteX101" fmla="*/ 6080922 w 6127689"/>
              <a:gd name="connsiteY101" fmla="*/ 5561070 h 6858000"/>
              <a:gd name="connsiteX102" fmla="*/ 6096949 w 6127689"/>
              <a:gd name="connsiteY102" fmla="*/ 5648179 h 6858000"/>
              <a:gd name="connsiteX103" fmla="*/ 6125703 w 6127689"/>
              <a:gd name="connsiteY103" fmla="*/ 5692894 h 6858000"/>
              <a:gd name="connsiteX104" fmla="*/ 6126670 w 6127689"/>
              <a:gd name="connsiteY104" fmla="*/ 5697882 h 6858000"/>
              <a:gd name="connsiteX105" fmla="*/ 6124061 w 6127689"/>
              <a:gd name="connsiteY105" fmla="*/ 5710294 h 6858000"/>
              <a:gd name="connsiteX106" fmla="*/ 6122213 w 6127689"/>
              <a:gd name="connsiteY106" fmla="*/ 5714762 h 6858000"/>
              <a:gd name="connsiteX107" fmla="*/ 6121353 w 6127689"/>
              <a:gd name="connsiteY107" fmla="*/ 5721725 h 6858000"/>
              <a:gd name="connsiteX108" fmla="*/ 6121607 w 6127689"/>
              <a:gd name="connsiteY108" fmla="*/ 5721959 h 6858000"/>
              <a:gd name="connsiteX109" fmla="*/ 6120262 w 6127689"/>
              <a:gd name="connsiteY109" fmla="*/ 5728358 h 6858000"/>
              <a:gd name="connsiteX110" fmla="*/ 6127024 w 6127689"/>
              <a:gd name="connsiteY110" fmla="*/ 5786902 h 6858000"/>
              <a:gd name="connsiteX111" fmla="*/ 6127519 w 6127689"/>
              <a:gd name="connsiteY111" fmla="*/ 5865775 h 6858000"/>
              <a:gd name="connsiteX112" fmla="*/ 6119217 w 6127689"/>
              <a:gd name="connsiteY112" fmla="*/ 5888542 h 6858000"/>
              <a:gd name="connsiteX113" fmla="*/ 6102493 w 6127689"/>
              <a:gd name="connsiteY113" fmla="*/ 5928602 h 6858000"/>
              <a:gd name="connsiteX114" fmla="*/ 6056863 w 6127689"/>
              <a:gd name="connsiteY114" fmla="*/ 6000643 h 6858000"/>
              <a:gd name="connsiteX115" fmla="*/ 6045436 w 6127689"/>
              <a:gd name="connsiteY115" fmla="*/ 6124480 h 6858000"/>
              <a:gd name="connsiteX116" fmla="*/ 6030489 w 6127689"/>
              <a:gd name="connsiteY116" fmla="*/ 6317666 h 6858000"/>
              <a:gd name="connsiteX117" fmla="*/ 6007492 w 6127689"/>
              <a:gd name="connsiteY117" fmla="*/ 6440818 h 6858000"/>
              <a:gd name="connsiteX118" fmla="*/ 6009467 w 6127689"/>
              <a:gd name="connsiteY118" fmla="*/ 6487076 h 6858000"/>
              <a:gd name="connsiteX119" fmla="*/ 5995064 w 6127689"/>
              <a:gd name="connsiteY119" fmla="*/ 6540791 h 6858000"/>
              <a:gd name="connsiteX120" fmla="*/ 5996309 w 6127689"/>
              <a:gd name="connsiteY120" fmla="*/ 6543961 h 6858000"/>
              <a:gd name="connsiteX121" fmla="*/ 5996048 w 6127689"/>
              <a:gd name="connsiteY121" fmla="*/ 6555444 h 6858000"/>
              <a:gd name="connsiteX122" fmla="*/ 6002524 w 6127689"/>
              <a:gd name="connsiteY122" fmla="*/ 6560188 h 6858000"/>
              <a:gd name="connsiteX123" fmla="*/ 6006823 w 6127689"/>
              <a:gd name="connsiteY123" fmla="*/ 6578546 h 6858000"/>
              <a:gd name="connsiteX124" fmla="*/ 6004510 w 6127689"/>
              <a:gd name="connsiteY124" fmla="*/ 6599256 h 6858000"/>
              <a:gd name="connsiteX125" fmla="*/ 5986207 w 6127689"/>
              <a:gd name="connsiteY125" fmla="*/ 6695855 h 6858000"/>
              <a:gd name="connsiteX126" fmla="*/ 5979428 w 6127689"/>
              <a:gd name="connsiteY126" fmla="*/ 6754678 h 6858000"/>
              <a:gd name="connsiteX127" fmla="*/ 5983398 w 6127689"/>
              <a:gd name="connsiteY127" fmla="*/ 6778641 h 6858000"/>
              <a:gd name="connsiteX128" fmla="*/ 5984543 w 6127689"/>
              <a:gd name="connsiteY128" fmla="*/ 6811016 h 6858000"/>
              <a:gd name="connsiteX129" fmla="*/ 5981802 w 6127689"/>
              <a:gd name="connsiteY129" fmla="*/ 6838578 h 6858000"/>
              <a:gd name="connsiteX130" fmla="*/ 5979671 w 6127689"/>
              <a:gd name="connsiteY130" fmla="*/ 6858000 h 6858000"/>
              <a:gd name="connsiteX131" fmla="*/ 0 w 6127689"/>
              <a:gd name="connsiteY131" fmla="*/ 6858000 h 6858000"/>
              <a:gd name="connsiteX132" fmla="*/ 0 w 6127689"/>
              <a:gd name="connsiteY132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6647 w 6127689"/>
              <a:gd name="connsiteY88" fmla="*/ 5185640 h 6858000"/>
              <a:gd name="connsiteX89" fmla="*/ 5998514 w 6127689"/>
              <a:gd name="connsiteY89" fmla="*/ 5189673 h 6858000"/>
              <a:gd name="connsiteX90" fmla="*/ 6018409 w 6127689"/>
              <a:gd name="connsiteY90" fmla="*/ 5227157 h 6858000"/>
              <a:gd name="connsiteX91" fmla="*/ 6036748 w 6127689"/>
              <a:gd name="connsiteY91" fmla="*/ 5322752 h 6858000"/>
              <a:gd name="connsiteX92" fmla="*/ 6036943 w 6127689"/>
              <a:gd name="connsiteY92" fmla="*/ 5329480 h 6858000"/>
              <a:gd name="connsiteX93" fmla="*/ 6037236 w 6127689"/>
              <a:gd name="connsiteY93" fmla="*/ 5329634 h 6858000"/>
              <a:gd name="connsiteX94" fmla="*/ 6037677 w 6127689"/>
              <a:gd name="connsiteY94" fmla="*/ 5354807 h 6858000"/>
              <a:gd name="connsiteX95" fmla="*/ 6039728 w 6127689"/>
              <a:gd name="connsiteY95" fmla="*/ 5359416 h 6858000"/>
              <a:gd name="connsiteX96" fmla="*/ 6043311 w 6127689"/>
              <a:gd name="connsiteY96" fmla="*/ 5361407 h 6858000"/>
              <a:gd name="connsiteX97" fmla="*/ 6053435 w 6127689"/>
              <a:gd name="connsiteY97" fmla="*/ 5387547 h 6858000"/>
              <a:gd name="connsiteX98" fmla="*/ 6065933 w 6127689"/>
              <a:gd name="connsiteY98" fmla="*/ 5443002 h 6858000"/>
              <a:gd name="connsiteX99" fmla="*/ 6068640 w 6127689"/>
              <a:gd name="connsiteY99" fmla="*/ 5474503 h 6858000"/>
              <a:gd name="connsiteX100" fmla="*/ 6080922 w 6127689"/>
              <a:gd name="connsiteY100" fmla="*/ 5561070 h 6858000"/>
              <a:gd name="connsiteX101" fmla="*/ 6096949 w 6127689"/>
              <a:gd name="connsiteY101" fmla="*/ 5648179 h 6858000"/>
              <a:gd name="connsiteX102" fmla="*/ 6125703 w 6127689"/>
              <a:gd name="connsiteY102" fmla="*/ 5692894 h 6858000"/>
              <a:gd name="connsiteX103" fmla="*/ 6126670 w 6127689"/>
              <a:gd name="connsiteY103" fmla="*/ 5697882 h 6858000"/>
              <a:gd name="connsiteX104" fmla="*/ 6124061 w 6127689"/>
              <a:gd name="connsiteY104" fmla="*/ 5710294 h 6858000"/>
              <a:gd name="connsiteX105" fmla="*/ 6122213 w 6127689"/>
              <a:gd name="connsiteY105" fmla="*/ 5714762 h 6858000"/>
              <a:gd name="connsiteX106" fmla="*/ 6121353 w 6127689"/>
              <a:gd name="connsiteY106" fmla="*/ 5721725 h 6858000"/>
              <a:gd name="connsiteX107" fmla="*/ 6121607 w 6127689"/>
              <a:gd name="connsiteY107" fmla="*/ 5721959 h 6858000"/>
              <a:gd name="connsiteX108" fmla="*/ 6120262 w 6127689"/>
              <a:gd name="connsiteY108" fmla="*/ 5728358 h 6858000"/>
              <a:gd name="connsiteX109" fmla="*/ 6127024 w 6127689"/>
              <a:gd name="connsiteY109" fmla="*/ 5786902 h 6858000"/>
              <a:gd name="connsiteX110" fmla="*/ 6127519 w 6127689"/>
              <a:gd name="connsiteY110" fmla="*/ 5865775 h 6858000"/>
              <a:gd name="connsiteX111" fmla="*/ 6119217 w 6127689"/>
              <a:gd name="connsiteY111" fmla="*/ 5888542 h 6858000"/>
              <a:gd name="connsiteX112" fmla="*/ 6102493 w 6127689"/>
              <a:gd name="connsiteY112" fmla="*/ 5928602 h 6858000"/>
              <a:gd name="connsiteX113" fmla="*/ 6056863 w 6127689"/>
              <a:gd name="connsiteY113" fmla="*/ 6000643 h 6858000"/>
              <a:gd name="connsiteX114" fmla="*/ 6045436 w 6127689"/>
              <a:gd name="connsiteY114" fmla="*/ 6124480 h 6858000"/>
              <a:gd name="connsiteX115" fmla="*/ 6030489 w 6127689"/>
              <a:gd name="connsiteY115" fmla="*/ 6317666 h 6858000"/>
              <a:gd name="connsiteX116" fmla="*/ 6007492 w 6127689"/>
              <a:gd name="connsiteY116" fmla="*/ 6440818 h 6858000"/>
              <a:gd name="connsiteX117" fmla="*/ 6009467 w 6127689"/>
              <a:gd name="connsiteY117" fmla="*/ 6487076 h 6858000"/>
              <a:gd name="connsiteX118" fmla="*/ 5995064 w 6127689"/>
              <a:gd name="connsiteY118" fmla="*/ 6540791 h 6858000"/>
              <a:gd name="connsiteX119" fmla="*/ 5996309 w 6127689"/>
              <a:gd name="connsiteY119" fmla="*/ 6543961 h 6858000"/>
              <a:gd name="connsiteX120" fmla="*/ 5996048 w 6127689"/>
              <a:gd name="connsiteY120" fmla="*/ 6555444 h 6858000"/>
              <a:gd name="connsiteX121" fmla="*/ 6002524 w 6127689"/>
              <a:gd name="connsiteY121" fmla="*/ 6560188 h 6858000"/>
              <a:gd name="connsiteX122" fmla="*/ 6006823 w 6127689"/>
              <a:gd name="connsiteY122" fmla="*/ 6578546 h 6858000"/>
              <a:gd name="connsiteX123" fmla="*/ 6004510 w 6127689"/>
              <a:gd name="connsiteY123" fmla="*/ 6599256 h 6858000"/>
              <a:gd name="connsiteX124" fmla="*/ 5986207 w 6127689"/>
              <a:gd name="connsiteY124" fmla="*/ 6695855 h 6858000"/>
              <a:gd name="connsiteX125" fmla="*/ 5979428 w 6127689"/>
              <a:gd name="connsiteY125" fmla="*/ 6754678 h 6858000"/>
              <a:gd name="connsiteX126" fmla="*/ 5983398 w 6127689"/>
              <a:gd name="connsiteY126" fmla="*/ 6778641 h 6858000"/>
              <a:gd name="connsiteX127" fmla="*/ 5984543 w 6127689"/>
              <a:gd name="connsiteY127" fmla="*/ 6811016 h 6858000"/>
              <a:gd name="connsiteX128" fmla="*/ 5981802 w 6127689"/>
              <a:gd name="connsiteY128" fmla="*/ 6838578 h 6858000"/>
              <a:gd name="connsiteX129" fmla="*/ 5979671 w 6127689"/>
              <a:gd name="connsiteY129" fmla="*/ 6858000 h 6858000"/>
              <a:gd name="connsiteX130" fmla="*/ 0 w 6127689"/>
              <a:gd name="connsiteY130" fmla="*/ 6858000 h 6858000"/>
              <a:gd name="connsiteX131" fmla="*/ 0 w 6127689"/>
              <a:gd name="connsiteY131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236 w 6127689"/>
              <a:gd name="connsiteY92" fmla="*/ 5329634 h 6858000"/>
              <a:gd name="connsiteX93" fmla="*/ 6037677 w 6127689"/>
              <a:gd name="connsiteY93" fmla="*/ 5354807 h 6858000"/>
              <a:gd name="connsiteX94" fmla="*/ 6039728 w 6127689"/>
              <a:gd name="connsiteY94" fmla="*/ 5359416 h 6858000"/>
              <a:gd name="connsiteX95" fmla="*/ 6043311 w 6127689"/>
              <a:gd name="connsiteY95" fmla="*/ 5361407 h 6858000"/>
              <a:gd name="connsiteX96" fmla="*/ 6053435 w 6127689"/>
              <a:gd name="connsiteY96" fmla="*/ 5387547 h 6858000"/>
              <a:gd name="connsiteX97" fmla="*/ 6065933 w 6127689"/>
              <a:gd name="connsiteY97" fmla="*/ 5443002 h 6858000"/>
              <a:gd name="connsiteX98" fmla="*/ 6068640 w 6127689"/>
              <a:gd name="connsiteY98" fmla="*/ 5474503 h 6858000"/>
              <a:gd name="connsiteX99" fmla="*/ 6080922 w 6127689"/>
              <a:gd name="connsiteY99" fmla="*/ 5561070 h 6858000"/>
              <a:gd name="connsiteX100" fmla="*/ 6096949 w 6127689"/>
              <a:gd name="connsiteY100" fmla="*/ 5648179 h 6858000"/>
              <a:gd name="connsiteX101" fmla="*/ 6125703 w 6127689"/>
              <a:gd name="connsiteY101" fmla="*/ 5692894 h 6858000"/>
              <a:gd name="connsiteX102" fmla="*/ 6126670 w 6127689"/>
              <a:gd name="connsiteY102" fmla="*/ 5697882 h 6858000"/>
              <a:gd name="connsiteX103" fmla="*/ 6124061 w 6127689"/>
              <a:gd name="connsiteY103" fmla="*/ 5710294 h 6858000"/>
              <a:gd name="connsiteX104" fmla="*/ 6122213 w 6127689"/>
              <a:gd name="connsiteY104" fmla="*/ 5714762 h 6858000"/>
              <a:gd name="connsiteX105" fmla="*/ 6121353 w 6127689"/>
              <a:gd name="connsiteY105" fmla="*/ 5721725 h 6858000"/>
              <a:gd name="connsiteX106" fmla="*/ 6121607 w 6127689"/>
              <a:gd name="connsiteY106" fmla="*/ 5721959 h 6858000"/>
              <a:gd name="connsiteX107" fmla="*/ 6120262 w 6127689"/>
              <a:gd name="connsiteY107" fmla="*/ 5728358 h 6858000"/>
              <a:gd name="connsiteX108" fmla="*/ 6127024 w 6127689"/>
              <a:gd name="connsiteY108" fmla="*/ 5786902 h 6858000"/>
              <a:gd name="connsiteX109" fmla="*/ 6127519 w 6127689"/>
              <a:gd name="connsiteY109" fmla="*/ 5865775 h 6858000"/>
              <a:gd name="connsiteX110" fmla="*/ 6119217 w 6127689"/>
              <a:gd name="connsiteY110" fmla="*/ 5888542 h 6858000"/>
              <a:gd name="connsiteX111" fmla="*/ 6102493 w 6127689"/>
              <a:gd name="connsiteY111" fmla="*/ 5928602 h 6858000"/>
              <a:gd name="connsiteX112" fmla="*/ 6056863 w 6127689"/>
              <a:gd name="connsiteY112" fmla="*/ 6000643 h 6858000"/>
              <a:gd name="connsiteX113" fmla="*/ 6045436 w 6127689"/>
              <a:gd name="connsiteY113" fmla="*/ 6124480 h 6858000"/>
              <a:gd name="connsiteX114" fmla="*/ 6030489 w 6127689"/>
              <a:gd name="connsiteY114" fmla="*/ 6317666 h 6858000"/>
              <a:gd name="connsiteX115" fmla="*/ 6007492 w 6127689"/>
              <a:gd name="connsiteY115" fmla="*/ 6440818 h 6858000"/>
              <a:gd name="connsiteX116" fmla="*/ 6009467 w 6127689"/>
              <a:gd name="connsiteY116" fmla="*/ 6487076 h 6858000"/>
              <a:gd name="connsiteX117" fmla="*/ 5995064 w 6127689"/>
              <a:gd name="connsiteY117" fmla="*/ 6540791 h 6858000"/>
              <a:gd name="connsiteX118" fmla="*/ 5996309 w 6127689"/>
              <a:gd name="connsiteY118" fmla="*/ 6543961 h 6858000"/>
              <a:gd name="connsiteX119" fmla="*/ 5996048 w 6127689"/>
              <a:gd name="connsiteY119" fmla="*/ 6555444 h 6858000"/>
              <a:gd name="connsiteX120" fmla="*/ 6002524 w 6127689"/>
              <a:gd name="connsiteY120" fmla="*/ 6560188 h 6858000"/>
              <a:gd name="connsiteX121" fmla="*/ 6006823 w 6127689"/>
              <a:gd name="connsiteY121" fmla="*/ 6578546 h 6858000"/>
              <a:gd name="connsiteX122" fmla="*/ 6004510 w 6127689"/>
              <a:gd name="connsiteY122" fmla="*/ 6599256 h 6858000"/>
              <a:gd name="connsiteX123" fmla="*/ 5986207 w 6127689"/>
              <a:gd name="connsiteY123" fmla="*/ 6695855 h 6858000"/>
              <a:gd name="connsiteX124" fmla="*/ 5979428 w 6127689"/>
              <a:gd name="connsiteY124" fmla="*/ 6754678 h 6858000"/>
              <a:gd name="connsiteX125" fmla="*/ 5983398 w 6127689"/>
              <a:gd name="connsiteY125" fmla="*/ 6778641 h 6858000"/>
              <a:gd name="connsiteX126" fmla="*/ 5984543 w 6127689"/>
              <a:gd name="connsiteY126" fmla="*/ 6811016 h 6858000"/>
              <a:gd name="connsiteX127" fmla="*/ 5981802 w 6127689"/>
              <a:gd name="connsiteY127" fmla="*/ 6838578 h 6858000"/>
              <a:gd name="connsiteX128" fmla="*/ 5979671 w 6127689"/>
              <a:gd name="connsiteY128" fmla="*/ 6858000 h 6858000"/>
              <a:gd name="connsiteX129" fmla="*/ 0 w 6127689"/>
              <a:gd name="connsiteY129" fmla="*/ 6858000 h 6858000"/>
              <a:gd name="connsiteX130" fmla="*/ 0 w 6127689"/>
              <a:gd name="connsiteY130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236 w 6127689"/>
              <a:gd name="connsiteY92" fmla="*/ 5329634 h 6858000"/>
              <a:gd name="connsiteX93" fmla="*/ 6037677 w 6127689"/>
              <a:gd name="connsiteY93" fmla="*/ 5354807 h 6858000"/>
              <a:gd name="connsiteX94" fmla="*/ 6039728 w 6127689"/>
              <a:gd name="connsiteY94" fmla="*/ 5359416 h 6858000"/>
              <a:gd name="connsiteX95" fmla="*/ 6053435 w 6127689"/>
              <a:gd name="connsiteY95" fmla="*/ 5387547 h 6858000"/>
              <a:gd name="connsiteX96" fmla="*/ 6065933 w 6127689"/>
              <a:gd name="connsiteY96" fmla="*/ 5443002 h 6858000"/>
              <a:gd name="connsiteX97" fmla="*/ 6068640 w 6127689"/>
              <a:gd name="connsiteY97" fmla="*/ 5474503 h 6858000"/>
              <a:gd name="connsiteX98" fmla="*/ 6080922 w 6127689"/>
              <a:gd name="connsiteY98" fmla="*/ 5561070 h 6858000"/>
              <a:gd name="connsiteX99" fmla="*/ 6096949 w 6127689"/>
              <a:gd name="connsiteY99" fmla="*/ 5648179 h 6858000"/>
              <a:gd name="connsiteX100" fmla="*/ 6125703 w 6127689"/>
              <a:gd name="connsiteY100" fmla="*/ 5692894 h 6858000"/>
              <a:gd name="connsiteX101" fmla="*/ 6126670 w 6127689"/>
              <a:gd name="connsiteY101" fmla="*/ 5697882 h 6858000"/>
              <a:gd name="connsiteX102" fmla="*/ 6124061 w 6127689"/>
              <a:gd name="connsiteY102" fmla="*/ 5710294 h 6858000"/>
              <a:gd name="connsiteX103" fmla="*/ 6122213 w 6127689"/>
              <a:gd name="connsiteY103" fmla="*/ 5714762 h 6858000"/>
              <a:gd name="connsiteX104" fmla="*/ 6121353 w 6127689"/>
              <a:gd name="connsiteY104" fmla="*/ 5721725 h 6858000"/>
              <a:gd name="connsiteX105" fmla="*/ 6121607 w 6127689"/>
              <a:gd name="connsiteY105" fmla="*/ 5721959 h 6858000"/>
              <a:gd name="connsiteX106" fmla="*/ 6120262 w 6127689"/>
              <a:gd name="connsiteY106" fmla="*/ 5728358 h 6858000"/>
              <a:gd name="connsiteX107" fmla="*/ 6127024 w 6127689"/>
              <a:gd name="connsiteY107" fmla="*/ 5786902 h 6858000"/>
              <a:gd name="connsiteX108" fmla="*/ 6127519 w 6127689"/>
              <a:gd name="connsiteY108" fmla="*/ 5865775 h 6858000"/>
              <a:gd name="connsiteX109" fmla="*/ 6119217 w 6127689"/>
              <a:gd name="connsiteY109" fmla="*/ 5888542 h 6858000"/>
              <a:gd name="connsiteX110" fmla="*/ 6102493 w 6127689"/>
              <a:gd name="connsiteY110" fmla="*/ 5928602 h 6858000"/>
              <a:gd name="connsiteX111" fmla="*/ 6056863 w 6127689"/>
              <a:gd name="connsiteY111" fmla="*/ 6000643 h 6858000"/>
              <a:gd name="connsiteX112" fmla="*/ 6045436 w 6127689"/>
              <a:gd name="connsiteY112" fmla="*/ 6124480 h 6858000"/>
              <a:gd name="connsiteX113" fmla="*/ 6030489 w 6127689"/>
              <a:gd name="connsiteY113" fmla="*/ 6317666 h 6858000"/>
              <a:gd name="connsiteX114" fmla="*/ 6007492 w 6127689"/>
              <a:gd name="connsiteY114" fmla="*/ 6440818 h 6858000"/>
              <a:gd name="connsiteX115" fmla="*/ 6009467 w 6127689"/>
              <a:gd name="connsiteY115" fmla="*/ 6487076 h 6858000"/>
              <a:gd name="connsiteX116" fmla="*/ 5995064 w 6127689"/>
              <a:gd name="connsiteY116" fmla="*/ 6540791 h 6858000"/>
              <a:gd name="connsiteX117" fmla="*/ 5996309 w 6127689"/>
              <a:gd name="connsiteY117" fmla="*/ 6543961 h 6858000"/>
              <a:gd name="connsiteX118" fmla="*/ 5996048 w 6127689"/>
              <a:gd name="connsiteY118" fmla="*/ 6555444 h 6858000"/>
              <a:gd name="connsiteX119" fmla="*/ 6002524 w 6127689"/>
              <a:gd name="connsiteY119" fmla="*/ 6560188 h 6858000"/>
              <a:gd name="connsiteX120" fmla="*/ 6006823 w 6127689"/>
              <a:gd name="connsiteY120" fmla="*/ 6578546 h 6858000"/>
              <a:gd name="connsiteX121" fmla="*/ 6004510 w 6127689"/>
              <a:gd name="connsiteY121" fmla="*/ 6599256 h 6858000"/>
              <a:gd name="connsiteX122" fmla="*/ 5986207 w 6127689"/>
              <a:gd name="connsiteY122" fmla="*/ 6695855 h 6858000"/>
              <a:gd name="connsiteX123" fmla="*/ 5979428 w 6127689"/>
              <a:gd name="connsiteY123" fmla="*/ 6754678 h 6858000"/>
              <a:gd name="connsiteX124" fmla="*/ 5983398 w 6127689"/>
              <a:gd name="connsiteY124" fmla="*/ 6778641 h 6858000"/>
              <a:gd name="connsiteX125" fmla="*/ 5984543 w 6127689"/>
              <a:gd name="connsiteY125" fmla="*/ 6811016 h 6858000"/>
              <a:gd name="connsiteX126" fmla="*/ 5981802 w 6127689"/>
              <a:gd name="connsiteY126" fmla="*/ 6838578 h 6858000"/>
              <a:gd name="connsiteX127" fmla="*/ 5979671 w 6127689"/>
              <a:gd name="connsiteY127" fmla="*/ 6858000 h 6858000"/>
              <a:gd name="connsiteX128" fmla="*/ 0 w 6127689"/>
              <a:gd name="connsiteY128" fmla="*/ 6858000 h 6858000"/>
              <a:gd name="connsiteX129" fmla="*/ 0 w 6127689"/>
              <a:gd name="connsiteY129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83705 w 6127689"/>
              <a:gd name="connsiteY71" fmla="*/ 4101899 h 6858000"/>
              <a:gd name="connsiteX72" fmla="*/ 5894095 w 6127689"/>
              <a:gd name="connsiteY72" fmla="*/ 4128857 h 6858000"/>
              <a:gd name="connsiteX73" fmla="*/ 5903513 w 6127689"/>
              <a:gd name="connsiteY73" fmla="*/ 4187661 h 6858000"/>
              <a:gd name="connsiteX74" fmla="*/ 5917114 w 6127689"/>
              <a:gd name="connsiteY74" fmla="*/ 4213096 h 6858000"/>
              <a:gd name="connsiteX75" fmla="*/ 5924233 w 6127689"/>
              <a:gd name="connsiteY75" fmla="*/ 4242060 h 6858000"/>
              <a:gd name="connsiteX76" fmla="*/ 5928910 w 6127689"/>
              <a:gd name="connsiteY76" fmla="*/ 4300973 h 6858000"/>
              <a:gd name="connsiteX77" fmla="*/ 5939320 w 6127689"/>
              <a:gd name="connsiteY77" fmla="*/ 4340435 h 6858000"/>
              <a:gd name="connsiteX78" fmla="*/ 5946705 w 6127689"/>
              <a:gd name="connsiteY78" fmla="*/ 4428051 h 6858000"/>
              <a:gd name="connsiteX79" fmla="*/ 5949261 w 6127689"/>
              <a:gd name="connsiteY79" fmla="*/ 4449185 h 6858000"/>
              <a:gd name="connsiteX80" fmla="*/ 5968960 w 6127689"/>
              <a:gd name="connsiteY80" fmla="*/ 4482655 h 6858000"/>
              <a:gd name="connsiteX81" fmla="*/ 5980106 w 6127689"/>
              <a:gd name="connsiteY81" fmla="*/ 4585087 h 6858000"/>
              <a:gd name="connsiteX82" fmla="*/ 5998138 w 6127689"/>
              <a:gd name="connsiteY82" fmla="*/ 4697518 h 6858000"/>
              <a:gd name="connsiteX83" fmla="*/ 6013516 w 6127689"/>
              <a:gd name="connsiteY83" fmla="*/ 4786619 h 6858000"/>
              <a:gd name="connsiteX84" fmla="*/ 6025404 w 6127689"/>
              <a:gd name="connsiteY84" fmla="*/ 4858148 h 6858000"/>
              <a:gd name="connsiteX85" fmla="*/ 6007749 w 6127689"/>
              <a:gd name="connsiteY85" fmla="*/ 4964715 h 6858000"/>
              <a:gd name="connsiteX86" fmla="*/ 6005269 w 6127689"/>
              <a:gd name="connsiteY86" fmla="*/ 5150567 h 6858000"/>
              <a:gd name="connsiteX87" fmla="*/ 6001127 w 6127689"/>
              <a:gd name="connsiteY87" fmla="*/ 5164609 h 6858000"/>
              <a:gd name="connsiteX88" fmla="*/ 5998514 w 6127689"/>
              <a:gd name="connsiteY88" fmla="*/ 5189673 h 6858000"/>
              <a:gd name="connsiteX89" fmla="*/ 6018409 w 6127689"/>
              <a:gd name="connsiteY89" fmla="*/ 5227157 h 6858000"/>
              <a:gd name="connsiteX90" fmla="*/ 6036748 w 6127689"/>
              <a:gd name="connsiteY90" fmla="*/ 5322752 h 6858000"/>
              <a:gd name="connsiteX91" fmla="*/ 6036943 w 6127689"/>
              <a:gd name="connsiteY91" fmla="*/ 5329480 h 6858000"/>
              <a:gd name="connsiteX92" fmla="*/ 6037677 w 6127689"/>
              <a:gd name="connsiteY92" fmla="*/ 5354807 h 6858000"/>
              <a:gd name="connsiteX93" fmla="*/ 6039728 w 6127689"/>
              <a:gd name="connsiteY93" fmla="*/ 5359416 h 6858000"/>
              <a:gd name="connsiteX94" fmla="*/ 6053435 w 6127689"/>
              <a:gd name="connsiteY94" fmla="*/ 5387547 h 6858000"/>
              <a:gd name="connsiteX95" fmla="*/ 6065933 w 6127689"/>
              <a:gd name="connsiteY95" fmla="*/ 5443002 h 6858000"/>
              <a:gd name="connsiteX96" fmla="*/ 6068640 w 6127689"/>
              <a:gd name="connsiteY96" fmla="*/ 5474503 h 6858000"/>
              <a:gd name="connsiteX97" fmla="*/ 6080922 w 6127689"/>
              <a:gd name="connsiteY97" fmla="*/ 5561070 h 6858000"/>
              <a:gd name="connsiteX98" fmla="*/ 6096949 w 6127689"/>
              <a:gd name="connsiteY98" fmla="*/ 5648179 h 6858000"/>
              <a:gd name="connsiteX99" fmla="*/ 6125703 w 6127689"/>
              <a:gd name="connsiteY99" fmla="*/ 5692894 h 6858000"/>
              <a:gd name="connsiteX100" fmla="*/ 6126670 w 6127689"/>
              <a:gd name="connsiteY100" fmla="*/ 5697882 h 6858000"/>
              <a:gd name="connsiteX101" fmla="*/ 6124061 w 6127689"/>
              <a:gd name="connsiteY101" fmla="*/ 5710294 h 6858000"/>
              <a:gd name="connsiteX102" fmla="*/ 6122213 w 6127689"/>
              <a:gd name="connsiteY102" fmla="*/ 5714762 h 6858000"/>
              <a:gd name="connsiteX103" fmla="*/ 6121353 w 6127689"/>
              <a:gd name="connsiteY103" fmla="*/ 5721725 h 6858000"/>
              <a:gd name="connsiteX104" fmla="*/ 6121607 w 6127689"/>
              <a:gd name="connsiteY104" fmla="*/ 5721959 h 6858000"/>
              <a:gd name="connsiteX105" fmla="*/ 6120262 w 6127689"/>
              <a:gd name="connsiteY105" fmla="*/ 5728358 h 6858000"/>
              <a:gd name="connsiteX106" fmla="*/ 6127024 w 6127689"/>
              <a:gd name="connsiteY106" fmla="*/ 5786902 h 6858000"/>
              <a:gd name="connsiteX107" fmla="*/ 6127519 w 6127689"/>
              <a:gd name="connsiteY107" fmla="*/ 5865775 h 6858000"/>
              <a:gd name="connsiteX108" fmla="*/ 6119217 w 6127689"/>
              <a:gd name="connsiteY108" fmla="*/ 5888542 h 6858000"/>
              <a:gd name="connsiteX109" fmla="*/ 6102493 w 6127689"/>
              <a:gd name="connsiteY109" fmla="*/ 5928602 h 6858000"/>
              <a:gd name="connsiteX110" fmla="*/ 6056863 w 6127689"/>
              <a:gd name="connsiteY110" fmla="*/ 6000643 h 6858000"/>
              <a:gd name="connsiteX111" fmla="*/ 6045436 w 6127689"/>
              <a:gd name="connsiteY111" fmla="*/ 6124480 h 6858000"/>
              <a:gd name="connsiteX112" fmla="*/ 6030489 w 6127689"/>
              <a:gd name="connsiteY112" fmla="*/ 6317666 h 6858000"/>
              <a:gd name="connsiteX113" fmla="*/ 6007492 w 6127689"/>
              <a:gd name="connsiteY113" fmla="*/ 6440818 h 6858000"/>
              <a:gd name="connsiteX114" fmla="*/ 6009467 w 6127689"/>
              <a:gd name="connsiteY114" fmla="*/ 6487076 h 6858000"/>
              <a:gd name="connsiteX115" fmla="*/ 5995064 w 6127689"/>
              <a:gd name="connsiteY115" fmla="*/ 6540791 h 6858000"/>
              <a:gd name="connsiteX116" fmla="*/ 5996309 w 6127689"/>
              <a:gd name="connsiteY116" fmla="*/ 6543961 h 6858000"/>
              <a:gd name="connsiteX117" fmla="*/ 5996048 w 6127689"/>
              <a:gd name="connsiteY117" fmla="*/ 6555444 h 6858000"/>
              <a:gd name="connsiteX118" fmla="*/ 6002524 w 6127689"/>
              <a:gd name="connsiteY118" fmla="*/ 6560188 h 6858000"/>
              <a:gd name="connsiteX119" fmla="*/ 6006823 w 6127689"/>
              <a:gd name="connsiteY119" fmla="*/ 6578546 h 6858000"/>
              <a:gd name="connsiteX120" fmla="*/ 6004510 w 6127689"/>
              <a:gd name="connsiteY120" fmla="*/ 6599256 h 6858000"/>
              <a:gd name="connsiteX121" fmla="*/ 5986207 w 6127689"/>
              <a:gd name="connsiteY121" fmla="*/ 6695855 h 6858000"/>
              <a:gd name="connsiteX122" fmla="*/ 5979428 w 6127689"/>
              <a:gd name="connsiteY122" fmla="*/ 6754678 h 6858000"/>
              <a:gd name="connsiteX123" fmla="*/ 5983398 w 6127689"/>
              <a:gd name="connsiteY123" fmla="*/ 6778641 h 6858000"/>
              <a:gd name="connsiteX124" fmla="*/ 5984543 w 6127689"/>
              <a:gd name="connsiteY124" fmla="*/ 6811016 h 6858000"/>
              <a:gd name="connsiteX125" fmla="*/ 5981802 w 6127689"/>
              <a:gd name="connsiteY125" fmla="*/ 6838578 h 6858000"/>
              <a:gd name="connsiteX126" fmla="*/ 5979671 w 6127689"/>
              <a:gd name="connsiteY126" fmla="*/ 6858000 h 6858000"/>
              <a:gd name="connsiteX127" fmla="*/ 0 w 6127689"/>
              <a:gd name="connsiteY127" fmla="*/ 6858000 h 6858000"/>
              <a:gd name="connsiteX128" fmla="*/ 0 w 6127689"/>
              <a:gd name="connsiteY128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4061 w 6127689"/>
              <a:gd name="connsiteY100" fmla="*/ 5710294 h 6858000"/>
              <a:gd name="connsiteX101" fmla="*/ 6122213 w 6127689"/>
              <a:gd name="connsiteY101" fmla="*/ 5714762 h 6858000"/>
              <a:gd name="connsiteX102" fmla="*/ 6121353 w 6127689"/>
              <a:gd name="connsiteY102" fmla="*/ 5721725 h 6858000"/>
              <a:gd name="connsiteX103" fmla="*/ 6121607 w 6127689"/>
              <a:gd name="connsiteY103" fmla="*/ 5721959 h 6858000"/>
              <a:gd name="connsiteX104" fmla="*/ 6120262 w 6127689"/>
              <a:gd name="connsiteY104" fmla="*/ 5728358 h 6858000"/>
              <a:gd name="connsiteX105" fmla="*/ 6127024 w 6127689"/>
              <a:gd name="connsiteY105" fmla="*/ 5786902 h 6858000"/>
              <a:gd name="connsiteX106" fmla="*/ 6127519 w 6127689"/>
              <a:gd name="connsiteY106" fmla="*/ 5865775 h 6858000"/>
              <a:gd name="connsiteX107" fmla="*/ 6119217 w 6127689"/>
              <a:gd name="connsiteY107" fmla="*/ 5888542 h 6858000"/>
              <a:gd name="connsiteX108" fmla="*/ 6102493 w 6127689"/>
              <a:gd name="connsiteY108" fmla="*/ 5928602 h 6858000"/>
              <a:gd name="connsiteX109" fmla="*/ 6056863 w 6127689"/>
              <a:gd name="connsiteY109" fmla="*/ 6000643 h 6858000"/>
              <a:gd name="connsiteX110" fmla="*/ 6045436 w 6127689"/>
              <a:gd name="connsiteY110" fmla="*/ 6124480 h 6858000"/>
              <a:gd name="connsiteX111" fmla="*/ 6030489 w 6127689"/>
              <a:gd name="connsiteY111" fmla="*/ 6317666 h 6858000"/>
              <a:gd name="connsiteX112" fmla="*/ 6007492 w 6127689"/>
              <a:gd name="connsiteY112" fmla="*/ 6440818 h 6858000"/>
              <a:gd name="connsiteX113" fmla="*/ 6009467 w 6127689"/>
              <a:gd name="connsiteY113" fmla="*/ 6487076 h 6858000"/>
              <a:gd name="connsiteX114" fmla="*/ 5995064 w 6127689"/>
              <a:gd name="connsiteY114" fmla="*/ 6540791 h 6858000"/>
              <a:gd name="connsiteX115" fmla="*/ 5996309 w 6127689"/>
              <a:gd name="connsiteY115" fmla="*/ 6543961 h 6858000"/>
              <a:gd name="connsiteX116" fmla="*/ 5996048 w 6127689"/>
              <a:gd name="connsiteY116" fmla="*/ 6555444 h 6858000"/>
              <a:gd name="connsiteX117" fmla="*/ 6002524 w 6127689"/>
              <a:gd name="connsiteY117" fmla="*/ 6560188 h 6858000"/>
              <a:gd name="connsiteX118" fmla="*/ 6006823 w 6127689"/>
              <a:gd name="connsiteY118" fmla="*/ 6578546 h 6858000"/>
              <a:gd name="connsiteX119" fmla="*/ 6004510 w 6127689"/>
              <a:gd name="connsiteY119" fmla="*/ 6599256 h 6858000"/>
              <a:gd name="connsiteX120" fmla="*/ 5986207 w 6127689"/>
              <a:gd name="connsiteY120" fmla="*/ 6695855 h 6858000"/>
              <a:gd name="connsiteX121" fmla="*/ 5979428 w 6127689"/>
              <a:gd name="connsiteY121" fmla="*/ 6754678 h 6858000"/>
              <a:gd name="connsiteX122" fmla="*/ 5983398 w 6127689"/>
              <a:gd name="connsiteY122" fmla="*/ 6778641 h 6858000"/>
              <a:gd name="connsiteX123" fmla="*/ 5984543 w 6127689"/>
              <a:gd name="connsiteY123" fmla="*/ 6811016 h 6858000"/>
              <a:gd name="connsiteX124" fmla="*/ 5981802 w 6127689"/>
              <a:gd name="connsiteY124" fmla="*/ 6838578 h 6858000"/>
              <a:gd name="connsiteX125" fmla="*/ 5979671 w 6127689"/>
              <a:gd name="connsiteY125" fmla="*/ 6858000 h 6858000"/>
              <a:gd name="connsiteX126" fmla="*/ 0 w 6127689"/>
              <a:gd name="connsiteY126" fmla="*/ 6858000 h 6858000"/>
              <a:gd name="connsiteX127" fmla="*/ 0 w 6127689"/>
              <a:gd name="connsiteY127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4061 w 6127689"/>
              <a:gd name="connsiteY100" fmla="*/ 5710294 h 6858000"/>
              <a:gd name="connsiteX101" fmla="*/ 6121353 w 6127689"/>
              <a:gd name="connsiteY101" fmla="*/ 5721725 h 6858000"/>
              <a:gd name="connsiteX102" fmla="*/ 6121607 w 6127689"/>
              <a:gd name="connsiteY102" fmla="*/ 5721959 h 6858000"/>
              <a:gd name="connsiteX103" fmla="*/ 6120262 w 6127689"/>
              <a:gd name="connsiteY103" fmla="*/ 5728358 h 6858000"/>
              <a:gd name="connsiteX104" fmla="*/ 6127024 w 6127689"/>
              <a:gd name="connsiteY104" fmla="*/ 5786902 h 6858000"/>
              <a:gd name="connsiteX105" fmla="*/ 6127519 w 6127689"/>
              <a:gd name="connsiteY105" fmla="*/ 5865775 h 6858000"/>
              <a:gd name="connsiteX106" fmla="*/ 6119217 w 6127689"/>
              <a:gd name="connsiteY106" fmla="*/ 5888542 h 6858000"/>
              <a:gd name="connsiteX107" fmla="*/ 6102493 w 6127689"/>
              <a:gd name="connsiteY107" fmla="*/ 5928602 h 6858000"/>
              <a:gd name="connsiteX108" fmla="*/ 6056863 w 6127689"/>
              <a:gd name="connsiteY108" fmla="*/ 6000643 h 6858000"/>
              <a:gd name="connsiteX109" fmla="*/ 6045436 w 6127689"/>
              <a:gd name="connsiteY109" fmla="*/ 6124480 h 6858000"/>
              <a:gd name="connsiteX110" fmla="*/ 6030489 w 6127689"/>
              <a:gd name="connsiteY110" fmla="*/ 6317666 h 6858000"/>
              <a:gd name="connsiteX111" fmla="*/ 6007492 w 6127689"/>
              <a:gd name="connsiteY111" fmla="*/ 6440818 h 6858000"/>
              <a:gd name="connsiteX112" fmla="*/ 6009467 w 6127689"/>
              <a:gd name="connsiteY112" fmla="*/ 6487076 h 6858000"/>
              <a:gd name="connsiteX113" fmla="*/ 5995064 w 6127689"/>
              <a:gd name="connsiteY113" fmla="*/ 6540791 h 6858000"/>
              <a:gd name="connsiteX114" fmla="*/ 5996309 w 6127689"/>
              <a:gd name="connsiteY114" fmla="*/ 6543961 h 6858000"/>
              <a:gd name="connsiteX115" fmla="*/ 5996048 w 6127689"/>
              <a:gd name="connsiteY115" fmla="*/ 6555444 h 6858000"/>
              <a:gd name="connsiteX116" fmla="*/ 6002524 w 6127689"/>
              <a:gd name="connsiteY116" fmla="*/ 6560188 h 6858000"/>
              <a:gd name="connsiteX117" fmla="*/ 6006823 w 6127689"/>
              <a:gd name="connsiteY117" fmla="*/ 6578546 h 6858000"/>
              <a:gd name="connsiteX118" fmla="*/ 6004510 w 6127689"/>
              <a:gd name="connsiteY118" fmla="*/ 6599256 h 6858000"/>
              <a:gd name="connsiteX119" fmla="*/ 5986207 w 6127689"/>
              <a:gd name="connsiteY119" fmla="*/ 6695855 h 6858000"/>
              <a:gd name="connsiteX120" fmla="*/ 5979428 w 6127689"/>
              <a:gd name="connsiteY120" fmla="*/ 6754678 h 6858000"/>
              <a:gd name="connsiteX121" fmla="*/ 5983398 w 6127689"/>
              <a:gd name="connsiteY121" fmla="*/ 6778641 h 6858000"/>
              <a:gd name="connsiteX122" fmla="*/ 5984543 w 6127689"/>
              <a:gd name="connsiteY122" fmla="*/ 6811016 h 6858000"/>
              <a:gd name="connsiteX123" fmla="*/ 5981802 w 6127689"/>
              <a:gd name="connsiteY123" fmla="*/ 6838578 h 6858000"/>
              <a:gd name="connsiteX124" fmla="*/ 5979671 w 6127689"/>
              <a:gd name="connsiteY124" fmla="*/ 6858000 h 6858000"/>
              <a:gd name="connsiteX125" fmla="*/ 0 w 6127689"/>
              <a:gd name="connsiteY125" fmla="*/ 6858000 h 6858000"/>
              <a:gd name="connsiteX126" fmla="*/ 0 w 6127689"/>
              <a:gd name="connsiteY126" fmla="*/ 0 h 6858000"/>
              <a:gd name="connsiteX0" fmla="*/ 0 w 6127689"/>
              <a:gd name="connsiteY0" fmla="*/ 0 h 6858000"/>
              <a:gd name="connsiteX1" fmla="*/ 4965888 w 6127689"/>
              <a:gd name="connsiteY1" fmla="*/ 0 h 6858000"/>
              <a:gd name="connsiteX2" fmla="*/ 4967767 w 6127689"/>
              <a:gd name="connsiteY2" fmla="*/ 7930 h 6858000"/>
              <a:gd name="connsiteX3" fmla="*/ 4979444 w 6127689"/>
              <a:gd name="connsiteY3" fmla="*/ 43921 h 6858000"/>
              <a:gd name="connsiteX4" fmla="*/ 5021173 w 6127689"/>
              <a:gd name="connsiteY4" fmla="*/ 123738 h 6858000"/>
              <a:gd name="connsiteX5" fmla="*/ 5075458 w 6127689"/>
              <a:gd name="connsiteY5" fmla="*/ 264355 h 6858000"/>
              <a:gd name="connsiteX6" fmla="*/ 5081175 w 6127689"/>
              <a:gd name="connsiteY6" fmla="*/ 277448 h 6858000"/>
              <a:gd name="connsiteX7" fmla="*/ 5097011 w 6127689"/>
              <a:gd name="connsiteY7" fmla="*/ 355616 h 6858000"/>
              <a:gd name="connsiteX8" fmla="*/ 5130982 w 6127689"/>
              <a:gd name="connsiteY8" fmla="*/ 412030 h 6858000"/>
              <a:gd name="connsiteX9" fmla="*/ 5153000 w 6127689"/>
              <a:gd name="connsiteY9" fmla="*/ 507134 h 6858000"/>
              <a:gd name="connsiteX10" fmla="*/ 5171282 w 6127689"/>
              <a:gd name="connsiteY10" fmla="*/ 602071 h 6858000"/>
              <a:gd name="connsiteX11" fmla="*/ 5176196 w 6127689"/>
              <a:gd name="connsiteY11" fmla="*/ 636822 h 6858000"/>
              <a:gd name="connsiteX12" fmla="*/ 5189051 w 6127689"/>
              <a:gd name="connsiteY12" fmla="*/ 782518 h 6858000"/>
              <a:gd name="connsiteX13" fmla="*/ 5210428 w 6127689"/>
              <a:gd name="connsiteY13" fmla="*/ 815772 h 6858000"/>
              <a:gd name="connsiteX14" fmla="*/ 5221088 w 6127689"/>
              <a:gd name="connsiteY14" fmla="*/ 860193 h 6858000"/>
              <a:gd name="connsiteX15" fmla="*/ 5230806 w 6127689"/>
              <a:gd name="connsiteY15" fmla="*/ 961354 h 6858000"/>
              <a:gd name="connsiteX16" fmla="*/ 5201018 w 6127689"/>
              <a:gd name="connsiteY16" fmla="*/ 1095027 h 6858000"/>
              <a:gd name="connsiteX17" fmla="*/ 5202153 w 6127689"/>
              <a:gd name="connsiteY17" fmla="*/ 1133224 h 6858000"/>
              <a:gd name="connsiteX18" fmla="*/ 5207370 w 6127689"/>
              <a:gd name="connsiteY18" fmla="*/ 1138097 h 6858000"/>
              <a:gd name="connsiteX19" fmla="*/ 5189234 w 6127689"/>
              <a:gd name="connsiteY19" fmla="*/ 1193495 h 6858000"/>
              <a:gd name="connsiteX20" fmla="*/ 5202769 w 6127689"/>
              <a:gd name="connsiteY20" fmla="*/ 1269450 h 6858000"/>
              <a:gd name="connsiteX21" fmla="*/ 5225968 w 6127689"/>
              <a:gd name="connsiteY21" fmla="*/ 1357994 h 6858000"/>
              <a:gd name="connsiteX22" fmla="*/ 5233819 w 6127689"/>
              <a:gd name="connsiteY22" fmla="*/ 1380922 h 6858000"/>
              <a:gd name="connsiteX23" fmla="*/ 5237226 w 6127689"/>
              <a:gd name="connsiteY23" fmla="*/ 1441327 h 6858000"/>
              <a:gd name="connsiteX24" fmla="*/ 5255653 w 6127689"/>
              <a:gd name="connsiteY24" fmla="*/ 1524712 h 6858000"/>
              <a:gd name="connsiteX25" fmla="*/ 5263491 w 6127689"/>
              <a:gd name="connsiteY25" fmla="*/ 1642938 h 6858000"/>
              <a:gd name="connsiteX26" fmla="*/ 5261314 w 6127689"/>
              <a:gd name="connsiteY26" fmla="*/ 1689177 h 6858000"/>
              <a:gd name="connsiteX27" fmla="*/ 5259788 w 6127689"/>
              <a:gd name="connsiteY27" fmla="*/ 1768516 h 6858000"/>
              <a:gd name="connsiteX28" fmla="*/ 5255696 w 6127689"/>
              <a:gd name="connsiteY28" fmla="*/ 1953770 h 6858000"/>
              <a:gd name="connsiteX29" fmla="*/ 5252592 w 6127689"/>
              <a:gd name="connsiteY29" fmla="*/ 2092210 h 6858000"/>
              <a:gd name="connsiteX30" fmla="*/ 5264303 w 6127689"/>
              <a:gd name="connsiteY30" fmla="*/ 2225157 h 6858000"/>
              <a:gd name="connsiteX31" fmla="*/ 5254949 w 6127689"/>
              <a:gd name="connsiteY31" fmla="*/ 2236160 h 6858000"/>
              <a:gd name="connsiteX32" fmla="*/ 5250104 w 6127689"/>
              <a:gd name="connsiteY32" fmla="*/ 2249166 h 6858000"/>
              <a:gd name="connsiteX33" fmla="*/ 5251214 w 6127689"/>
              <a:gd name="connsiteY33" fmla="*/ 2250944 h 6858000"/>
              <a:gd name="connsiteX34" fmla="*/ 5250644 w 6127689"/>
              <a:gd name="connsiteY34" fmla="*/ 2266619 h 6858000"/>
              <a:gd name="connsiteX35" fmla="*/ 5293877 w 6127689"/>
              <a:gd name="connsiteY35" fmla="*/ 2368649 h 6858000"/>
              <a:gd name="connsiteX36" fmla="*/ 5311338 w 6127689"/>
              <a:gd name="connsiteY36" fmla="*/ 2404034 h 6858000"/>
              <a:gd name="connsiteX37" fmla="*/ 5338366 w 6127689"/>
              <a:gd name="connsiteY37" fmla="*/ 2465052 h 6858000"/>
              <a:gd name="connsiteX38" fmla="*/ 5371263 w 6127689"/>
              <a:gd name="connsiteY38" fmla="*/ 2586413 h 6858000"/>
              <a:gd name="connsiteX39" fmla="*/ 5407503 w 6127689"/>
              <a:gd name="connsiteY39" fmla="*/ 2786290 h 6858000"/>
              <a:gd name="connsiteX40" fmla="*/ 5407356 w 6127689"/>
              <a:gd name="connsiteY40" fmla="*/ 2787545 h 6858000"/>
              <a:gd name="connsiteX41" fmla="*/ 5411130 w 6127689"/>
              <a:gd name="connsiteY41" fmla="*/ 2788640 h 6858000"/>
              <a:gd name="connsiteX42" fmla="*/ 5416439 w 6127689"/>
              <a:gd name="connsiteY42" fmla="*/ 2805666 h 6858000"/>
              <a:gd name="connsiteX43" fmla="*/ 5457023 w 6127689"/>
              <a:gd name="connsiteY43" fmla="*/ 2858292 h 6858000"/>
              <a:gd name="connsiteX44" fmla="*/ 5479298 w 6127689"/>
              <a:gd name="connsiteY44" fmla="*/ 2947791 h 6858000"/>
              <a:gd name="connsiteX45" fmla="*/ 5481770 w 6127689"/>
              <a:gd name="connsiteY45" fmla="*/ 2951352 h 6858000"/>
              <a:gd name="connsiteX46" fmla="*/ 5482045 w 6127689"/>
              <a:gd name="connsiteY46" fmla="*/ 2984371 h 6858000"/>
              <a:gd name="connsiteX47" fmla="*/ 5482415 w 6127689"/>
              <a:gd name="connsiteY47" fmla="*/ 3004079 h 6858000"/>
              <a:gd name="connsiteX48" fmla="*/ 5503944 w 6127689"/>
              <a:gd name="connsiteY48" fmla="*/ 3123335 h 6858000"/>
              <a:gd name="connsiteX49" fmla="*/ 5516007 w 6127689"/>
              <a:gd name="connsiteY49" fmla="*/ 3258473 h 6858000"/>
              <a:gd name="connsiteX50" fmla="*/ 5566839 w 6127689"/>
              <a:gd name="connsiteY50" fmla="*/ 3345295 h 6858000"/>
              <a:gd name="connsiteX51" fmla="*/ 5589758 w 6127689"/>
              <a:gd name="connsiteY51" fmla="*/ 3506453 h 6858000"/>
              <a:gd name="connsiteX52" fmla="*/ 5596144 w 6127689"/>
              <a:gd name="connsiteY52" fmla="*/ 3534624 h 6858000"/>
              <a:gd name="connsiteX53" fmla="*/ 5597750 w 6127689"/>
              <a:gd name="connsiteY53" fmla="*/ 3534129 h 6858000"/>
              <a:gd name="connsiteX54" fmla="*/ 5599700 w 6127689"/>
              <a:gd name="connsiteY54" fmla="*/ 3547221 h 6858000"/>
              <a:gd name="connsiteX55" fmla="*/ 5615031 w 6127689"/>
              <a:gd name="connsiteY55" fmla="*/ 3557482 h 6858000"/>
              <a:gd name="connsiteX56" fmla="*/ 5618377 w 6127689"/>
              <a:gd name="connsiteY56" fmla="*/ 3588431 h 6858000"/>
              <a:gd name="connsiteX57" fmla="*/ 5612155 w 6127689"/>
              <a:gd name="connsiteY57" fmla="*/ 3589869 h 6858000"/>
              <a:gd name="connsiteX58" fmla="*/ 5620843 w 6127689"/>
              <a:gd name="connsiteY58" fmla="*/ 3606745 h 6858000"/>
              <a:gd name="connsiteX59" fmla="*/ 5655472 w 6127689"/>
              <a:gd name="connsiteY59" fmla="*/ 3678877 h 6858000"/>
              <a:gd name="connsiteX60" fmla="*/ 5683015 w 6127689"/>
              <a:gd name="connsiteY60" fmla="*/ 3762025 h 6858000"/>
              <a:gd name="connsiteX61" fmla="*/ 5696643 w 6127689"/>
              <a:gd name="connsiteY61" fmla="*/ 3773888 h 6858000"/>
              <a:gd name="connsiteX62" fmla="*/ 5699203 w 6127689"/>
              <a:gd name="connsiteY62" fmla="*/ 3775823 h 6858000"/>
              <a:gd name="connsiteX63" fmla="*/ 5704824 w 6127689"/>
              <a:gd name="connsiteY63" fmla="*/ 3785966 h 6858000"/>
              <a:gd name="connsiteX64" fmla="*/ 5733539 w 6127689"/>
              <a:gd name="connsiteY64" fmla="*/ 3818457 h 6858000"/>
              <a:gd name="connsiteX65" fmla="*/ 5768491 w 6127689"/>
              <a:gd name="connsiteY65" fmla="*/ 3914399 h 6858000"/>
              <a:gd name="connsiteX66" fmla="*/ 5793123 w 6127689"/>
              <a:gd name="connsiteY66" fmla="*/ 3969952 h 6858000"/>
              <a:gd name="connsiteX67" fmla="*/ 5808321 w 6127689"/>
              <a:gd name="connsiteY67" fmla="*/ 3988153 h 6858000"/>
              <a:gd name="connsiteX68" fmla="*/ 5825621 w 6127689"/>
              <a:gd name="connsiteY68" fmla="*/ 4015525 h 6858000"/>
              <a:gd name="connsiteX69" fmla="*/ 5860672 w 6127689"/>
              <a:gd name="connsiteY69" fmla="*/ 4061579 h 6858000"/>
              <a:gd name="connsiteX70" fmla="*/ 5872173 w 6127689"/>
              <a:gd name="connsiteY70" fmla="*/ 4088497 h 6858000"/>
              <a:gd name="connsiteX71" fmla="*/ 5894095 w 6127689"/>
              <a:gd name="connsiteY71" fmla="*/ 4128857 h 6858000"/>
              <a:gd name="connsiteX72" fmla="*/ 5903513 w 6127689"/>
              <a:gd name="connsiteY72" fmla="*/ 4187661 h 6858000"/>
              <a:gd name="connsiteX73" fmla="*/ 5917114 w 6127689"/>
              <a:gd name="connsiteY73" fmla="*/ 4213096 h 6858000"/>
              <a:gd name="connsiteX74" fmla="*/ 5924233 w 6127689"/>
              <a:gd name="connsiteY74" fmla="*/ 4242060 h 6858000"/>
              <a:gd name="connsiteX75" fmla="*/ 5928910 w 6127689"/>
              <a:gd name="connsiteY75" fmla="*/ 4300973 h 6858000"/>
              <a:gd name="connsiteX76" fmla="*/ 5939320 w 6127689"/>
              <a:gd name="connsiteY76" fmla="*/ 4340435 h 6858000"/>
              <a:gd name="connsiteX77" fmla="*/ 5946705 w 6127689"/>
              <a:gd name="connsiteY77" fmla="*/ 4428051 h 6858000"/>
              <a:gd name="connsiteX78" fmla="*/ 5949261 w 6127689"/>
              <a:gd name="connsiteY78" fmla="*/ 4449185 h 6858000"/>
              <a:gd name="connsiteX79" fmla="*/ 5968960 w 6127689"/>
              <a:gd name="connsiteY79" fmla="*/ 4482655 h 6858000"/>
              <a:gd name="connsiteX80" fmla="*/ 5980106 w 6127689"/>
              <a:gd name="connsiteY80" fmla="*/ 4585087 h 6858000"/>
              <a:gd name="connsiteX81" fmla="*/ 5998138 w 6127689"/>
              <a:gd name="connsiteY81" fmla="*/ 4697518 h 6858000"/>
              <a:gd name="connsiteX82" fmla="*/ 6013516 w 6127689"/>
              <a:gd name="connsiteY82" fmla="*/ 4786619 h 6858000"/>
              <a:gd name="connsiteX83" fmla="*/ 6025404 w 6127689"/>
              <a:gd name="connsiteY83" fmla="*/ 4858148 h 6858000"/>
              <a:gd name="connsiteX84" fmla="*/ 6007749 w 6127689"/>
              <a:gd name="connsiteY84" fmla="*/ 4964715 h 6858000"/>
              <a:gd name="connsiteX85" fmla="*/ 6005269 w 6127689"/>
              <a:gd name="connsiteY85" fmla="*/ 5150567 h 6858000"/>
              <a:gd name="connsiteX86" fmla="*/ 6001127 w 6127689"/>
              <a:gd name="connsiteY86" fmla="*/ 5164609 h 6858000"/>
              <a:gd name="connsiteX87" fmla="*/ 5998514 w 6127689"/>
              <a:gd name="connsiteY87" fmla="*/ 5189673 h 6858000"/>
              <a:gd name="connsiteX88" fmla="*/ 6018409 w 6127689"/>
              <a:gd name="connsiteY88" fmla="*/ 5227157 h 6858000"/>
              <a:gd name="connsiteX89" fmla="*/ 6036748 w 6127689"/>
              <a:gd name="connsiteY89" fmla="*/ 5322752 h 6858000"/>
              <a:gd name="connsiteX90" fmla="*/ 6036943 w 6127689"/>
              <a:gd name="connsiteY90" fmla="*/ 5329480 h 6858000"/>
              <a:gd name="connsiteX91" fmla="*/ 6037677 w 6127689"/>
              <a:gd name="connsiteY91" fmla="*/ 5354807 h 6858000"/>
              <a:gd name="connsiteX92" fmla="*/ 6039728 w 6127689"/>
              <a:gd name="connsiteY92" fmla="*/ 5359416 h 6858000"/>
              <a:gd name="connsiteX93" fmla="*/ 6053435 w 6127689"/>
              <a:gd name="connsiteY93" fmla="*/ 5387547 h 6858000"/>
              <a:gd name="connsiteX94" fmla="*/ 6065933 w 6127689"/>
              <a:gd name="connsiteY94" fmla="*/ 5443002 h 6858000"/>
              <a:gd name="connsiteX95" fmla="*/ 6068640 w 6127689"/>
              <a:gd name="connsiteY95" fmla="*/ 5474503 h 6858000"/>
              <a:gd name="connsiteX96" fmla="*/ 6080922 w 6127689"/>
              <a:gd name="connsiteY96" fmla="*/ 5561070 h 6858000"/>
              <a:gd name="connsiteX97" fmla="*/ 6096949 w 6127689"/>
              <a:gd name="connsiteY97" fmla="*/ 5648179 h 6858000"/>
              <a:gd name="connsiteX98" fmla="*/ 6125703 w 6127689"/>
              <a:gd name="connsiteY98" fmla="*/ 5692894 h 6858000"/>
              <a:gd name="connsiteX99" fmla="*/ 6126670 w 6127689"/>
              <a:gd name="connsiteY99" fmla="*/ 5697882 h 6858000"/>
              <a:gd name="connsiteX100" fmla="*/ 6121353 w 6127689"/>
              <a:gd name="connsiteY100" fmla="*/ 5721725 h 6858000"/>
              <a:gd name="connsiteX101" fmla="*/ 6121607 w 6127689"/>
              <a:gd name="connsiteY101" fmla="*/ 5721959 h 6858000"/>
              <a:gd name="connsiteX102" fmla="*/ 6120262 w 6127689"/>
              <a:gd name="connsiteY102" fmla="*/ 5728358 h 6858000"/>
              <a:gd name="connsiteX103" fmla="*/ 6127024 w 6127689"/>
              <a:gd name="connsiteY103" fmla="*/ 5786902 h 6858000"/>
              <a:gd name="connsiteX104" fmla="*/ 6127519 w 6127689"/>
              <a:gd name="connsiteY104" fmla="*/ 5865775 h 6858000"/>
              <a:gd name="connsiteX105" fmla="*/ 6119217 w 6127689"/>
              <a:gd name="connsiteY105" fmla="*/ 5888542 h 6858000"/>
              <a:gd name="connsiteX106" fmla="*/ 6102493 w 6127689"/>
              <a:gd name="connsiteY106" fmla="*/ 5928602 h 6858000"/>
              <a:gd name="connsiteX107" fmla="*/ 6056863 w 6127689"/>
              <a:gd name="connsiteY107" fmla="*/ 6000643 h 6858000"/>
              <a:gd name="connsiteX108" fmla="*/ 6045436 w 6127689"/>
              <a:gd name="connsiteY108" fmla="*/ 6124480 h 6858000"/>
              <a:gd name="connsiteX109" fmla="*/ 6030489 w 6127689"/>
              <a:gd name="connsiteY109" fmla="*/ 6317666 h 6858000"/>
              <a:gd name="connsiteX110" fmla="*/ 6007492 w 6127689"/>
              <a:gd name="connsiteY110" fmla="*/ 6440818 h 6858000"/>
              <a:gd name="connsiteX111" fmla="*/ 6009467 w 6127689"/>
              <a:gd name="connsiteY111" fmla="*/ 6487076 h 6858000"/>
              <a:gd name="connsiteX112" fmla="*/ 5995064 w 6127689"/>
              <a:gd name="connsiteY112" fmla="*/ 6540791 h 6858000"/>
              <a:gd name="connsiteX113" fmla="*/ 5996309 w 6127689"/>
              <a:gd name="connsiteY113" fmla="*/ 6543961 h 6858000"/>
              <a:gd name="connsiteX114" fmla="*/ 5996048 w 6127689"/>
              <a:gd name="connsiteY114" fmla="*/ 6555444 h 6858000"/>
              <a:gd name="connsiteX115" fmla="*/ 6002524 w 6127689"/>
              <a:gd name="connsiteY115" fmla="*/ 6560188 h 6858000"/>
              <a:gd name="connsiteX116" fmla="*/ 6006823 w 6127689"/>
              <a:gd name="connsiteY116" fmla="*/ 6578546 h 6858000"/>
              <a:gd name="connsiteX117" fmla="*/ 6004510 w 6127689"/>
              <a:gd name="connsiteY117" fmla="*/ 6599256 h 6858000"/>
              <a:gd name="connsiteX118" fmla="*/ 5986207 w 6127689"/>
              <a:gd name="connsiteY118" fmla="*/ 6695855 h 6858000"/>
              <a:gd name="connsiteX119" fmla="*/ 5979428 w 6127689"/>
              <a:gd name="connsiteY119" fmla="*/ 6754678 h 6858000"/>
              <a:gd name="connsiteX120" fmla="*/ 5983398 w 6127689"/>
              <a:gd name="connsiteY120" fmla="*/ 6778641 h 6858000"/>
              <a:gd name="connsiteX121" fmla="*/ 5984543 w 6127689"/>
              <a:gd name="connsiteY121" fmla="*/ 6811016 h 6858000"/>
              <a:gd name="connsiteX122" fmla="*/ 5981802 w 6127689"/>
              <a:gd name="connsiteY122" fmla="*/ 6838578 h 6858000"/>
              <a:gd name="connsiteX123" fmla="*/ 5979671 w 6127689"/>
              <a:gd name="connsiteY123" fmla="*/ 6858000 h 6858000"/>
              <a:gd name="connsiteX124" fmla="*/ 0 w 6127689"/>
              <a:gd name="connsiteY124" fmla="*/ 6858000 h 6858000"/>
              <a:gd name="connsiteX125" fmla="*/ 0 w 6127689"/>
              <a:gd name="connsiteY12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6670 w 6127519"/>
              <a:gd name="connsiteY99" fmla="*/ 5697882 h 6858000"/>
              <a:gd name="connsiteX100" fmla="*/ 6121353 w 6127519"/>
              <a:gd name="connsiteY100" fmla="*/ 5721725 h 6858000"/>
              <a:gd name="connsiteX101" fmla="*/ 6121607 w 6127519"/>
              <a:gd name="connsiteY101" fmla="*/ 5721959 h 6858000"/>
              <a:gd name="connsiteX102" fmla="*/ 6127024 w 6127519"/>
              <a:gd name="connsiteY102" fmla="*/ 5786902 h 6858000"/>
              <a:gd name="connsiteX103" fmla="*/ 6127519 w 6127519"/>
              <a:gd name="connsiteY103" fmla="*/ 5865775 h 6858000"/>
              <a:gd name="connsiteX104" fmla="*/ 6119217 w 6127519"/>
              <a:gd name="connsiteY104" fmla="*/ 5888542 h 6858000"/>
              <a:gd name="connsiteX105" fmla="*/ 6102493 w 6127519"/>
              <a:gd name="connsiteY105" fmla="*/ 5928602 h 6858000"/>
              <a:gd name="connsiteX106" fmla="*/ 6056863 w 6127519"/>
              <a:gd name="connsiteY106" fmla="*/ 6000643 h 6858000"/>
              <a:gd name="connsiteX107" fmla="*/ 6045436 w 6127519"/>
              <a:gd name="connsiteY107" fmla="*/ 6124480 h 6858000"/>
              <a:gd name="connsiteX108" fmla="*/ 6030489 w 6127519"/>
              <a:gd name="connsiteY108" fmla="*/ 6317666 h 6858000"/>
              <a:gd name="connsiteX109" fmla="*/ 6007492 w 6127519"/>
              <a:gd name="connsiteY109" fmla="*/ 6440818 h 6858000"/>
              <a:gd name="connsiteX110" fmla="*/ 6009467 w 6127519"/>
              <a:gd name="connsiteY110" fmla="*/ 6487076 h 6858000"/>
              <a:gd name="connsiteX111" fmla="*/ 5995064 w 6127519"/>
              <a:gd name="connsiteY111" fmla="*/ 6540791 h 6858000"/>
              <a:gd name="connsiteX112" fmla="*/ 5996309 w 6127519"/>
              <a:gd name="connsiteY112" fmla="*/ 6543961 h 6858000"/>
              <a:gd name="connsiteX113" fmla="*/ 5996048 w 6127519"/>
              <a:gd name="connsiteY113" fmla="*/ 6555444 h 6858000"/>
              <a:gd name="connsiteX114" fmla="*/ 6002524 w 6127519"/>
              <a:gd name="connsiteY114" fmla="*/ 6560188 h 6858000"/>
              <a:gd name="connsiteX115" fmla="*/ 6006823 w 6127519"/>
              <a:gd name="connsiteY115" fmla="*/ 6578546 h 6858000"/>
              <a:gd name="connsiteX116" fmla="*/ 6004510 w 6127519"/>
              <a:gd name="connsiteY116" fmla="*/ 6599256 h 6858000"/>
              <a:gd name="connsiteX117" fmla="*/ 5986207 w 6127519"/>
              <a:gd name="connsiteY117" fmla="*/ 6695855 h 6858000"/>
              <a:gd name="connsiteX118" fmla="*/ 5979428 w 6127519"/>
              <a:gd name="connsiteY118" fmla="*/ 6754678 h 6858000"/>
              <a:gd name="connsiteX119" fmla="*/ 5983398 w 6127519"/>
              <a:gd name="connsiteY119" fmla="*/ 6778641 h 6858000"/>
              <a:gd name="connsiteX120" fmla="*/ 5984543 w 6127519"/>
              <a:gd name="connsiteY120" fmla="*/ 6811016 h 6858000"/>
              <a:gd name="connsiteX121" fmla="*/ 5981802 w 6127519"/>
              <a:gd name="connsiteY121" fmla="*/ 6838578 h 6858000"/>
              <a:gd name="connsiteX122" fmla="*/ 5979671 w 6127519"/>
              <a:gd name="connsiteY122" fmla="*/ 6858000 h 6858000"/>
              <a:gd name="connsiteX123" fmla="*/ 0 w 6127519"/>
              <a:gd name="connsiteY123" fmla="*/ 6858000 h 6858000"/>
              <a:gd name="connsiteX124" fmla="*/ 0 w 6127519"/>
              <a:gd name="connsiteY12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2524 w 6127519"/>
              <a:gd name="connsiteY113" fmla="*/ 6560188 h 6858000"/>
              <a:gd name="connsiteX114" fmla="*/ 6006823 w 6127519"/>
              <a:gd name="connsiteY114" fmla="*/ 6578546 h 6858000"/>
              <a:gd name="connsiteX115" fmla="*/ 6004510 w 6127519"/>
              <a:gd name="connsiteY115" fmla="*/ 6599256 h 6858000"/>
              <a:gd name="connsiteX116" fmla="*/ 5986207 w 6127519"/>
              <a:gd name="connsiteY116" fmla="*/ 6695855 h 6858000"/>
              <a:gd name="connsiteX117" fmla="*/ 5979428 w 6127519"/>
              <a:gd name="connsiteY117" fmla="*/ 6754678 h 6858000"/>
              <a:gd name="connsiteX118" fmla="*/ 5983398 w 6127519"/>
              <a:gd name="connsiteY118" fmla="*/ 6778641 h 6858000"/>
              <a:gd name="connsiteX119" fmla="*/ 5984543 w 6127519"/>
              <a:gd name="connsiteY119" fmla="*/ 6811016 h 6858000"/>
              <a:gd name="connsiteX120" fmla="*/ 5981802 w 6127519"/>
              <a:gd name="connsiteY120" fmla="*/ 6838578 h 6858000"/>
              <a:gd name="connsiteX121" fmla="*/ 5979671 w 6127519"/>
              <a:gd name="connsiteY121" fmla="*/ 6858000 h 6858000"/>
              <a:gd name="connsiteX122" fmla="*/ 0 w 6127519"/>
              <a:gd name="connsiteY122" fmla="*/ 6858000 h 6858000"/>
              <a:gd name="connsiteX123" fmla="*/ 0 w 6127519"/>
              <a:gd name="connsiteY12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2524 w 6127519"/>
              <a:gd name="connsiteY113" fmla="*/ 6560188 h 6858000"/>
              <a:gd name="connsiteX114" fmla="*/ 6004510 w 6127519"/>
              <a:gd name="connsiteY114" fmla="*/ 6599256 h 6858000"/>
              <a:gd name="connsiteX115" fmla="*/ 5986207 w 6127519"/>
              <a:gd name="connsiteY115" fmla="*/ 6695855 h 6858000"/>
              <a:gd name="connsiteX116" fmla="*/ 5979428 w 6127519"/>
              <a:gd name="connsiteY116" fmla="*/ 6754678 h 6858000"/>
              <a:gd name="connsiteX117" fmla="*/ 5983398 w 6127519"/>
              <a:gd name="connsiteY117" fmla="*/ 6778641 h 6858000"/>
              <a:gd name="connsiteX118" fmla="*/ 5984543 w 6127519"/>
              <a:gd name="connsiteY118" fmla="*/ 6811016 h 6858000"/>
              <a:gd name="connsiteX119" fmla="*/ 5981802 w 6127519"/>
              <a:gd name="connsiteY119" fmla="*/ 6838578 h 6858000"/>
              <a:gd name="connsiteX120" fmla="*/ 5979671 w 6127519"/>
              <a:gd name="connsiteY120" fmla="*/ 6858000 h 6858000"/>
              <a:gd name="connsiteX121" fmla="*/ 0 w 6127519"/>
              <a:gd name="connsiteY121" fmla="*/ 6858000 h 6858000"/>
              <a:gd name="connsiteX122" fmla="*/ 0 w 6127519"/>
              <a:gd name="connsiteY122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5996048 w 6127519"/>
              <a:gd name="connsiteY112" fmla="*/ 6555444 h 6858000"/>
              <a:gd name="connsiteX113" fmla="*/ 6004510 w 6127519"/>
              <a:gd name="connsiteY113" fmla="*/ 6599256 h 6858000"/>
              <a:gd name="connsiteX114" fmla="*/ 5986207 w 6127519"/>
              <a:gd name="connsiteY114" fmla="*/ 6695855 h 6858000"/>
              <a:gd name="connsiteX115" fmla="*/ 5979428 w 6127519"/>
              <a:gd name="connsiteY115" fmla="*/ 6754678 h 6858000"/>
              <a:gd name="connsiteX116" fmla="*/ 5983398 w 6127519"/>
              <a:gd name="connsiteY116" fmla="*/ 6778641 h 6858000"/>
              <a:gd name="connsiteX117" fmla="*/ 5984543 w 6127519"/>
              <a:gd name="connsiteY117" fmla="*/ 6811016 h 6858000"/>
              <a:gd name="connsiteX118" fmla="*/ 5981802 w 6127519"/>
              <a:gd name="connsiteY118" fmla="*/ 6838578 h 6858000"/>
              <a:gd name="connsiteX119" fmla="*/ 5979671 w 6127519"/>
              <a:gd name="connsiteY119" fmla="*/ 6858000 h 6858000"/>
              <a:gd name="connsiteX120" fmla="*/ 0 w 6127519"/>
              <a:gd name="connsiteY120" fmla="*/ 6858000 h 6858000"/>
              <a:gd name="connsiteX121" fmla="*/ 0 w 6127519"/>
              <a:gd name="connsiteY12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5996309 w 6127519"/>
              <a:gd name="connsiteY111" fmla="*/ 6543961 h 6858000"/>
              <a:gd name="connsiteX112" fmla="*/ 6004510 w 6127519"/>
              <a:gd name="connsiteY112" fmla="*/ 6599256 h 6858000"/>
              <a:gd name="connsiteX113" fmla="*/ 5986207 w 6127519"/>
              <a:gd name="connsiteY113" fmla="*/ 6695855 h 6858000"/>
              <a:gd name="connsiteX114" fmla="*/ 5979428 w 6127519"/>
              <a:gd name="connsiteY114" fmla="*/ 6754678 h 6858000"/>
              <a:gd name="connsiteX115" fmla="*/ 5983398 w 6127519"/>
              <a:gd name="connsiteY115" fmla="*/ 6778641 h 6858000"/>
              <a:gd name="connsiteX116" fmla="*/ 5984543 w 6127519"/>
              <a:gd name="connsiteY116" fmla="*/ 6811016 h 6858000"/>
              <a:gd name="connsiteX117" fmla="*/ 5981802 w 6127519"/>
              <a:gd name="connsiteY117" fmla="*/ 6838578 h 6858000"/>
              <a:gd name="connsiteX118" fmla="*/ 5979671 w 6127519"/>
              <a:gd name="connsiteY118" fmla="*/ 6858000 h 6858000"/>
              <a:gd name="connsiteX119" fmla="*/ 0 w 6127519"/>
              <a:gd name="connsiteY119" fmla="*/ 6858000 h 6858000"/>
              <a:gd name="connsiteX120" fmla="*/ 0 w 6127519"/>
              <a:gd name="connsiteY120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81802 w 6127519"/>
              <a:gd name="connsiteY116" fmla="*/ 6838578 h 6858000"/>
              <a:gd name="connsiteX117" fmla="*/ 5979671 w 6127519"/>
              <a:gd name="connsiteY117" fmla="*/ 6858000 h 6858000"/>
              <a:gd name="connsiteX118" fmla="*/ 0 w 6127519"/>
              <a:gd name="connsiteY118" fmla="*/ 6858000 h 6858000"/>
              <a:gd name="connsiteX119" fmla="*/ 0 w 6127519"/>
              <a:gd name="connsiteY119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81802 w 6127519"/>
              <a:gd name="connsiteY116" fmla="*/ 6838578 h 6858000"/>
              <a:gd name="connsiteX117" fmla="*/ 5979671 w 6127519"/>
              <a:gd name="connsiteY117" fmla="*/ 6858000 h 6858000"/>
              <a:gd name="connsiteX118" fmla="*/ 0 w 6127519"/>
              <a:gd name="connsiteY118" fmla="*/ 6858000 h 6858000"/>
              <a:gd name="connsiteX119" fmla="*/ 0 w 6127519"/>
              <a:gd name="connsiteY119" fmla="*/ 0 h 6858000"/>
              <a:gd name="connsiteX0" fmla="*/ 0 w 6424098"/>
              <a:gd name="connsiteY0" fmla="*/ 0 h 6858000"/>
              <a:gd name="connsiteX1" fmla="*/ 4965888 w 6424098"/>
              <a:gd name="connsiteY1" fmla="*/ 0 h 6858000"/>
              <a:gd name="connsiteX2" fmla="*/ 4967767 w 6424098"/>
              <a:gd name="connsiteY2" fmla="*/ 7930 h 6858000"/>
              <a:gd name="connsiteX3" fmla="*/ 4979444 w 6424098"/>
              <a:gd name="connsiteY3" fmla="*/ 43921 h 6858000"/>
              <a:gd name="connsiteX4" fmla="*/ 5021173 w 6424098"/>
              <a:gd name="connsiteY4" fmla="*/ 123738 h 6858000"/>
              <a:gd name="connsiteX5" fmla="*/ 5075458 w 6424098"/>
              <a:gd name="connsiteY5" fmla="*/ 264355 h 6858000"/>
              <a:gd name="connsiteX6" fmla="*/ 5081175 w 6424098"/>
              <a:gd name="connsiteY6" fmla="*/ 277448 h 6858000"/>
              <a:gd name="connsiteX7" fmla="*/ 5097011 w 6424098"/>
              <a:gd name="connsiteY7" fmla="*/ 355616 h 6858000"/>
              <a:gd name="connsiteX8" fmla="*/ 5130982 w 6424098"/>
              <a:gd name="connsiteY8" fmla="*/ 412030 h 6858000"/>
              <a:gd name="connsiteX9" fmla="*/ 5153000 w 6424098"/>
              <a:gd name="connsiteY9" fmla="*/ 507134 h 6858000"/>
              <a:gd name="connsiteX10" fmla="*/ 5171282 w 6424098"/>
              <a:gd name="connsiteY10" fmla="*/ 602071 h 6858000"/>
              <a:gd name="connsiteX11" fmla="*/ 5176196 w 6424098"/>
              <a:gd name="connsiteY11" fmla="*/ 636822 h 6858000"/>
              <a:gd name="connsiteX12" fmla="*/ 5189051 w 6424098"/>
              <a:gd name="connsiteY12" fmla="*/ 782518 h 6858000"/>
              <a:gd name="connsiteX13" fmla="*/ 5210428 w 6424098"/>
              <a:gd name="connsiteY13" fmla="*/ 815772 h 6858000"/>
              <a:gd name="connsiteX14" fmla="*/ 5221088 w 6424098"/>
              <a:gd name="connsiteY14" fmla="*/ 860193 h 6858000"/>
              <a:gd name="connsiteX15" fmla="*/ 5230806 w 6424098"/>
              <a:gd name="connsiteY15" fmla="*/ 961354 h 6858000"/>
              <a:gd name="connsiteX16" fmla="*/ 5201018 w 6424098"/>
              <a:gd name="connsiteY16" fmla="*/ 1095027 h 6858000"/>
              <a:gd name="connsiteX17" fmla="*/ 5202153 w 6424098"/>
              <a:gd name="connsiteY17" fmla="*/ 1133224 h 6858000"/>
              <a:gd name="connsiteX18" fmla="*/ 5207370 w 6424098"/>
              <a:gd name="connsiteY18" fmla="*/ 1138097 h 6858000"/>
              <a:gd name="connsiteX19" fmla="*/ 5189234 w 6424098"/>
              <a:gd name="connsiteY19" fmla="*/ 1193495 h 6858000"/>
              <a:gd name="connsiteX20" fmla="*/ 5202769 w 6424098"/>
              <a:gd name="connsiteY20" fmla="*/ 1269450 h 6858000"/>
              <a:gd name="connsiteX21" fmla="*/ 5225968 w 6424098"/>
              <a:gd name="connsiteY21" fmla="*/ 1357994 h 6858000"/>
              <a:gd name="connsiteX22" fmla="*/ 5233819 w 6424098"/>
              <a:gd name="connsiteY22" fmla="*/ 1380922 h 6858000"/>
              <a:gd name="connsiteX23" fmla="*/ 5237226 w 6424098"/>
              <a:gd name="connsiteY23" fmla="*/ 1441327 h 6858000"/>
              <a:gd name="connsiteX24" fmla="*/ 5255653 w 6424098"/>
              <a:gd name="connsiteY24" fmla="*/ 1524712 h 6858000"/>
              <a:gd name="connsiteX25" fmla="*/ 5263491 w 6424098"/>
              <a:gd name="connsiteY25" fmla="*/ 1642938 h 6858000"/>
              <a:gd name="connsiteX26" fmla="*/ 5261314 w 6424098"/>
              <a:gd name="connsiteY26" fmla="*/ 1689177 h 6858000"/>
              <a:gd name="connsiteX27" fmla="*/ 5259788 w 6424098"/>
              <a:gd name="connsiteY27" fmla="*/ 1768516 h 6858000"/>
              <a:gd name="connsiteX28" fmla="*/ 5255696 w 6424098"/>
              <a:gd name="connsiteY28" fmla="*/ 1953770 h 6858000"/>
              <a:gd name="connsiteX29" fmla="*/ 5252592 w 6424098"/>
              <a:gd name="connsiteY29" fmla="*/ 2092210 h 6858000"/>
              <a:gd name="connsiteX30" fmla="*/ 5264303 w 6424098"/>
              <a:gd name="connsiteY30" fmla="*/ 2225157 h 6858000"/>
              <a:gd name="connsiteX31" fmla="*/ 5254949 w 6424098"/>
              <a:gd name="connsiteY31" fmla="*/ 2236160 h 6858000"/>
              <a:gd name="connsiteX32" fmla="*/ 5250104 w 6424098"/>
              <a:gd name="connsiteY32" fmla="*/ 2249166 h 6858000"/>
              <a:gd name="connsiteX33" fmla="*/ 5251214 w 6424098"/>
              <a:gd name="connsiteY33" fmla="*/ 2250944 h 6858000"/>
              <a:gd name="connsiteX34" fmla="*/ 5250644 w 6424098"/>
              <a:gd name="connsiteY34" fmla="*/ 2266619 h 6858000"/>
              <a:gd name="connsiteX35" fmla="*/ 5293877 w 6424098"/>
              <a:gd name="connsiteY35" fmla="*/ 2368649 h 6858000"/>
              <a:gd name="connsiteX36" fmla="*/ 5311338 w 6424098"/>
              <a:gd name="connsiteY36" fmla="*/ 2404034 h 6858000"/>
              <a:gd name="connsiteX37" fmla="*/ 5338366 w 6424098"/>
              <a:gd name="connsiteY37" fmla="*/ 2465052 h 6858000"/>
              <a:gd name="connsiteX38" fmla="*/ 5371263 w 6424098"/>
              <a:gd name="connsiteY38" fmla="*/ 2586413 h 6858000"/>
              <a:gd name="connsiteX39" fmla="*/ 5407503 w 6424098"/>
              <a:gd name="connsiteY39" fmla="*/ 2786290 h 6858000"/>
              <a:gd name="connsiteX40" fmla="*/ 5407356 w 6424098"/>
              <a:gd name="connsiteY40" fmla="*/ 2787545 h 6858000"/>
              <a:gd name="connsiteX41" fmla="*/ 5411130 w 6424098"/>
              <a:gd name="connsiteY41" fmla="*/ 2788640 h 6858000"/>
              <a:gd name="connsiteX42" fmla="*/ 5416439 w 6424098"/>
              <a:gd name="connsiteY42" fmla="*/ 2805666 h 6858000"/>
              <a:gd name="connsiteX43" fmla="*/ 5457023 w 6424098"/>
              <a:gd name="connsiteY43" fmla="*/ 2858292 h 6858000"/>
              <a:gd name="connsiteX44" fmla="*/ 5479298 w 6424098"/>
              <a:gd name="connsiteY44" fmla="*/ 2947791 h 6858000"/>
              <a:gd name="connsiteX45" fmla="*/ 5481770 w 6424098"/>
              <a:gd name="connsiteY45" fmla="*/ 2951352 h 6858000"/>
              <a:gd name="connsiteX46" fmla="*/ 5482045 w 6424098"/>
              <a:gd name="connsiteY46" fmla="*/ 2984371 h 6858000"/>
              <a:gd name="connsiteX47" fmla="*/ 5482415 w 6424098"/>
              <a:gd name="connsiteY47" fmla="*/ 3004079 h 6858000"/>
              <a:gd name="connsiteX48" fmla="*/ 5503944 w 6424098"/>
              <a:gd name="connsiteY48" fmla="*/ 3123335 h 6858000"/>
              <a:gd name="connsiteX49" fmla="*/ 5516007 w 6424098"/>
              <a:gd name="connsiteY49" fmla="*/ 3258473 h 6858000"/>
              <a:gd name="connsiteX50" fmla="*/ 5566839 w 6424098"/>
              <a:gd name="connsiteY50" fmla="*/ 3345295 h 6858000"/>
              <a:gd name="connsiteX51" fmla="*/ 5589758 w 6424098"/>
              <a:gd name="connsiteY51" fmla="*/ 3506453 h 6858000"/>
              <a:gd name="connsiteX52" fmla="*/ 5596144 w 6424098"/>
              <a:gd name="connsiteY52" fmla="*/ 3534624 h 6858000"/>
              <a:gd name="connsiteX53" fmla="*/ 5597750 w 6424098"/>
              <a:gd name="connsiteY53" fmla="*/ 3534129 h 6858000"/>
              <a:gd name="connsiteX54" fmla="*/ 5599700 w 6424098"/>
              <a:gd name="connsiteY54" fmla="*/ 3547221 h 6858000"/>
              <a:gd name="connsiteX55" fmla="*/ 5615031 w 6424098"/>
              <a:gd name="connsiteY55" fmla="*/ 3557482 h 6858000"/>
              <a:gd name="connsiteX56" fmla="*/ 5618377 w 6424098"/>
              <a:gd name="connsiteY56" fmla="*/ 3588431 h 6858000"/>
              <a:gd name="connsiteX57" fmla="*/ 5612155 w 6424098"/>
              <a:gd name="connsiteY57" fmla="*/ 3589869 h 6858000"/>
              <a:gd name="connsiteX58" fmla="*/ 5620843 w 6424098"/>
              <a:gd name="connsiteY58" fmla="*/ 3606745 h 6858000"/>
              <a:gd name="connsiteX59" fmla="*/ 5655472 w 6424098"/>
              <a:gd name="connsiteY59" fmla="*/ 3678877 h 6858000"/>
              <a:gd name="connsiteX60" fmla="*/ 5683015 w 6424098"/>
              <a:gd name="connsiteY60" fmla="*/ 3762025 h 6858000"/>
              <a:gd name="connsiteX61" fmla="*/ 5696643 w 6424098"/>
              <a:gd name="connsiteY61" fmla="*/ 3773888 h 6858000"/>
              <a:gd name="connsiteX62" fmla="*/ 5699203 w 6424098"/>
              <a:gd name="connsiteY62" fmla="*/ 3775823 h 6858000"/>
              <a:gd name="connsiteX63" fmla="*/ 5704824 w 6424098"/>
              <a:gd name="connsiteY63" fmla="*/ 3785966 h 6858000"/>
              <a:gd name="connsiteX64" fmla="*/ 5733539 w 6424098"/>
              <a:gd name="connsiteY64" fmla="*/ 3818457 h 6858000"/>
              <a:gd name="connsiteX65" fmla="*/ 5768491 w 6424098"/>
              <a:gd name="connsiteY65" fmla="*/ 3914399 h 6858000"/>
              <a:gd name="connsiteX66" fmla="*/ 5793123 w 6424098"/>
              <a:gd name="connsiteY66" fmla="*/ 3969952 h 6858000"/>
              <a:gd name="connsiteX67" fmla="*/ 5808321 w 6424098"/>
              <a:gd name="connsiteY67" fmla="*/ 3988153 h 6858000"/>
              <a:gd name="connsiteX68" fmla="*/ 5825621 w 6424098"/>
              <a:gd name="connsiteY68" fmla="*/ 4015525 h 6858000"/>
              <a:gd name="connsiteX69" fmla="*/ 5860672 w 6424098"/>
              <a:gd name="connsiteY69" fmla="*/ 4061579 h 6858000"/>
              <a:gd name="connsiteX70" fmla="*/ 5872173 w 6424098"/>
              <a:gd name="connsiteY70" fmla="*/ 4088497 h 6858000"/>
              <a:gd name="connsiteX71" fmla="*/ 5894095 w 6424098"/>
              <a:gd name="connsiteY71" fmla="*/ 4128857 h 6858000"/>
              <a:gd name="connsiteX72" fmla="*/ 5903513 w 6424098"/>
              <a:gd name="connsiteY72" fmla="*/ 4187661 h 6858000"/>
              <a:gd name="connsiteX73" fmla="*/ 5917114 w 6424098"/>
              <a:gd name="connsiteY73" fmla="*/ 4213096 h 6858000"/>
              <a:gd name="connsiteX74" fmla="*/ 5924233 w 6424098"/>
              <a:gd name="connsiteY74" fmla="*/ 4242060 h 6858000"/>
              <a:gd name="connsiteX75" fmla="*/ 5928910 w 6424098"/>
              <a:gd name="connsiteY75" fmla="*/ 4300973 h 6858000"/>
              <a:gd name="connsiteX76" fmla="*/ 5939320 w 6424098"/>
              <a:gd name="connsiteY76" fmla="*/ 4340435 h 6858000"/>
              <a:gd name="connsiteX77" fmla="*/ 5946705 w 6424098"/>
              <a:gd name="connsiteY77" fmla="*/ 4428051 h 6858000"/>
              <a:gd name="connsiteX78" fmla="*/ 5949261 w 6424098"/>
              <a:gd name="connsiteY78" fmla="*/ 4449185 h 6858000"/>
              <a:gd name="connsiteX79" fmla="*/ 5968960 w 6424098"/>
              <a:gd name="connsiteY79" fmla="*/ 4482655 h 6858000"/>
              <a:gd name="connsiteX80" fmla="*/ 5980106 w 6424098"/>
              <a:gd name="connsiteY80" fmla="*/ 4585087 h 6858000"/>
              <a:gd name="connsiteX81" fmla="*/ 5998138 w 6424098"/>
              <a:gd name="connsiteY81" fmla="*/ 4697518 h 6858000"/>
              <a:gd name="connsiteX82" fmla="*/ 6013516 w 6424098"/>
              <a:gd name="connsiteY82" fmla="*/ 4786619 h 6858000"/>
              <a:gd name="connsiteX83" fmla="*/ 6025404 w 6424098"/>
              <a:gd name="connsiteY83" fmla="*/ 4858148 h 6858000"/>
              <a:gd name="connsiteX84" fmla="*/ 6007749 w 6424098"/>
              <a:gd name="connsiteY84" fmla="*/ 4964715 h 6858000"/>
              <a:gd name="connsiteX85" fmla="*/ 6005269 w 6424098"/>
              <a:gd name="connsiteY85" fmla="*/ 5150567 h 6858000"/>
              <a:gd name="connsiteX86" fmla="*/ 6001127 w 6424098"/>
              <a:gd name="connsiteY86" fmla="*/ 5164609 h 6858000"/>
              <a:gd name="connsiteX87" fmla="*/ 5998514 w 6424098"/>
              <a:gd name="connsiteY87" fmla="*/ 5189673 h 6858000"/>
              <a:gd name="connsiteX88" fmla="*/ 6018409 w 6424098"/>
              <a:gd name="connsiteY88" fmla="*/ 5227157 h 6858000"/>
              <a:gd name="connsiteX89" fmla="*/ 6036748 w 6424098"/>
              <a:gd name="connsiteY89" fmla="*/ 5322752 h 6858000"/>
              <a:gd name="connsiteX90" fmla="*/ 6036943 w 6424098"/>
              <a:gd name="connsiteY90" fmla="*/ 5329480 h 6858000"/>
              <a:gd name="connsiteX91" fmla="*/ 6037677 w 6424098"/>
              <a:gd name="connsiteY91" fmla="*/ 5354807 h 6858000"/>
              <a:gd name="connsiteX92" fmla="*/ 6039728 w 6424098"/>
              <a:gd name="connsiteY92" fmla="*/ 5359416 h 6858000"/>
              <a:gd name="connsiteX93" fmla="*/ 6053435 w 6424098"/>
              <a:gd name="connsiteY93" fmla="*/ 5387547 h 6858000"/>
              <a:gd name="connsiteX94" fmla="*/ 6065933 w 6424098"/>
              <a:gd name="connsiteY94" fmla="*/ 5443002 h 6858000"/>
              <a:gd name="connsiteX95" fmla="*/ 6068640 w 6424098"/>
              <a:gd name="connsiteY95" fmla="*/ 5474503 h 6858000"/>
              <a:gd name="connsiteX96" fmla="*/ 6080922 w 6424098"/>
              <a:gd name="connsiteY96" fmla="*/ 5561070 h 6858000"/>
              <a:gd name="connsiteX97" fmla="*/ 6096949 w 6424098"/>
              <a:gd name="connsiteY97" fmla="*/ 5648179 h 6858000"/>
              <a:gd name="connsiteX98" fmla="*/ 6125703 w 6424098"/>
              <a:gd name="connsiteY98" fmla="*/ 5692894 h 6858000"/>
              <a:gd name="connsiteX99" fmla="*/ 6121353 w 6424098"/>
              <a:gd name="connsiteY99" fmla="*/ 5721725 h 6858000"/>
              <a:gd name="connsiteX100" fmla="*/ 6121607 w 6424098"/>
              <a:gd name="connsiteY100" fmla="*/ 5721959 h 6858000"/>
              <a:gd name="connsiteX101" fmla="*/ 6127024 w 6424098"/>
              <a:gd name="connsiteY101" fmla="*/ 5786902 h 6858000"/>
              <a:gd name="connsiteX102" fmla="*/ 6127519 w 6424098"/>
              <a:gd name="connsiteY102" fmla="*/ 5865775 h 6858000"/>
              <a:gd name="connsiteX103" fmla="*/ 6119217 w 6424098"/>
              <a:gd name="connsiteY103" fmla="*/ 5888542 h 6858000"/>
              <a:gd name="connsiteX104" fmla="*/ 6102493 w 6424098"/>
              <a:gd name="connsiteY104" fmla="*/ 5928602 h 6858000"/>
              <a:gd name="connsiteX105" fmla="*/ 6056863 w 6424098"/>
              <a:gd name="connsiteY105" fmla="*/ 6000643 h 6858000"/>
              <a:gd name="connsiteX106" fmla="*/ 6045436 w 6424098"/>
              <a:gd name="connsiteY106" fmla="*/ 6124480 h 6858000"/>
              <a:gd name="connsiteX107" fmla="*/ 6030489 w 6424098"/>
              <a:gd name="connsiteY107" fmla="*/ 6317666 h 6858000"/>
              <a:gd name="connsiteX108" fmla="*/ 6007492 w 6424098"/>
              <a:gd name="connsiteY108" fmla="*/ 6440818 h 6858000"/>
              <a:gd name="connsiteX109" fmla="*/ 6009467 w 6424098"/>
              <a:gd name="connsiteY109" fmla="*/ 6487076 h 6858000"/>
              <a:gd name="connsiteX110" fmla="*/ 5995064 w 6424098"/>
              <a:gd name="connsiteY110" fmla="*/ 6540791 h 6858000"/>
              <a:gd name="connsiteX111" fmla="*/ 6004510 w 6424098"/>
              <a:gd name="connsiteY111" fmla="*/ 6599256 h 6858000"/>
              <a:gd name="connsiteX112" fmla="*/ 5986207 w 6424098"/>
              <a:gd name="connsiteY112" fmla="*/ 6695855 h 6858000"/>
              <a:gd name="connsiteX113" fmla="*/ 5979428 w 6424098"/>
              <a:gd name="connsiteY113" fmla="*/ 6754678 h 6858000"/>
              <a:gd name="connsiteX114" fmla="*/ 5983398 w 6424098"/>
              <a:gd name="connsiteY114" fmla="*/ 6778641 h 6858000"/>
              <a:gd name="connsiteX115" fmla="*/ 5984543 w 6424098"/>
              <a:gd name="connsiteY115" fmla="*/ 6811016 h 6858000"/>
              <a:gd name="connsiteX116" fmla="*/ 5979671 w 6424098"/>
              <a:gd name="connsiteY116" fmla="*/ 6858000 h 6858000"/>
              <a:gd name="connsiteX117" fmla="*/ 0 w 6424098"/>
              <a:gd name="connsiteY117" fmla="*/ 6858000 h 6858000"/>
              <a:gd name="connsiteX118" fmla="*/ 0 w 6424098"/>
              <a:gd name="connsiteY11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13516 w 6127519"/>
              <a:gd name="connsiteY82" fmla="*/ 4786619 h 6858000"/>
              <a:gd name="connsiteX83" fmla="*/ 6025404 w 6127519"/>
              <a:gd name="connsiteY83" fmla="*/ 4858148 h 6858000"/>
              <a:gd name="connsiteX84" fmla="*/ 6007749 w 6127519"/>
              <a:gd name="connsiteY84" fmla="*/ 4964715 h 6858000"/>
              <a:gd name="connsiteX85" fmla="*/ 6005269 w 6127519"/>
              <a:gd name="connsiteY85" fmla="*/ 5150567 h 6858000"/>
              <a:gd name="connsiteX86" fmla="*/ 6001127 w 6127519"/>
              <a:gd name="connsiteY86" fmla="*/ 5164609 h 6858000"/>
              <a:gd name="connsiteX87" fmla="*/ 5998514 w 6127519"/>
              <a:gd name="connsiteY87" fmla="*/ 5189673 h 6858000"/>
              <a:gd name="connsiteX88" fmla="*/ 6018409 w 6127519"/>
              <a:gd name="connsiteY88" fmla="*/ 5227157 h 6858000"/>
              <a:gd name="connsiteX89" fmla="*/ 6036748 w 6127519"/>
              <a:gd name="connsiteY89" fmla="*/ 5322752 h 6858000"/>
              <a:gd name="connsiteX90" fmla="*/ 6036943 w 6127519"/>
              <a:gd name="connsiteY90" fmla="*/ 5329480 h 6858000"/>
              <a:gd name="connsiteX91" fmla="*/ 6037677 w 6127519"/>
              <a:gd name="connsiteY91" fmla="*/ 5354807 h 6858000"/>
              <a:gd name="connsiteX92" fmla="*/ 6039728 w 6127519"/>
              <a:gd name="connsiteY92" fmla="*/ 5359416 h 6858000"/>
              <a:gd name="connsiteX93" fmla="*/ 6053435 w 6127519"/>
              <a:gd name="connsiteY93" fmla="*/ 5387547 h 6858000"/>
              <a:gd name="connsiteX94" fmla="*/ 6065933 w 6127519"/>
              <a:gd name="connsiteY94" fmla="*/ 5443002 h 6858000"/>
              <a:gd name="connsiteX95" fmla="*/ 6068640 w 6127519"/>
              <a:gd name="connsiteY95" fmla="*/ 5474503 h 6858000"/>
              <a:gd name="connsiteX96" fmla="*/ 6080922 w 6127519"/>
              <a:gd name="connsiteY96" fmla="*/ 5561070 h 6858000"/>
              <a:gd name="connsiteX97" fmla="*/ 6096949 w 6127519"/>
              <a:gd name="connsiteY97" fmla="*/ 5648179 h 6858000"/>
              <a:gd name="connsiteX98" fmla="*/ 6125703 w 6127519"/>
              <a:gd name="connsiteY98" fmla="*/ 5692894 h 6858000"/>
              <a:gd name="connsiteX99" fmla="*/ 6121353 w 6127519"/>
              <a:gd name="connsiteY99" fmla="*/ 5721725 h 6858000"/>
              <a:gd name="connsiteX100" fmla="*/ 6121607 w 6127519"/>
              <a:gd name="connsiteY100" fmla="*/ 5721959 h 6858000"/>
              <a:gd name="connsiteX101" fmla="*/ 6127024 w 6127519"/>
              <a:gd name="connsiteY101" fmla="*/ 5786902 h 6858000"/>
              <a:gd name="connsiteX102" fmla="*/ 6127519 w 6127519"/>
              <a:gd name="connsiteY102" fmla="*/ 5865775 h 6858000"/>
              <a:gd name="connsiteX103" fmla="*/ 6119217 w 6127519"/>
              <a:gd name="connsiteY103" fmla="*/ 5888542 h 6858000"/>
              <a:gd name="connsiteX104" fmla="*/ 6102493 w 6127519"/>
              <a:gd name="connsiteY104" fmla="*/ 5928602 h 6858000"/>
              <a:gd name="connsiteX105" fmla="*/ 6056863 w 6127519"/>
              <a:gd name="connsiteY105" fmla="*/ 6000643 h 6858000"/>
              <a:gd name="connsiteX106" fmla="*/ 6045436 w 6127519"/>
              <a:gd name="connsiteY106" fmla="*/ 6124480 h 6858000"/>
              <a:gd name="connsiteX107" fmla="*/ 6030489 w 6127519"/>
              <a:gd name="connsiteY107" fmla="*/ 6317666 h 6858000"/>
              <a:gd name="connsiteX108" fmla="*/ 6007492 w 6127519"/>
              <a:gd name="connsiteY108" fmla="*/ 6440818 h 6858000"/>
              <a:gd name="connsiteX109" fmla="*/ 6009467 w 6127519"/>
              <a:gd name="connsiteY109" fmla="*/ 6487076 h 6858000"/>
              <a:gd name="connsiteX110" fmla="*/ 5995064 w 6127519"/>
              <a:gd name="connsiteY110" fmla="*/ 6540791 h 6858000"/>
              <a:gd name="connsiteX111" fmla="*/ 6004510 w 6127519"/>
              <a:gd name="connsiteY111" fmla="*/ 6599256 h 6858000"/>
              <a:gd name="connsiteX112" fmla="*/ 5986207 w 6127519"/>
              <a:gd name="connsiteY112" fmla="*/ 6695855 h 6858000"/>
              <a:gd name="connsiteX113" fmla="*/ 5979428 w 6127519"/>
              <a:gd name="connsiteY113" fmla="*/ 6754678 h 6858000"/>
              <a:gd name="connsiteX114" fmla="*/ 5983398 w 6127519"/>
              <a:gd name="connsiteY114" fmla="*/ 6778641 h 6858000"/>
              <a:gd name="connsiteX115" fmla="*/ 5984543 w 6127519"/>
              <a:gd name="connsiteY115" fmla="*/ 6811016 h 6858000"/>
              <a:gd name="connsiteX116" fmla="*/ 5979671 w 6127519"/>
              <a:gd name="connsiteY116" fmla="*/ 6858000 h 6858000"/>
              <a:gd name="connsiteX117" fmla="*/ 0 w 6127519"/>
              <a:gd name="connsiteY117" fmla="*/ 6858000 h 6858000"/>
              <a:gd name="connsiteX118" fmla="*/ 0 w 6127519"/>
              <a:gd name="connsiteY11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25404 w 6127519"/>
              <a:gd name="connsiteY82" fmla="*/ 4858148 h 6858000"/>
              <a:gd name="connsiteX83" fmla="*/ 6007749 w 6127519"/>
              <a:gd name="connsiteY83" fmla="*/ 4964715 h 6858000"/>
              <a:gd name="connsiteX84" fmla="*/ 6005269 w 6127519"/>
              <a:gd name="connsiteY84" fmla="*/ 5150567 h 6858000"/>
              <a:gd name="connsiteX85" fmla="*/ 6001127 w 6127519"/>
              <a:gd name="connsiteY85" fmla="*/ 5164609 h 6858000"/>
              <a:gd name="connsiteX86" fmla="*/ 5998514 w 6127519"/>
              <a:gd name="connsiteY86" fmla="*/ 5189673 h 6858000"/>
              <a:gd name="connsiteX87" fmla="*/ 6018409 w 6127519"/>
              <a:gd name="connsiteY87" fmla="*/ 5227157 h 6858000"/>
              <a:gd name="connsiteX88" fmla="*/ 6036748 w 6127519"/>
              <a:gd name="connsiteY88" fmla="*/ 5322752 h 6858000"/>
              <a:gd name="connsiteX89" fmla="*/ 6036943 w 6127519"/>
              <a:gd name="connsiteY89" fmla="*/ 5329480 h 6858000"/>
              <a:gd name="connsiteX90" fmla="*/ 6037677 w 6127519"/>
              <a:gd name="connsiteY90" fmla="*/ 5354807 h 6858000"/>
              <a:gd name="connsiteX91" fmla="*/ 6039728 w 6127519"/>
              <a:gd name="connsiteY91" fmla="*/ 5359416 h 6858000"/>
              <a:gd name="connsiteX92" fmla="*/ 6053435 w 6127519"/>
              <a:gd name="connsiteY92" fmla="*/ 5387547 h 6858000"/>
              <a:gd name="connsiteX93" fmla="*/ 6065933 w 6127519"/>
              <a:gd name="connsiteY93" fmla="*/ 5443002 h 6858000"/>
              <a:gd name="connsiteX94" fmla="*/ 6068640 w 6127519"/>
              <a:gd name="connsiteY94" fmla="*/ 5474503 h 6858000"/>
              <a:gd name="connsiteX95" fmla="*/ 6080922 w 6127519"/>
              <a:gd name="connsiteY95" fmla="*/ 5561070 h 6858000"/>
              <a:gd name="connsiteX96" fmla="*/ 6096949 w 6127519"/>
              <a:gd name="connsiteY96" fmla="*/ 5648179 h 6858000"/>
              <a:gd name="connsiteX97" fmla="*/ 6125703 w 6127519"/>
              <a:gd name="connsiteY97" fmla="*/ 5692894 h 6858000"/>
              <a:gd name="connsiteX98" fmla="*/ 6121353 w 6127519"/>
              <a:gd name="connsiteY98" fmla="*/ 5721725 h 6858000"/>
              <a:gd name="connsiteX99" fmla="*/ 6121607 w 6127519"/>
              <a:gd name="connsiteY99" fmla="*/ 5721959 h 6858000"/>
              <a:gd name="connsiteX100" fmla="*/ 6127024 w 6127519"/>
              <a:gd name="connsiteY100" fmla="*/ 5786902 h 6858000"/>
              <a:gd name="connsiteX101" fmla="*/ 6127519 w 6127519"/>
              <a:gd name="connsiteY101" fmla="*/ 5865775 h 6858000"/>
              <a:gd name="connsiteX102" fmla="*/ 6119217 w 6127519"/>
              <a:gd name="connsiteY102" fmla="*/ 5888542 h 6858000"/>
              <a:gd name="connsiteX103" fmla="*/ 6102493 w 6127519"/>
              <a:gd name="connsiteY103" fmla="*/ 5928602 h 6858000"/>
              <a:gd name="connsiteX104" fmla="*/ 6056863 w 6127519"/>
              <a:gd name="connsiteY104" fmla="*/ 6000643 h 6858000"/>
              <a:gd name="connsiteX105" fmla="*/ 6045436 w 6127519"/>
              <a:gd name="connsiteY105" fmla="*/ 6124480 h 6858000"/>
              <a:gd name="connsiteX106" fmla="*/ 6030489 w 6127519"/>
              <a:gd name="connsiteY106" fmla="*/ 6317666 h 6858000"/>
              <a:gd name="connsiteX107" fmla="*/ 6007492 w 6127519"/>
              <a:gd name="connsiteY107" fmla="*/ 6440818 h 6858000"/>
              <a:gd name="connsiteX108" fmla="*/ 6009467 w 6127519"/>
              <a:gd name="connsiteY108" fmla="*/ 6487076 h 6858000"/>
              <a:gd name="connsiteX109" fmla="*/ 5995064 w 6127519"/>
              <a:gd name="connsiteY109" fmla="*/ 6540791 h 6858000"/>
              <a:gd name="connsiteX110" fmla="*/ 6004510 w 6127519"/>
              <a:gd name="connsiteY110" fmla="*/ 6599256 h 6858000"/>
              <a:gd name="connsiteX111" fmla="*/ 5986207 w 6127519"/>
              <a:gd name="connsiteY111" fmla="*/ 6695855 h 6858000"/>
              <a:gd name="connsiteX112" fmla="*/ 5979428 w 6127519"/>
              <a:gd name="connsiteY112" fmla="*/ 6754678 h 6858000"/>
              <a:gd name="connsiteX113" fmla="*/ 5983398 w 6127519"/>
              <a:gd name="connsiteY113" fmla="*/ 6778641 h 6858000"/>
              <a:gd name="connsiteX114" fmla="*/ 5984543 w 6127519"/>
              <a:gd name="connsiteY114" fmla="*/ 6811016 h 6858000"/>
              <a:gd name="connsiteX115" fmla="*/ 5979671 w 6127519"/>
              <a:gd name="connsiteY115" fmla="*/ 6858000 h 6858000"/>
              <a:gd name="connsiteX116" fmla="*/ 0 w 6127519"/>
              <a:gd name="connsiteY116" fmla="*/ 6858000 h 6858000"/>
              <a:gd name="connsiteX117" fmla="*/ 0 w 6127519"/>
              <a:gd name="connsiteY11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33539 w 6127519"/>
              <a:gd name="connsiteY64" fmla="*/ 3818457 h 6858000"/>
              <a:gd name="connsiteX65" fmla="*/ 5768491 w 6127519"/>
              <a:gd name="connsiteY65" fmla="*/ 3914399 h 6858000"/>
              <a:gd name="connsiteX66" fmla="*/ 5793123 w 6127519"/>
              <a:gd name="connsiteY66" fmla="*/ 3969952 h 6858000"/>
              <a:gd name="connsiteX67" fmla="*/ 5808321 w 6127519"/>
              <a:gd name="connsiteY67" fmla="*/ 3988153 h 6858000"/>
              <a:gd name="connsiteX68" fmla="*/ 5825621 w 6127519"/>
              <a:gd name="connsiteY68" fmla="*/ 4015525 h 6858000"/>
              <a:gd name="connsiteX69" fmla="*/ 5860672 w 6127519"/>
              <a:gd name="connsiteY69" fmla="*/ 4061579 h 6858000"/>
              <a:gd name="connsiteX70" fmla="*/ 5872173 w 6127519"/>
              <a:gd name="connsiteY70" fmla="*/ 4088497 h 6858000"/>
              <a:gd name="connsiteX71" fmla="*/ 5894095 w 6127519"/>
              <a:gd name="connsiteY71" fmla="*/ 4128857 h 6858000"/>
              <a:gd name="connsiteX72" fmla="*/ 5903513 w 6127519"/>
              <a:gd name="connsiteY72" fmla="*/ 4187661 h 6858000"/>
              <a:gd name="connsiteX73" fmla="*/ 5917114 w 6127519"/>
              <a:gd name="connsiteY73" fmla="*/ 4213096 h 6858000"/>
              <a:gd name="connsiteX74" fmla="*/ 5924233 w 6127519"/>
              <a:gd name="connsiteY74" fmla="*/ 4242060 h 6858000"/>
              <a:gd name="connsiteX75" fmla="*/ 5928910 w 6127519"/>
              <a:gd name="connsiteY75" fmla="*/ 4300973 h 6858000"/>
              <a:gd name="connsiteX76" fmla="*/ 5939320 w 6127519"/>
              <a:gd name="connsiteY76" fmla="*/ 4340435 h 6858000"/>
              <a:gd name="connsiteX77" fmla="*/ 5946705 w 6127519"/>
              <a:gd name="connsiteY77" fmla="*/ 4428051 h 6858000"/>
              <a:gd name="connsiteX78" fmla="*/ 5949261 w 6127519"/>
              <a:gd name="connsiteY78" fmla="*/ 4449185 h 6858000"/>
              <a:gd name="connsiteX79" fmla="*/ 5968960 w 6127519"/>
              <a:gd name="connsiteY79" fmla="*/ 4482655 h 6858000"/>
              <a:gd name="connsiteX80" fmla="*/ 5980106 w 6127519"/>
              <a:gd name="connsiteY80" fmla="*/ 4585087 h 6858000"/>
              <a:gd name="connsiteX81" fmla="*/ 5998138 w 6127519"/>
              <a:gd name="connsiteY81" fmla="*/ 4697518 h 6858000"/>
              <a:gd name="connsiteX82" fmla="*/ 6007819 w 6127519"/>
              <a:gd name="connsiteY82" fmla="*/ 4858148 h 6858000"/>
              <a:gd name="connsiteX83" fmla="*/ 6007749 w 6127519"/>
              <a:gd name="connsiteY83" fmla="*/ 4964715 h 6858000"/>
              <a:gd name="connsiteX84" fmla="*/ 6005269 w 6127519"/>
              <a:gd name="connsiteY84" fmla="*/ 5150567 h 6858000"/>
              <a:gd name="connsiteX85" fmla="*/ 6001127 w 6127519"/>
              <a:gd name="connsiteY85" fmla="*/ 5164609 h 6858000"/>
              <a:gd name="connsiteX86" fmla="*/ 5998514 w 6127519"/>
              <a:gd name="connsiteY86" fmla="*/ 5189673 h 6858000"/>
              <a:gd name="connsiteX87" fmla="*/ 6018409 w 6127519"/>
              <a:gd name="connsiteY87" fmla="*/ 5227157 h 6858000"/>
              <a:gd name="connsiteX88" fmla="*/ 6036748 w 6127519"/>
              <a:gd name="connsiteY88" fmla="*/ 5322752 h 6858000"/>
              <a:gd name="connsiteX89" fmla="*/ 6036943 w 6127519"/>
              <a:gd name="connsiteY89" fmla="*/ 5329480 h 6858000"/>
              <a:gd name="connsiteX90" fmla="*/ 6037677 w 6127519"/>
              <a:gd name="connsiteY90" fmla="*/ 5354807 h 6858000"/>
              <a:gd name="connsiteX91" fmla="*/ 6039728 w 6127519"/>
              <a:gd name="connsiteY91" fmla="*/ 5359416 h 6858000"/>
              <a:gd name="connsiteX92" fmla="*/ 6053435 w 6127519"/>
              <a:gd name="connsiteY92" fmla="*/ 5387547 h 6858000"/>
              <a:gd name="connsiteX93" fmla="*/ 6065933 w 6127519"/>
              <a:gd name="connsiteY93" fmla="*/ 5443002 h 6858000"/>
              <a:gd name="connsiteX94" fmla="*/ 6068640 w 6127519"/>
              <a:gd name="connsiteY94" fmla="*/ 5474503 h 6858000"/>
              <a:gd name="connsiteX95" fmla="*/ 6080922 w 6127519"/>
              <a:gd name="connsiteY95" fmla="*/ 5561070 h 6858000"/>
              <a:gd name="connsiteX96" fmla="*/ 6096949 w 6127519"/>
              <a:gd name="connsiteY96" fmla="*/ 5648179 h 6858000"/>
              <a:gd name="connsiteX97" fmla="*/ 6125703 w 6127519"/>
              <a:gd name="connsiteY97" fmla="*/ 5692894 h 6858000"/>
              <a:gd name="connsiteX98" fmla="*/ 6121353 w 6127519"/>
              <a:gd name="connsiteY98" fmla="*/ 5721725 h 6858000"/>
              <a:gd name="connsiteX99" fmla="*/ 6121607 w 6127519"/>
              <a:gd name="connsiteY99" fmla="*/ 5721959 h 6858000"/>
              <a:gd name="connsiteX100" fmla="*/ 6127024 w 6127519"/>
              <a:gd name="connsiteY100" fmla="*/ 5786902 h 6858000"/>
              <a:gd name="connsiteX101" fmla="*/ 6127519 w 6127519"/>
              <a:gd name="connsiteY101" fmla="*/ 5865775 h 6858000"/>
              <a:gd name="connsiteX102" fmla="*/ 6119217 w 6127519"/>
              <a:gd name="connsiteY102" fmla="*/ 5888542 h 6858000"/>
              <a:gd name="connsiteX103" fmla="*/ 6102493 w 6127519"/>
              <a:gd name="connsiteY103" fmla="*/ 5928602 h 6858000"/>
              <a:gd name="connsiteX104" fmla="*/ 6056863 w 6127519"/>
              <a:gd name="connsiteY104" fmla="*/ 6000643 h 6858000"/>
              <a:gd name="connsiteX105" fmla="*/ 6045436 w 6127519"/>
              <a:gd name="connsiteY105" fmla="*/ 6124480 h 6858000"/>
              <a:gd name="connsiteX106" fmla="*/ 6030489 w 6127519"/>
              <a:gd name="connsiteY106" fmla="*/ 6317666 h 6858000"/>
              <a:gd name="connsiteX107" fmla="*/ 6007492 w 6127519"/>
              <a:gd name="connsiteY107" fmla="*/ 6440818 h 6858000"/>
              <a:gd name="connsiteX108" fmla="*/ 6009467 w 6127519"/>
              <a:gd name="connsiteY108" fmla="*/ 6487076 h 6858000"/>
              <a:gd name="connsiteX109" fmla="*/ 5995064 w 6127519"/>
              <a:gd name="connsiteY109" fmla="*/ 6540791 h 6858000"/>
              <a:gd name="connsiteX110" fmla="*/ 6004510 w 6127519"/>
              <a:gd name="connsiteY110" fmla="*/ 6599256 h 6858000"/>
              <a:gd name="connsiteX111" fmla="*/ 5986207 w 6127519"/>
              <a:gd name="connsiteY111" fmla="*/ 6695855 h 6858000"/>
              <a:gd name="connsiteX112" fmla="*/ 5979428 w 6127519"/>
              <a:gd name="connsiteY112" fmla="*/ 6754678 h 6858000"/>
              <a:gd name="connsiteX113" fmla="*/ 5983398 w 6127519"/>
              <a:gd name="connsiteY113" fmla="*/ 6778641 h 6858000"/>
              <a:gd name="connsiteX114" fmla="*/ 5984543 w 6127519"/>
              <a:gd name="connsiteY114" fmla="*/ 6811016 h 6858000"/>
              <a:gd name="connsiteX115" fmla="*/ 5979671 w 6127519"/>
              <a:gd name="connsiteY115" fmla="*/ 6858000 h 6858000"/>
              <a:gd name="connsiteX116" fmla="*/ 0 w 6127519"/>
              <a:gd name="connsiteY116" fmla="*/ 6858000 h 6858000"/>
              <a:gd name="connsiteX117" fmla="*/ 0 w 6127519"/>
              <a:gd name="connsiteY11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04824 w 6127519"/>
              <a:gd name="connsiteY63" fmla="*/ 3785966 h 6858000"/>
              <a:gd name="connsiteX64" fmla="*/ 5768491 w 6127519"/>
              <a:gd name="connsiteY64" fmla="*/ 3914399 h 6858000"/>
              <a:gd name="connsiteX65" fmla="*/ 5793123 w 6127519"/>
              <a:gd name="connsiteY65" fmla="*/ 3969952 h 6858000"/>
              <a:gd name="connsiteX66" fmla="*/ 5808321 w 6127519"/>
              <a:gd name="connsiteY66" fmla="*/ 3988153 h 6858000"/>
              <a:gd name="connsiteX67" fmla="*/ 5825621 w 6127519"/>
              <a:gd name="connsiteY67" fmla="*/ 4015525 h 6858000"/>
              <a:gd name="connsiteX68" fmla="*/ 5860672 w 6127519"/>
              <a:gd name="connsiteY68" fmla="*/ 4061579 h 6858000"/>
              <a:gd name="connsiteX69" fmla="*/ 5872173 w 6127519"/>
              <a:gd name="connsiteY69" fmla="*/ 4088497 h 6858000"/>
              <a:gd name="connsiteX70" fmla="*/ 5894095 w 6127519"/>
              <a:gd name="connsiteY70" fmla="*/ 4128857 h 6858000"/>
              <a:gd name="connsiteX71" fmla="*/ 5903513 w 6127519"/>
              <a:gd name="connsiteY71" fmla="*/ 4187661 h 6858000"/>
              <a:gd name="connsiteX72" fmla="*/ 5917114 w 6127519"/>
              <a:gd name="connsiteY72" fmla="*/ 4213096 h 6858000"/>
              <a:gd name="connsiteX73" fmla="*/ 5924233 w 6127519"/>
              <a:gd name="connsiteY73" fmla="*/ 4242060 h 6858000"/>
              <a:gd name="connsiteX74" fmla="*/ 5928910 w 6127519"/>
              <a:gd name="connsiteY74" fmla="*/ 4300973 h 6858000"/>
              <a:gd name="connsiteX75" fmla="*/ 5939320 w 6127519"/>
              <a:gd name="connsiteY75" fmla="*/ 4340435 h 6858000"/>
              <a:gd name="connsiteX76" fmla="*/ 5946705 w 6127519"/>
              <a:gd name="connsiteY76" fmla="*/ 4428051 h 6858000"/>
              <a:gd name="connsiteX77" fmla="*/ 5949261 w 6127519"/>
              <a:gd name="connsiteY77" fmla="*/ 4449185 h 6858000"/>
              <a:gd name="connsiteX78" fmla="*/ 5968960 w 6127519"/>
              <a:gd name="connsiteY78" fmla="*/ 4482655 h 6858000"/>
              <a:gd name="connsiteX79" fmla="*/ 5980106 w 6127519"/>
              <a:gd name="connsiteY79" fmla="*/ 4585087 h 6858000"/>
              <a:gd name="connsiteX80" fmla="*/ 5998138 w 6127519"/>
              <a:gd name="connsiteY80" fmla="*/ 4697518 h 6858000"/>
              <a:gd name="connsiteX81" fmla="*/ 6007819 w 6127519"/>
              <a:gd name="connsiteY81" fmla="*/ 4858148 h 6858000"/>
              <a:gd name="connsiteX82" fmla="*/ 6007749 w 6127519"/>
              <a:gd name="connsiteY82" fmla="*/ 4964715 h 6858000"/>
              <a:gd name="connsiteX83" fmla="*/ 6005269 w 6127519"/>
              <a:gd name="connsiteY83" fmla="*/ 5150567 h 6858000"/>
              <a:gd name="connsiteX84" fmla="*/ 6001127 w 6127519"/>
              <a:gd name="connsiteY84" fmla="*/ 5164609 h 6858000"/>
              <a:gd name="connsiteX85" fmla="*/ 5998514 w 6127519"/>
              <a:gd name="connsiteY85" fmla="*/ 5189673 h 6858000"/>
              <a:gd name="connsiteX86" fmla="*/ 6018409 w 6127519"/>
              <a:gd name="connsiteY86" fmla="*/ 5227157 h 6858000"/>
              <a:gd name="connsiteX87" fmla="*/ 6036748 w 6127519"/>
              <a:gd name="connsiteY87" fmla="*/ 5322752 h 6858000"/>
              <a:gd name="connsiteX88" fmla="*/ 6036943 w 6127519"/>
              <a:gd name="connsiteY88" fmla="*/ 5329480 h 6858000"/>
              <a:gd name="connsiteX89" fmla="*/ 6037677 w 6127519"/>
              <a:gd name="connsiteY89" fmla="*/ 5354807 h 6858000"/>
              <a:gd name="connsiteX90" fmla="*/ 6039728 w 6127519"/>
              <a:gd name="connsiteY90" fmla="*/ 5359416 h 6858000"/>
              <a:gd name="connsiteX91" fmla="*/ 6053435 w 6127519"/>
              <a:gd name="connsiteY91" fmla="*/ 5387547 h 6858000"/>
              <a:gd name="connsiteX92" fmla="*/ 6065933 w 6127519"/>
              <a:gd name="connsiteY92" fmla="*/ 5443002 h 6858000"/>
              <a:gd name="connsiteX93" fmla="*/ 6068640 w 6127519"/>
              <a:gd name="connsiteY93" fmla="*/ 5474503 h 6858000"/>
              <a:gd name="connsiteX94" fmla="*/ 6080922 w 6127519"/>
              <a:gd name="connsiteY94" fmla="*/ 5561070 h 6858000"/>
              <a:gd name="connsiteX95" fmla="*/ 6096949 w 6127519"/>
              <a:gd name="connsiteY95" fmla="*/ 5648179 h 6858000"/>
              <a:gd name="connsiteX96" fmla="*/ 6125703 w 6127519"/>
              <a:gd name="connsiteY96" fmla="*/ 5692894 h 6858000"/>
              <a:gd name="connsiteX97" fmla="*/ 6121353 w 6127519"/>
              <a:gd name="connsiteY97" fmla="*/ 5721725 h 6858000"/>
              <a:gd name="connsiteX98" fmla="*/ 6121607 w 6127519"/>
              <a:gd name="connsiteY98" fmla="*/ 5721959 h 6858000"/>
              <a:gd name="connsiteX99" fmla="*/ 6127024 w 6127519"/>
              <a:gd name="connsiteY99" fmla="*/ 5786902 h 6858000"/>
              <a:gd name="connsiteX100" fmla="*/ 6127519 w 6127519"/>
              <a:gd name="connsiteY100" fmla="*/ 5865775 h 6858000"/>
              <a:gd name="connsiteX101" fmla="*/ 6119217 w 6127519"/>
              <a:gd name="connsiteY101" fmla="*/ 5888542 h 6858000"/>
              <a:gd name="connsiteX102" fmla="*/ 6102493 w 6127519"/>
              <a:gd name="connsiteY102" fmla="*/ 5928602 h 6858000"/>
              <a:gd name="connsiteX103" fmla="*/ 6056863 w 6127519"/>
              <a:gd name="connsiteY103" fmla="*/ 6000643 h 6858000"/>
              <a:gd name="connsiteX104" fmla="*/ 6045436 w 6127519"/>
              <a:gd name="connsiteY104" fmla="*/ 6124480 h 6858000"/>
              <a:gd name="connsiteX105" fmla="*/ 6030489 w 6127519"/>
              <a:gd name="connsiteY105" fmla="*/ 6317666 h 6858000"/>
              <a:gd name="connsiteX106" fmla="*/ 6007492 w 6127519"/>
              <a:gd name="connsiteY106" fmla="*/ 6440818 h 6858000"/>
              <a:gd name="connsiteX107" fmla="*/ 6009467 w 6127519"/>
              <a:gd name="connsiteY107" fmla="*/ 6487076 h 6858000"/>
              <a:gd name="connsiteX108" fmla="*/ 5995064 w 6127519"/>
              <a:gd name="connsiteY108" fmla="*/ 6540791 h 6858000"/>
              <a:gd name="connsiteX109" fmla="*/ 6004510 w 6127519"/>
              <a:gd name="connsiteY109" fmla="*/ 6599256 h 6858000"/>
              <a:gd name="connsiteX110" fmla="*/ 5986207 w 6127519"/>
              <a:gd name="connsiteY110" fmla="*/ 6695855 h 6858000"/>
              <a:gd name="connsiteX111" fmla="*/ 5979428 w 6127519"/>
              <a:gd name="connsiteY111" fmla="*/ 6754678 h 6858000"/>
              <a:gd name="connsiteX112" fmla="*/ 5983398 w 6127519"/>
              <a:gd name="connsiteY112" fmla="*/ 6778641 h 6858000"/>
              <a:gd name="connsiteX113" fmla="*/ 5984543 w 6127519"/>
              <a:gd name="connsiteY113" fmla="*/ 6811016 h 6858000"/>
              <a:gd name="connsiteX114" fmla="*/ 5979671 w 6127519"/>
              <a:gd name="connsiteY114" fmla="*/ 6858000 h 6858000"/>
              <a:gd name="connsiteX115" fmla="*/ 0 w 6127519"/>
              <a:gd name="connsiteY115" fmla="*/ 6858000 h 6858000"/>
              <a:gd name="connsiteX116" fmla="*/ 0 w 6127519"/>
              <a:gd name="connsiteY11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699203 w 6127519"/>
              <a:gd name="connsiteY62" fmla="*/ 3775823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707995 w 6127519"/>
              <a:gd name="connsiteY62" fmla="*/ 3781685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66839 w 6127519"/>
              <a:gd name="connsiteY50" fmla="*/ 3345295 h 6858000"/>
              <a:gd name="connsiteX51" fmla="*/ 5589758 w 6127519"/>
              <a:gd name="connsiteY51" fmla="*/ 3506453 h 6858000"/>
              <a:gd name="connsiteX52" fmla="*/ 5596144 w 6127519"/>
              <a:gd name="connsiteY52" fmla="*/ 3534624 h 6858000"/>
              <a:gd name="connsiteX53" fmla="*/ 5597750 w 6127519"/>
              <a:gd name="connsiteY53" fmla="*/ 3534129 h 6858000"/>
              <a:gd name="connsiteX54" fmla="*/ 5599700 w 6127519"/>
              <a:gd name="connsiteY54" fmla="*/ 3547221 h 6858000"/>
              <a:gd name="connsiteX55" fmla="*/ 5615031 w 6127519"/>
              <a:gd name="connsiteY55" fmla="*/ 3557482 h 6858000"/>
              <a:gd name="connsiteX56" fmla="*/ 5618377 w 6127519"/>
              <a:gd name="connsiteY56" fmla="*/ 3588431 h 6858000"/>
              <a:gd name="connsiteX57" fmla="*/ 5612155 w 6127519"/>
              <a:gd name="connsiteY57" fmla="*/ 3589869 h 6858000"/>
              <a:gd name="connsiteX58" fmla="*/ 5620843 w 6127519"/>
              <a:gd name="connsiteY58" fmla="*/ 3606745 h 6858000"/>
              <a:gd name="connsiteX59" fmla="*/ 5655472 w 6127519"/>
              <a:gd name="connsiteY59" fmla="*/ 3678877 h 6858000"/>
              <a:gd name="connsiteX60" fmla="*/ 5683015 w 6127519"/>
              <a:gd name="connsiteY60" fmla="*/ 3762025 h 6858000"/>
              <a:gd name="connsiteX61" fmla="*/ 5696643 w 6127519"/>
              <a:gd name="connsiteY61" fmla="*/ 3773888 h 6858000"/>
              <a:gd name="connsiteX62" fmla="*/ 5707995 w 6127519"/>
              <a:gd name="connsiteY62" fmla="*/ 3781685 h 6858000"/>
              <a:gd name="connsiteX63" fmla="*/ 5768491 w 6127519"/>
              <a:gd name="connsiteY63" fmla="*/ 3914399 h 6858000"/>
              <a:gd name="connsiteX64" fmla="*/ 5793123 w 6127519"/>
              <a:gd name="connsiteY64" fmla="*/ 3969952 h 6858000"/>
              <a:gd name="connsiteX65" fmla="*/ 5808321 w 6127519"/>
              <a:gd name="connsiteY65" fmla="*/ 3988153 h 6858000"/>
              <a:gd name="connsiteX66" fmla="*/ 5825621 w 6127519"/>
              <a:gd name="connsiteY66" fmla="*/ 4015525 h 6858000"/>
              <a:gd name="connsiteX67" fmla="*/ 5860672 w 6127519"/>
              <a:gd name="connsiteY67" fmla="*/ 4061579 h 6858000"/>
              <a:gd name="connsiteX68" fmla="*/ 5872173 w 6127519"/>
              <a:gd name="connsiteY68" fmla="*/ 4088497 h 6858000"/>
              <a:gd name="connsiteX69" fmla="*/ 5894095 w 6127519"/>
              <a:gd name="connsiteY69" fmla="*/ 4128857 h 6858000"/>
              <a:gd name="connsiteX70" fmla="*/ 5903513 w 6127519"/>
              <a:gd name="connsiteY70" fmla="*/ 4187661 h 6858000"/>
              <a:gd name="connsiteX71" fmla="*/ 5917114 w 6127519"/>
              <a:gd name="connsiteY71" fmla="*/ 4213096 h 6858000"/>
              <a:gd name="connsiteX72" fmla="*/ 5924233 w 6127519"/>
              <a:gd name="connsiteY72" fmla="*/ 4242060 h 6858000"/>
              <a:gd name="connsiteX73" fmla="*/ 5928910 w 6127519"/>
              <a:gd name="connsiteY73" fmla="*/ 4300973 h 6858000"/>
              <a:gd name="connsiteX74" fmla="*/ 5939320 w 6127519"/>
              <a:gd name="connsiteY74" fmla="*/ 4340435 h 6858000"/>
              <a:gd name="connsiteX75" fmla="*/ 5946705 w 6127519"/>
              <a:gd name="connsiteY75" fmla="*/ 4428051 h 6858000"/>
              <a:gd name="connsiteX76" fmla="*/ 5949261 w 6127519"/>
              <a:gd name="connsiteY76" fmla="*/ 4449185 h 6858000"/>
              <a:gd name="connsiteX77" fmla="*/ 5968960 w 6127519"/>
              <a:gd name="connsiteY77" fmla="*/ 4482655 h 6858000"/>
              <a:gd name="connsiteX78" fmla="*/ 5980106 w 6127519"/>
              <a:gd name="connsiteY78" fmla="*/ 4585087 h 6858000"/>
              <a:gd name="connsiteX79" fmla="*/ 5998138 w 6127519"/>
              <a:gd name="connsiteY79" fmla="*/ 4697518 h 6858000"/>
              <a:gd name="connsiteX80" fmla="*/ 6007819 w 6127519"/>
              <a:gd name="connsiteY80" fmla="*/ 4858148 h 6858000"/>
              <a:gd name="connsiteX81" fmla="*/ 6007749 w 6127519"/>
              <a:gd name="connsiteY81" fmla="*/ 4964715 h 6858000"/>
              <a:gd name="connsiteX82" fmla="*/ 6005269 w 6127519"/>
              <a:gd name="connsiteY82" fmla="*/ 5150567 h 6858000"/>
              <a:gd name="connsiteX83" fmla="*/ 6001127 w 6127519"/>
              <a:gd name="connsiteY83" fmla="*/ 5164609 h 6858000"/>
              <a:gd name="connsiteX84" fmla="*/ 5998514 w 6127519"/>
              <a:gd name="connsiteY84" fmla="*/ 5189673 h 6858000"/>
              <a:gd name="connsiteX85" fmla="*/ 6018409 w 6127519"/>
              <a:gd name="connsiteY85" fmla="*/ 5227157 h 6858000"/>
              <a:gd name="connsiteX86" fmla="*/ 6036748 w 6127519"/>
              <a:gd name="connsiteY86" fmla="*/ 5322752 h 6858000"/>
              <a:gd name="connsiteX87" fmla="*/ 6036943 w 6127519"/>
              <a:gd name="connsiteY87" fmla="*/ 5329480 h 6858000"/>
              <a:gd name="connsiteX88" fmla="*/ 6037677 w 6127519"/>
              <a:gd name="connsiteY88" fmla="*/ 5354807 h 6858000"/>
              <a:gd name="connsiteX89" fmla="*/ 6039728 w 6127519"/>
              <a:gd name="connsiteY89" fmla="*/ 5359416 h 6858000"/>
              <a:gd name="connsiteX90" fmla="*/ 6053435 w 6127519"/>
              <a:gd name="connsiteY90" fmla="*/ 5387547 h 6858000"/>
              <a:gd name="connsiteX91" fmla="*/ 6065933 w 6127519"/>
              <a:gd name="connsiteY91" fmla="*/ 5443002 h 6858000"/>
              <a:gd name="connsiteX92" fmla="*/ 6068640 w 6127519"/>
              <a:gd name="connsiteY92" fmla="*/ 5474503 h 6858000"/>
              <a:gd name="connsiteX93" fmla="*/ 6080922 w 6127519"/>
              <a:gd name="connsiteY93" fmla="*/ 5561070 h 6858000"/>
              <a:gd name="connsiteX94" fmla="*/ 6096949 w 6127519"/>
              <a:gd name="connsiteY94" fmla="*/ 5648179 h 6858000"/>
              <a:gd name="connsiteX95" fmla="*/ 6125703 w 6127519"/>
              <a:gd name="connsiteY95" fmla="*/ 5692894 h 6858000"/>
              <a:gd name="connsiteX96" fmla="*/ 6121353 w 6127519"/>
              <a:gd name="connsiteY96" fmla="*/ 5721725 h 6858000"/>
              <a:gd name="connsiteX97" fmla="*/ 6121607 w 6127519"/>
              <a:gd name="connsiteY97" fmla="*/ 5721959 h 6858000"/>
              <a:gd name="connsiteX98" fmla="*/ 6127024 w 6127519"/>
              <a:gd name="connsiteY98" fmla="*/ 5786902 h 6858000"/>
              <a:gd name="connsiteX99" fmla="*/ 6127519 w 6127519"/>
              <a:gd name="connsiteY99" fmla="*/ 5865775 h 6858000"/>
              <a:gd name="connsiteX100" fmla="*/ 6119217 w 6127519"/>
              <a:gd name="connsiteY100" fmla="*/ 5888542 h 6858000"/>
              <a:gd name="connsiteX101" fmla="*/ 6102493 w 6127519"/>
              <a:gd name="connsiteY101" fmla="*/ 5928602 h 6858000"/>
              <a:gd name="connsiteX102" fmla="*/ 6056863 w 6127519"/>
              <a:gd name="connsiteY102" fmla="*/ 6000643 h 6858000"/>
              <a:gd name="connsiteX103" fmla="*/ 6045436 w 6127519"/>
              <a:gd name="connsiteY103" fmla="*/ 6124480 h 6858000"/>
              <a:gd name="connsiteX104" fmla="*/ 6030489 w 6127519"/>
              <a:gd name="connsiteY104" fmla="*/ 6317666 h 6858000"/>
              <a:gd name="connsiteX105" fmla="*/ 6007492 w 6127519"/>
              <a:gd name="connsiteY105" fmla="*/ 6440818 h 6858000"/>
              <a:gd name="connsiteX106" fmla="*/ 6009467 w 6127519"/>
              <a:gd name="connsiteY106" fmla="*/ 6487076 h 6858000"/>
              <a:gd name="connsiteX107" fmla="*/ 5995064 w 6127519"/>
              <a:gd name="connsiteY107" fmla="*/ 6540791 h 6858000"/>
              <a:gd name="connsiteX108" fmla="*/ 6004510 w 6127519"/>
              <a:gd name="connsiteY108" fmla="*/ 6599256 h 6858000"/>
              <a:gd name="connsiteX109" fmla="*/ 5986207 w 6127519"/>
              <a:gd name="connsiteY109" fmla="*/ 6695855 h 6858000"/>
              <a:gd name="connsiteX110" fmla="*/ 5979428 w 6127519"/>
              <a:gd name="connsiteY110" fmla="*/ 6754678 h 6858000"/>
              <a:gd name="connsiteX111" fmla="*/ 5983398 w 6127519"/>
              <a:gd name="connsiteY111" fmla="*/ 6778641 h 6858000"/>
              <a:gd name="connsiteX112" fmla="*/ 5984543 w 6127519"/>
              <a:gd name="connsiteY112" fmla="*/ 6811016 h 6858000"/>
              <a:gd name="connsiteX113" fmla="*/ 5979671 w 6127519"/>
              <a:gd name="connsiteY113" fmla="*/ 6858000 h 6858000"/>
              <a:gd name="connsiteX114" fmla="*/ 0 w 6127519"/>
              <a:gd name="connsiteY114" fmla="*/ 6858000 h 6858000"/>
              <a:gd name="connsiteX115" fmla="*/ 0 w 6127519"/>
              <a:gd name="connsiteY115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89758 w 6127519"/>
              <a:gd name="connsiteY50" fmla="*/ 3506453 h 6858000"/>
              <a:gd name="connsiteX51" fmla="*/ 5596144 w 6127519"/>
              <a:gd name="connsiteY51" fmla="*/ 3534624 h 6858000"/>
              <a:gd name="connsiteX52" fmla="*/ 5597750 w 6127519"/>
              <a:gd name="connsiteY52" fmla="*/ 3534129 h 6858000"/>
              <a:gd name="connsiteX53" fmla="*/ 5599700 w 6127519"/>
              <a:gd name="connsiteY53" fmla="*/ 3547221 h 6858000"/>
              <a:gd name="connsiteX54" fmla="*/ 5615031 w 6127519"/>
              <a:gd name="connsiteY54" fmla="*/ 3557482 h 6858000"/>
              <a:gd name="connsiteX55" fmla="*/ 5618377 w 6127519"/>
              <a:gd name="connsiteY55" fmla="*/ 3588431 h 6858000"/>
              <a:gd name="connsiteX56" fmla="*/ 5612155 w 6127519"/>
              <a:gd name="connsiteY56" fmla="*/ 3589869 h 6858000"/>
              <a:gd name="connsiteX57" fmla="*/ 5620843 w 6127519"/>
              <a:gd name="connsiteY57" fmla="*/ 3606745 h 6858000"/>
              <a:gd name="connsiteX58" fmla="*/ 5655472 w 6127519"/>
              <a:gd name="connsiteY58" fmla="*/ 3678877 h 6858000"/>
              <a:gd name="connsiteX59" fmla="*/ 5683015 w 6127519"/>
              <a:gd name="connsiteY59" fmla="*/ 3762025 h 6858000"/>
              <a:gd name="connsiteX60" fmla="*/ 5696643 w 6127519"/>
              <a:gd name="connsiteY60" fmla="*/ 3773888 h 6858000"/>
              <a:gd name="connsiteX61" fmla="*/ 5707995 w 6127519"/>
              <a:gd name="connsiteY61" fmla="*/ 3781685 h 6858000"/>
              <a:gd name="connsiteX62" fmla="*/ 5768491 w 6127519"/>
              <a:gd name="connsiteY62" fmla="*/ 3914399 h 6858000"/>
              <a:gd name="connsiteX63" fmla="*/ 5793123 w 6127519"/>
              <a:gd name="connsiteY63" fmla="*/ 3969952 h 6858000"/>
              <a:gd name="connsiteX64" fmla="*/ 5808321 w 6127519"/>
              <a:gd name="connsiteY64" fmla="*/ 3988153 h 6858000"/>
              <a:gd name="connsiteX65" fmla="*/ 5825621 w 6127519"/>
              <a:gd name="connsiteY65" fmla="*/ 4015525 h 6858000"/>
              <a:gd name="connsiteX66" fmla="*/ 5860672 w 6127519"/>
              <a:gd name="connsiteY66" fmla="*/ 4061579 h 6858000"/>
              <a:gd name="connsiteX67" fmla="*/ 5872173 w 6127519"/>
              <a:gd name="connsiteY67" fmla="*/ 4088497 h 6858000"/>
              <a:gd name="connsiteX68" fmla="*/ 5894095 w 6127519"/>
              <a:gd name="connsiteY68" fmla="*/ 4128857 h 6858000"/>
              <a:gd name="connsiteX69" fmla="*/ 5903513 w 6127519"/>
              <a:gd name="connsiteY69" fmla="*/ 4187661 h 6858000"/>
              <a:gd name="connsiteX70" fmla="*/ 5917114 w 6127519"/>
              <a:gd name="connsiteY70" fmla="*/ 4213096 h 6858000"/>
              <a:gd name="connsiteX71" fmla="*/ 5924233 w 6127519"/>
              <a:gd name="connsiteY71" fmla="*/ 4242060 h 6858000"/>
              <a:gd name="connsiteX72" fmla="*/ 5928910 w 6127519"/>
              <a:gd name="connsiteY72" fmla="*/ 4300973 h 6858000"/>
              <a:gd name="connsiteX73" fmla="*/ 5939320 w 6127519"/>
              <a:gd name="connsiteY73" fmla="*/ 4340435 h 6858000"/>
              <a:gd name="connsiteX74" fmla="*/ 5946705 w 6127519"/>
              <a:gd name="connsiteY74" fmla="*/ 4428051 h 6858000"/>
              <a:gd name="connsiteX75" fmla="*/ 5949261 w 6127519"/>
              <a:gd name="connsiteY75" fmla="*/ 4449185 h 6858000"/>
              <a:gd name="connsiteX76" fmla="*/ 5968960 w 6127519"/>
              <a:gd name="connsiteY76" fmla="*/ 4482655 h 6858000"/>
              <a:gd name="connsiteX77" fmla="*/ 5980106 w 6127519"/>
              <a:gd name="connsiteY77" fmla="*/ 4585087 h 6858000"/>
              <a:gd name="connsiteX78" fmla="*/ 5998138 w 6127519"/>
              <a:gd name="connsiteY78" fmla="*/ 4697518 h 6858000"/>
              <a:gd name="connsiteX79" fmla="*/ 6007819 w 6127519"/>
              <a:gd name="connsiteY79" fmla="*/ 4858148 h 6858000"/>
              <a:gd name="connsiteX80" fmla="*/ 6007749 w 6127519"/>
              <a:gd name="connsiteY80" fmla="*/ 4964715 h 6858000"/>
              <a:gd name="connsiteX81" fmla="*/ 6005269 w 6127519"/>
              <a:gd name="connsiteY81" fmla="*/ 5150567 h 6858000"/>
              <a:gd name="connsiteX82" fmla="*/ 6001127 w 6127519"/>
              <a:gd name="connsiteY82" fmla="*/ 5164609 h 6858000"/>
              <a:gd name="connsiteX83" fmla="*/ 5998514 w 6127519"/>
              <a:gd name="connsiteY83" fmla="*/ 5189673 h 6858000"/>
              <a:gd name="connsiteX84" fmla="*/ 6018409 w 6127519"/>
              <a:gd name="connsiteY84" fmla="*/ 5227157 h 6858000"/>
              <a:gd name="connsiteX85" fmla="*/ 6036748 w 6127519"/>
              <a:gd name="connsiteY85" fmla="*/ 5322752 h 6858000"/>
              <a:gd name="connsiteX86" fmla="*/ 6036943 w 6127519"/>
              <a:gd name="connsiteY86" fmla="*/ 5329480 h 6858000"/>
              <a:gd name="connsiteX87" fmla="*/ 6037677 w 6127519"/>
              <a:gd name="connsiteY87" fmla="*/ 5354807 h 6858000"/>
              <a:gd name="connsiteX88" fmla="*/ 6039728 w 6127519"/>
              <a:gd name="connsiteY88" fmla="*/ 5359416 h 6858000"/>
              <a:gd name="connsiteX89" fmla="*/ 6053435 w 6127519"/>
              <a:gd name="connsiteY89" fmla="*/ 5387547 h 6858000"/>
              <a:gd name="connsiteX90" fmla="*/ 6065933 w 6127519"/>
              <a:gd name="connsiteY90" fmla="*/ 5443002 h 6858000"/>
              <a:gd name="connsiteX91" fmla="*/ 6068640 w 6127519"/>
              <a:gd name="connsiteY91" fmla="*/ 5474503 h 6858000"/>
              <a:gd name="connsiteX92" fmla="*/ 6080922 w 6127519"/>
              <a:gd name="connsiteY92" fmla="*/ 5561070 h 6858000"/>
              <a:gd name="connsiteX93" fmla="*/ 6096949 w 6127519"/>
              <a:gd name="connsiteY93" fmla="*/ 5648179 h 6858000"/>
              <a:gd name="connsiteX94" fmla="*/ 6125703 w 6127519"/>
              <a:gd name="connsiteY94" fmla="*/ 5692894 h 6858000"/>
              <a:gd name="connsiteX95" fmla="*/ 6121353 w 6127519"/>
              <a:gd name="connsiteY95" fmla="*/ 5721725 h 6858000"/>
              <a:gd name="connsiteX96" fmla="*/ 6121607 w 6127519"/>
              <a:gd name="connsiteY96" fmla="*/ 5721959 h 6858000"/>
              <a:gd name="connsiteX97" fmla="*/ 6127024 w 6127519"/>
              <a:gd name="connsiteY97" fmla="*/ 5786902 h 6858000"/>
              <a:gd name="connsiteX98" fmla="*/ 6127519 w 6127519"/>
              <a:gd name="connsiteY98" fmla="*/ 5865775 h 6858000"/>
              <a:gd name="connsiteX99" fmla="*/ 6119217 w 6127519"/>
              <a:gd name="connsiteY99" fmla="*/ 5888542 h 6858000"/>
              <a:gd name="connsiteX100" fmla="*/ 6102493 w 6127519"/>
              <a:gd name="connsiteY100" fmla="*/ 5928602 h 6858000"/>
              <a:gd name="connsiteX101" fmla="*/ 6056863 w 6127519"/>
              <a:gd name="connsiteY101" fmla="*/ 6000643 h 6858000"/>
              <a:gd name="connsiteX102" fmla="*/ 6045436 w 6127519"/>
              <a:gd name="connsiteY102" fmla="*/ 6124480 h 6858000"/>
              <a:gd name="connsiteX103" fmla="*/ 6030489 w 6127519"/>
              <a:gd name="connsiteY103" fmla="*/ 6317666 h 6858000"/>
              <a:gd name="connsiteX104" fmla="*/ 6007492 w 6127519"/>
              <a:gd name="connsiteY104" fmla="*/ 6440818 h 6858000"/>
              <a:gd name="connsiteX105" fmla="*/ 6009467 w 6127519"/>
              <a:gd name="connsiteY105" fmla="*/ 6487076 h 6858000"/>
              <a:gd name="connsiteX106" fmla="*/ 5995064 w 6127519"/>
              <a:gd name="connsiteY106" fmla="*/ 6540791 h 6858000"/>
              <a:gd name="connsiteX107" fmla="*/ 6004510 w 6127519"/>
              <a:gd name="connsiteY107" fmla="*/ 6599256 h 6858000"/>
              <a:gd name="connsiteX108" fmla="*/ 5986207 w 6127519"/>
              <a:gd name="connsiteY108" fmla="*/ 6695855 h 6858000"/>
              <a:gd name="connsiteX109" fmla="*/ 5979428 w 6127519"/>
              <a:gd name="connsiteY109" fmla="*/ 6754678 h 6858000"/>
              <a:gd name="connsiteX110" fmla="*/ 5983398 w 6127519"/>
              <a:gd name="connsiteY110" fmla="*/ 6778641 h 6858000"/>
              <a:gd name="connsiteX111" fmla="*/ 5984543 w 6127519"/>
              <a:gd name="connsiteY111" fmla="*/ 6811016 h 6858000"/>
              <a:gd name="connsiteX112" fmla="*/ 5979671 w 6127519"/>
              <a:gd name="connsiteY112" fmla="*/ 6858000 h 6858000"/>
              <a:gd name="connsiteX113" fmla="*/ 0 w 6127519"/>
              <a:gd name="connsiteY113" fmla="*/ 6858000 h 6858000"/>
              <a:gd name="connsiteX114" fmla="*/ 0 w 6127519"/>
              <a:gd name="connsiteY11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045 w 6127519"/>
              <a:gd name="connsiteY46" fmla="*/ 2984371 h 6858000"/>
              <a:gd name="connsiteX47" fmla="*/ 5482415 w 6127519"/>
              <a:gd name="connsiteY47" fmla="*/ 3004079 h 6858000"/>
              <a:gd name="connsiteX48" fmla="*/ 5503944 w 6127519"/>
              <a:gd name="connsiteY48" fmla="*/ 3123335 h 6858000"/>
              <a:gd name="connsiteX49" fmla="*/ 5516007 w 6127519"/>
              <a:gd name="connsiteY49" fmla="*/ 3258473 h 6858000"/>
              <a:gd name="connsiteX50" fmla="*/ 5589758 w 6127519"/>
              <a:gd name="connsiteY50" fmla="*/ 3453699 h 6858000"/>
              <a:gd name="connsiteX51" fmla="*/ 5596144 w 6127519"/>
              <a:gd name="connsiteY51" fmla="*/ 3534624 h 6858000"/>
              <a:gd name="connsiteX52" fmla="*/ 5597750 w 6127519"/>
              <a:gd name="connsiteY52" fmla="*/ 3534129 h 6858000"/>
              <a:gd name="connsiteX53" fmla="*/ 5599700 w 6127519"/>
              <a:gd name="connsiteY53" fmla="*/ 3547221 h 6858000"/>
              <a:gd name="connsiteX54" fmla="*/ 5615031 w 6127519"/>
              <a:gd name="connsiteY54" fmla="*/ 3557482 h 6858000"/>
              <a:gd name="connsiteX55" fmla="*/ 5618377 w 6127519"/>
              <a:gd name="connsiteY55" fmla="*/ 3588431 h 6858000"/>
              <a:gd name="connsiteX56" fmla="*/ 5612155 w 6127519"/>
              <a:gd name="connsiteY56" fmla="*/ 3589869 h 6858000"/>
              <a:gd name="connsiteX57" fmla="*/ 5620843 w 6127519"/>
              <a:gd name="connsiteY57" fmla="*/ 3606745 h 6858000"/>
              <a:gd name="connsiteX58" fmla="*/ 5655472 w 6127519"/>
              <a:gd name="connsiteY58" fmla="*/ 3678877 h 6858000"/>
              <a:gd name="connsiteX59" fmla="*/ 5683015 w 6127519"/>
              <a:gd name="connsiteY59" fmla="*/ 3762025 h 6858000"/>
              <a:gd name="connsiteX60" fmla="*/ 5696643 w 6127519"/>
              <a:gd name="connsiteY60" fmla="*/ 3773888 h 6858000"/>
              <a:gd name="connsiteX61" fmla="*/ 5707995 w 6127519"/>
              <a:gd name="connsiteY61" fmla="*/ 3781685 h 6858000"/>
              <a:gd name="connsiteX62" fmla="*/ 5768491 w 6127519"/>
              <a:gd name="connsiteY62" fmla="*/ 3914399 h 6858000"/>
              <a:gd name="connsiteX63" fmla="*/ 5793123 w 6127519"/>
              <a:gd name="connsiteY63" fmla="*/ 3969952 h 6858000"/>
              <a:gd name="connsiteX64" fmla="*/ 5808321 w 6127519"/>
              <a:gd name="connsiteY64" fmla="*/ 3988153 h 6858000"/>
              <a:gd name="connsiteX65" fmla="*/ 5825621 w 6127519"/>
              <a:gd name="connsiteY65" fmla="*/ 4015525 h 6858000"/>
              <a:gd name="connsiteX66" fmla="*/ 5860672 w 6127519"/>
              <a:gd name="connsiteY66" fmla="*/ 4061579 h 6858000"/>
              <a:gd name="connsiteX67" fmla="*/ 5872173 w 6127519"/>
              <a:gd name="connsiteY67" fmla="*/ 4088497 h 6858000"/>
              <a:gd name="connsiteX68" fmla="*/ 5894095 w 6127519"/>
              <a:gd name="connsiteY68" fmla="*/ 4128857 h 6858000"/>
              <a:gd name="connsiteX69" fmla="*/ 5903513 w 6127519"/>
              <a:gd name="connsiteY69" fmla="*/ 4187661 h 6858000"/>
              <a:gd name="connsiteX70" fmla="*/ 5917114 w 6127519"/>
              <a:gd name="connsiteY70" fmla="*/ 4213096 h 6858000"/>
              <a:gd name="connsiteX71" fmla="*/ 5924233 w 6127519"/>
              <a:gd name="connsiteY71" fmla="*/ 4242060 h 6858000"/>
              <a:gd name="connsiteX72" fmla="*/ 5928910 w 6127519"/>
              <a:gd name="connsiteY72" fmla="*/ 4300973 h 6858000"/>
              <a:gd name="connsiteX73" fmla="*/ 5939320 w 6127519"/>
              <a:gd name="connsiteY73" fmla="*/ 4340435 h 6858000"/>
              <a:gd name="connsiteX74" fmla="*/ 5946705 w 6127519"/>
              <a:gd name="connsiteY74" fmla="*/ 4428051 h 6858000"/>
              <a:gd name="connsiteX75" fmla="*/ 5949261 w 6127519"/>
              <a:gd name="connsiteY75" fmla="*/ 4449185 h 6858000"/>
              <a:gd name="connsiteX76" fmla="*/ 5968960 w 6127519"/>
              <a:gd name="connsiteY76" fmla="*/ 4482655 h 6858000"/>
              <a:gd name="connsiteX77" fmla="*/ 5980106 w 6127519"/>
              <a:gd name="connsiteY77" fmla="*/ 4585087 h 6858000"/>
              <a:gd name="connsiteX78" fmla="*/ 5998138 w 6127519"/>
              <a:gd name="connsiteY78" fmla="*/ 4697518 h 6858000"/>
              <a:gd name="connsiteX79" fmla="*/ 6007819 w 6127519"/>
              <a:gd name="connsiteY79" fmla="*/ 4858148 h 6858000"/>
              <a:gd name="connsiteX80" fmla="*/ 6007749 w 6127519"/>
              <a:gd name="connsiteY80" fmla="*/ 4964715 h 6858000"/>
              <a:gd name="connsiteX81" fmla="*/ 6005269 w 6127519"/>
              <a:gd name="connsiteY81" fmla="*/ 5150567 h 6858000"/>
              <a:gd name="connsiteX82" fmla="*/ 6001127 w 6127519"/>
              <a:gd name="connsiteY82" fmla="*/ 5164609 h 6858000"/>
              <a:gd name="connsiteX83" fmla="*/ 5998514 w 6127519"/>
              <a:gd name="connsiteY83" fmla="*/ 5189673 h 6858000"/>
              <a:gd name="connsiteX84" fmla="*/ 6018409 w 6127519"/>
              <a:gd name="connsiteY84" fmla="*/ 5227157 h 6858000"/>
              <a:gd name="connsiteX85" fmla="*/ 6036748 w 6127519"/>
              <a:gd name="connsiteY85" fmla="*/ 5322752 h 6858000"/>
              <a:gd name="connsiteX86" fmla="*/ 6036943 w 6127519"/>
              <a:gd name="connsiteY86" fmla="*/ 5329480 h 6858000"/>
              <a:gd name="connsiteX87" fmla="*/ 6037677 w 6127519"/>
              <a:gd name="connsiteY87" fmla="*/ 5354807 h 6858000"/>
              <a:gd name="connsiteX88" fmla="*/ 6039728 w 6127519"/>
              <a:gd name="connsiteY88" fmla="*/ 5359416 h 6858000"/>
              <a:gd name="connsiteX89" fmla="*/ 6053435 w 6127519"/>
              <a:gd name="connsiteY89" fmla="*/ 5387547 h 6858000"/>
              <a:gd name="connsiteX90" fmla="*/ 6065933 w 6127519"/>
              <a:gd name="connsiteY90" fmla="*/ 5443002 h 6858000"/>
              <a:gd name="connsiteX91" fmla="*/ 6068640 w 6127519"/>
              <a:gd name="connsiteY91" fmla="*/ 5474503 h 6858000"/>
              <a:gd name="connsiteX92" fmla="*/ 6080922 w 6127519"/>
              <a:gd name="connsiteY92" fmla="*/ 5561070 h 6858000"/>
              <a:gd name="connsiteX93" fmla="*/ 6096949 w 6127519"/>
              <a:gd name="connsiteY93" fmla="*/ 5648179 h 6858000"/>
              <a:gd name="connsiteX94" fmla="*/ 6125703 w 6127519"/>
              <a:gd name="connsiteY94" fmla="*/ 5692894 h 6858000"/>
              <a:gd name="connsiteX95" fmla="*/ 6121353 w 6127519"/>
              <a:gd name="connsiteY95" fmla="*/ 5721725 h 6858000"/>
              <a:gd name="connsiteX96" fmla="*/ 6121607 w 6127519"/>
              <a:gd name="connsiteY96" fmla="*/ 5721959 h 6858000"/>
              <a:gd name="connsiteX97" fmla="*/ 6127024 w 6127519"/>
              <a:gd name="connsiteY97" fmla="*/ 5786902 h 6858000"/>
              <a:gd name="connsiteX98" fmla="*/ 6127519 w 6127519"/>
              <a:gd name="connsiteY98" fmla="*/ 5865775 h 6858000"/>
              <a:gd name="connsiteX99" fmla="*/ 6119217 w 6127519"/>
              <a:gd name="connsiteY99" fmla="*/ 5888542 h 6858000"/>
              <a:gd name="connsiteX100" fmla="*/ 6102493 w 6127519"/>
              <a:gd name="connsiteY100" fmla="*/ 5928602 h 6858000"/>
              <a:gd name="connsiteX101" fmla="*/ 6056863 w 6127519"/>
              <a:gd name="connsiteY101" fmla="*/ 6000643 h 6858000"/>
              <a:gd name="connsiteX102" fmla="*/ 6045436 w 6127519"/>
              <a:gd name="connsiteY102" fmla="*/ 6124480 h 6858000"/>
              <a:gd name="connsiteX103" fmla="*/ 6030489 w 6127519"/>
              <a:gd name="connsiteY103" fmla="*/ 6317666 h 6858000"/>
              <a:gd name="connsiteX104" fmla="*/ 6007492 w 6127519"/>
              <a:gd name="connsiteY104" fmla="*/ 6440818 h 6858000"/>
              <a:gd name="connsiteX105" fmla="*/ 6009467 w 6127519"/>
              <a:gd name="connsiteY105" fmla="*/ 6487076 h 6858000"/>
              <a:gd name="connsiteX106" fmla="*/ 5995064 w 6127519"/>
              <a:gd name="connsiteY106" fmla="*/ 6540791 h 6858000"/>
              <a:gd name="connsiteX107" fmla="*/ 6004510 w 6127519"/>
              <a:gd name="connsiteY107" fmla="*/ 6599256 h 6858000"/>
              <a:gd name="connsiteX108" fmla="*/ 5986207 w 6127519"/>
              <a:gd name="connsiteY108" fmla="*/ 6695855 h 6858000"/>
              <a:gd name="connsiteX109" fmla="*/ 5979428 w 6127519"/>
              <a:gd name="connsiteY109" fmla="*/ 6754678 h 6858000"/>
              <a:gd name="connsiteX110" fmla="*/ 5983398 w 6127519"/>
              <a:gd name="connsiteY110" fmla="*/ 6778641 h 6858000"/>
              <a:gd name="connsiteX111" fmla="*/ 5984543 w 6127519"/>
              <a:gd name="connsiteY111" fmla="*/ 6811016 h 6858000"/>
              <a:gd name="connsiteX112" fmla="*/ 5979671 w 6127519"/>
              <a:gd name="connsiteY112" fmla="*/ 6858000 h 6858000"/>
              <a:gd name="connsiteX113" fmla="*/ 0 w 6127519"/>
              <a:gd name="connsiteY113" fmla="*/ 6858000 h 6858000"/>
              <a:gd name="connsiteX114" fmla="*/ 0 w 6127519"/>
              <a:gd name="connsiteY114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16439 w 6127519"/>
              <a:gd name="connsiteY42" fmla="*/ 2805666 h 6858000"/>
              <a:gd name="connsiteX43" fmla="*/ 5457023 w 6127519"/>
              <a:gd name="connsiteY43" fmla="*/ 2858292 h 6858000"/>
              <a:gd name="connsiteX44" fmla="*/ 5479298 w 6127519"/>
              <a:gd name="connsiteY44" fmla="*/ 2947791 h 6858000"/>
              <a:gd name="connsiteX45" fmla="*/ 5481770 w 6127519"/>
              <a:gd name="connsiteY45" fmla="*/ 2951352 h 6858000"/>
              <a:gd name="connsiteX46" fmla="*/ 5482415 w 6127519"/>
              <a:gd name="connsiteY46" fmla="*/ 3004079 h 6858000"/>
              <a:gd name="connsiteX47" fmla="*/ 5503944 w 6127519"/>
              <a:gd name="connsiteY47" fmla="*/ 3123335 h 6858000"/>
              <a:gd name="connsiteX48" fmla="*/ 5516007 w 6127519"/>
              <a:gd name="connsiteY48" fmla="*/ 3258473 h 6858000"/>
              <a:gd name="connsiteX49" fmla="*/ 5589758 w 6127519"/>
              <a:gd name="connsiteY49" fmla="*/ 3453699 h 6858000"/>
              <a:gd name="connsiteX50" fmla="*/ 5596144 w 6127519"/>
              <a:gd name="connsiteY50" fmla="*/ 3534624 h 6858000"/>
              <a:gd name="connsiteX51" fmla="*/ 5597750 w 6127519"/>
              <a:gd name="connsiteY51" fmla="*/ 3534129 h 6858000"/>
              <a:gd name="connsiteX52" fmla="*/ 5599700 w 6127519"/>
              <a:gd name="connsiteY52" fmla="*/ 3547221 h 6858000"/>
              <a:gd name="connsiteX53" fmla="*/ 5615031 w 6127519"/>
              <a:gd name="connsiteY53" fmla="*/ 3557482 h 6858000"/>
              <a:gd name="connsiteX54" fmla="*/ 5618377 w 6127519"/>
              <a:gd name="connsiteY54" fmla="*/ 3588431 h 6858000"/>
              <a:gd name="connsiteX55" fmla="*/ 5612155 w 6127519"/>
              <a:gd name="connsiteY55" fmla="*/ 3589869 h 6858000"/>
              <a:gd name="connsiteX56" fmla="*/ 5620843 w 6127519"/>
              <a:gd name="connsiteY56" fmla="*/ 3606745 h 6858000"/>
              <a:gd name="connsiteX57" fmla="*/ 5655472 w 6127519"/>
              <a:gd name="connsiteY57" fmla="*/ 3678877 h 6858000"/>
              <a:gd name="connsiteX58" fmla="*/ 5683015 w 6127519"/>
              <a:gd name="connsiteY58" fmla="*/ 3762025 h 6858000"/>
              <a:gd name="connsiteX59" fmla="*/ 5696643 w 6127519"/>
              <a:gd name="connsiteY59" fmla="*/ 3773888 h 6858000"/>
              <a:gd name="connsiteX60" fmla="*/ 5707995 w 6127519"/>
              <a:gd name="connsiteY60" fmla="*/ 3781685 h 6858000"/>
              <a:gd name="connsiteX61" fmla="*/ 5768491 w 6127519"/>
              <a:gd name="connsiteY61" fmla="*/ 3914399 h 6858000"/>
              <a:gd name="connsiteX62" fmla="*/ 5793123 w 6127519"/>
              <a:gd name="connsiteY62" fmla="*/ 3969952 h 6858000"/>
              <a:gd name="connsiteX63" fmla="*/ 5808321 w 6127519"/>
              <a:gd name="connsiteY63" fmla="*/ 3988153 h 6858000"/>
              <a:gd name="connsiteX64" fmla="*/ 5825621 w 6127519"/>
              <a:gd name="connsiteY64" fmla="*/ 4015525 h 6858000"/>
              <a:gd name="connsiteX65" fmla="*/ 5860672 w 6127519"/>
              <a:gd name="connsiteY65" fmla="*/ 4061579 h 6858000"/>
              <a:gd name="connsiteX66" fmla="*/ 5872173 w 6127519"/>
              <a:gd name="connsiteY66" fmla="*/ 4088497 h 6858000"/>
              <a:gd name="connsiteX67" fmla="*/ 5894095 w 6127519"/>
              <a:gd name="connsiteY67" fmla="*/ 4128857 h 6858000"/>
              <a:gd name="connsiteX68" fmla="*/ 5903513 w 6127519"/>
              <a:gd name="connsiteY68" fmla="*/ 4187661 h 6858000"/>
              <a:gd name="connsiteX69" fmla="*/ 5917114 w 6127519"/>
              <a:gd name="connsiteY69" fmla="*/ 4213096 h 6858000"/>
              <a:gd name="connsiteX70" fmla="*/ 5924233 w 6127519"/>
              <a:gd name="connsiteY70" fmla="*/ 4242060 h 6858000"/>
              <a:gd name="connsiteX71" fmla="*/ 5928910 w 6127519"/>
              <a:gd name="connsiteY71" fmla="*/ 4300973 h 6858000"/>
              <a:gd name="connsiteX72" fmla="*/ 5939320 w 6127519"/>
              <a:gd name="connsiteY72" fmla="*/ 4340435 h 6858000"/>
              <a:gd name="connsiteX73" fmla="*/ 5946705 w 6127519"/>
              <a:gd name="connsiteY73" fmla="*/ 4428051 h 6858000"/>
              <a:gd name="connsiteX74" fmla="*/ 5949261 w 6127519"/>
              <a:gd name="connsiteY74" fmla="*/ 4449185 h 6858000"/>
              <a:gd name="connsiteX75" fmla="*/ 5968960 w 6127519"/>
              <a:gd name="connsiteY75" fmla="*/ 4482655 h 6858000"/>
              <a:gd name="connsiteX76" fmla="*/ 5980106 w 6127519"/>
              <a:gd name="connsiteY76" fmla="*/ 4585087 h 6858000"/>
              <a:gd name="connsiteX77" fmla="*/ 5998138 w 6127519"/>
              <a:gd name="connsiteY77" fmla="*/ 4697518 h 6858000"/>
              <a:gd name="connsiteX78" fmla="*/ 6007819 w 6127519"/>
              <a:gd name="connsiteY78" fmla="*/ 4858148 h 6858000"/>
              <a:gd name="connsiteX79" fmla="*/ 6007749 w 6127519"/>
              <a:gd name="connsiteY79" fmla="*/ 4964715 h 6858000"/>
              <a:gd name="connsiteX80" fmla="*/ 6005269 w 6127519"/>
              <a:gd name="connsiteY80" fmla="*/ 5150567 h 6858000"/>
              <a:gd name="connsiteX81" fmla="*/ 6001127 w 6127519"/>
              <a:gd name="connsiteY81" fmla="*/ 5164609 h 6858000"/>
              <a:gd name="connsiteX82" fmla="*/ 5998514 w 6127519"/>
              <a:gd name="connsiteY82" fmla="*/ 5189673 h 6858000"/>
              <a:gd name="connsiteX83" fmla="*/ 6018409 w 6127519"/>
              <a:gd name="connsiteY83" fmla="*/ 5227157 h 6858000"/>
              <a:gd name="connsiteX84" fmla="*/ 6036748 w 6127519"/>
              <a:gd name="connsiteY84" fmla="*/ 5322752 h 6858000"/>
              <a:gd name="connsiteX85" fmla="*/ 6036943 w 6127519"/>
              <a:gd name="connsiteY85" fmla="*/ 5329480 h 6858000"/>
              <a:gd name="connsiteX86" fmla="*/ 6037677 w 6127519"/>
              <a:gd name="connsiteY86" fmla="*/ 5354807 h 6858000"/>
              <a:gd name="connsiteX87" fmla="*/ 6039728 w 6127519"/>
              <a:gd name="connsiteY87" fmla="*/ 5359416 h 6858000"/>
              <a:gd name="connsiteX88" fmla="*/ 6053435 w 6127519"/>
              <a:gd name="connsiteY88" fmla="*/ 5387547 h 6858000"/>
              <a:gd name="connsiteX89" fmla="*/ 6065933 w 6127519"/>
              <a:gd name="connsiteY89" fmla="*/ 5443002 h 6858000"/>
              <a:gd name="connsiteX90" fmla="*/ 6068640 w 6127519"/>
              <a:gd name="connsiteY90" fmla="*/ 5474503 h 6858000"/>
              <a:gd name="connsiteX91" fmla="*/ 6080922 w 6127519"/>
              <a:gd name="connsiteY91" fmla="*/ 5561070 h 6858000"/>
              <a:gd name="connsiteX92" fmla="*/ 6096949 w 6127519"/>
              <a:gd name="connsiteY92" fmla="*/ 5648179 h 6858000"/>
              <a:gd name="connsiteX93" fmla="*/ 6125703 w 6127519"/>
              <a:gd name="connsiteY93" fmla="*/ 5692894 h 6858000"/>
              <a:gd name="connsiteX94" fmla="*/ 6121353 w 6127519"/>
              <a:gd name="connsiteY94" fmla="*/ 5721725 h 6858000"/>
              <a:gd name="connsiteX95" fmla="*/ 6121607 w 6127519"/>
              <a:gd name="connsiteY95" fmla="*/ 5721959 h 6858000"/>
              <a:gd name="connsiteX96" fmla="*/ 6127024 w 6127519"/>
              <a:gd name="connsiteY96" fmla="*/ 5786902 h 6858000"/>
              <a:gd name="connsiteX97" fmla="*/ 6127519 w 6127519"/>
              <a:gd name="connsiteY97" fmla="*/ 5865775 h 6858000"/>
              <a:gd name="connsiteX98" fmla="*/ 6119217 w 6127519"/>
              <a:gd name="connsiteY98" fmla="*/ 5888542 h 6858000"/>
              <a:gd name="connsiteX99" fmla="*/ 6102493 w 6127519"/>
              <a:gd name="connsiteY99" fmla="*/ 5928602 h 6858000"/>
              <a:gd name="connsiteX100" fmla="*/ 6056863 w 6127519"/>
              <a:gd name="connsiteY100" fmla="*/ 6000643 h 6858000"/>
              <a:gd name="connsiteX101" fmla="*/ 6045436 w 6127519"/>
              <a:gd name="connsiteY101" fmla="*/ 6124480 h 6858000"/>
              <a:gd name="connsiteX102" fmla="*/ 6030489 w 6127519"/>
              <a:gd name="connsiteY102" fmla="*/ 6317666 h 6858000"/>
              <a:gd name="connsiteX103" fmla="*/ 6007492 w 6127519"/>
              <a:gd name="connsiteY103" fmla="*/ 6440818 h 6858000"/>
              <a:gd name="connsiteX104" fmla="*/ 6009467 w 6127519"/>
              <a:gd name="connsiteY104" fmla="*/ 6487076 h 6858000"/>
              <a:gd name="connsiteX105" fmla="*/ 5995064 w 6127519"/>
              <a:gd name="connsiteY105" fmla="*/ 6540791 h 6858000"/>
              <a:gd name="connsiteX106" fmla="*/ 6004510 w 6127519"/>
              <a:gd name="connsiteY106" fmla="*/ 6599256 h 6858000"/>
              <a:gd name="connsiteX107" fmla="*/ 5986207 w 6127519"/>
              <a:gd name="connsiteY107" fmla="*/ 6695855 h 6858000"/>
              <a:gd name="connsiteX108" fmla="*/ 5979428 w 6127519"/>
              <a:gd name="connsiteY108" fmla="*/ 6754678 h 6858000"/>
              <a:gd name="connsiteX109" fmla="*/ 5983398 w 6127519"/>
              <a:gd name="connsiteY109" fmla="*/ 6778641 h 6858000"/>
              <a:gd name="connsiteX110" fmla="*/ 5984543 w 6127519"/>
              <a:gd name="connsiteY110" fmla="*/ 6811016 h 6858000"/>
              <a:gd name="connsiteX111" fmla="*/ 5979671 w 6127519"/>
              <a:gd name="connsiteY111" fmla="*/ 6858000 h 6858000"/>
              <a:gd name="connsiteX112" fmla="*/ 0 w 6127519"/>
              <a:gd name="connsiteY112" fmla="*/ 6858000 h 6858000"/>
              <a:gd name="connsiteX113" fmla="*/ 0 w 6127519"/>
              <a:gd name="connsiteY113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11130 w 6127519"/>
              <a:gd name="connsiteY41" fmla="*/ 2788640 h 6858000"/>
              <a:gd name="connsiteX42" fmla="*/ 5457023 w 6127519"/>
              <a:gd name="connsiteY42" fmla="*/ 2858292 h 6858000"/>
              <a:gd name="connsiteX43" fmla="*/ 5479298 w 6127519"/>
              <a:gd name="connsiteY43" fmla="*/ 2947791 h 6858000"/>
              <a:gd name="connsiteX44" fmla="*/ 5481770 w 6127519"/>
              <a:gd name="connsiteY44" fmla="*/ 2951352 h 6858000"/>
              <a:gd name="connsiteX45" fmla="*/ 5482415 w 6127519"/>
              <a:gd name="connsiteY45" fmla="*/ 3004079 h 6858000"/>
              <a:gd name="connsiteX46" fmla="*/ 5503944 w 6127519"/>
              <a:gd name="connsiteY46" fmla="*/ 3123335 h 6858000"/>
              <a:gd name="connsiteX47" fmla="*/ 5516007 w 6127519"/>
              <a:gd name="connsiteY47" fmla="*/ 3258473 h 6858000"/>
              <a:gd name="connsiteX48" fmla="*/ 5589758 w 6127519"/>
              <a:gd name="connsiteY48" fmla="*/ 3453699 h 6858000"/>
              <a:gd name="connsiteX49" fmla="*/ 5596144 w 6127519"/>
              <a:gd name="connsiteY49" fmla="*/ 3534624 h 6858000"/>
              <a:gd name="connsiteX50" fmla="*/ 5597750 w 6127519"/>
              <a:gd name="connsiteY50" fmla="*/ 3534129 h 6858000"/>
              <a:gd name="connsiteX51" fmla="*/ 5599700 w 6127519"/>
              <a:gd name="connsiteY51" fmla="*/ 3547221 h 6858000"/>
              <a:gd name="connsiteX52" fmla="*/ 5615031 w 6127519"/>
              <a:gd name="connsiteY52" fmla="*/ 3557482 h 6858000"/>
              <a:gd name="connsiteX53" fmla="*/ 5618377 w 6127519"/>
              <a:gd name="connsiteY53" fmla="*/ 3588431 h 6858000"/>
              <a:gd name="connsiteX54" fmla="*/ 5612155 w 6127519"/>
              <a:gd name="connsiteY54" fmla="*/ 3589869 h 6858000"/>
              <a:gd name="connsiteX55" fmla="*/ 5620843 w 6127519"/>
              <a:gd name="connsiteY55" fmla="*/ 3606745 h 6858000"/>
              <a:gd name="connsiteX56" fmla="*/ 5655472 w 6127519"/>
              <a:gd name="connsiteY56" fmla="*/ 3678877 h 6858000"/>
              <a:gd name="connsiteX57" fmla="*/ 5683015 w 6127519"/>
              <a:gd name="connsiteY57" fmla="*/ 3762025 h 6858000"/>
              <a:gd name="connsiteX58" fmla="*/ 5696643 w 6127519"/>
              <a:gd name="connsiteY58" fmla="*/ 3773888 h 6858000"/>
              <a:gd name="connsiteX59" fmla="*/ 5707995 w 6127519"/>
              <a:gd name="connsiteY59" fmla="*/ 3781685 h 6858000"/>
              <a:gd name="connsiteX60" fmla="*/ 5768491 w 6127519"/>
              <a:gd name="connsiteY60" fmla="*/ 3914399 h 6858000"/>
              <a:gd name="connsiteX61" fmla="*/ 5793123 w 6127519"/>
              <a:gd name="connsiteY61" fmla="*/ 3969952 h 6858000"/>
              <a:gd name="connsiteX62" fmla="*/ 5808321 w 6127519"/>
              <a:gd name="connsiteY62" fmla="*/ 3988153 h 6858000"/>
              <a:gd name="connsiteX63" fmla="*/ 5825621 w 6127519"/>
              <a:gd name="connsiteY63" fmla="*/ 4015525 h 6858000"/>
              <a:gd name="connsiteX64" fmla="*/ 5860672 w 6127519"/>
              <a:gd name="connsiteY64" fmla="*/ 4061579 h 6858000"/>
              <a:gd name="connsiteX65" fmla="*/ 5872173 w 6127519"/>
              <a:gd name="connsiteY65" fmla="*/ 4088497 h 6858000"/>
              <a:gd name="connsiteX66" fmla="*/ 5894095 w 6127519"/>
              <a:gd name="connsiteY66" fmla="*/ 4128857 h 6858000"/>
              <a:gd name="connsiteX67" fmla="*/ 5903513 w 6127519"/>
              <a:gd name="connsiteY67" fmla="*/ 4187661 h 6858000"/>
              <a:gd name="connsiteX68" fmla="*/ 5917114 w 6127519"/>
              <a:gd name="connsiteY68" fmla="*/ 4213096 h 6858000"/>
              <a:gd name="connsiteX69" fmla="*/ 5924233 w 6127519"/>
              <a:gd name="connsiteY69" fmla="*/ 4242060 h 6858000"/>
              <a:gd name="connsiteX70" fmla="*/ 5928910 w 6127519"/>
              <a:gd name="connsiteY70" fmla="*/ 4300973 h 6858000"/>
              <a:gd name="connsiteX71" fmla="*/ 5939320 w 6127519"/>
              <a:gd name="connsiteY71" fmla="*/ 4340435 h 6858000"/>
              <a:gd name="connsiteX72" fmla="*/ 5946705 w 6127519"/>
              <a:gd name="connsiteY72" fmla="*/ 4428051 h 6858000"/>
              <a:gd name="connsiteX73" fmla="*/ 5949261 w 6127519"/>
              <a:gd name="connsiteY73" fmla="*/ 4449185 h 6858000"/>
              <a:gd name="connsiteX74" fmla="*/ 5968960 w 6127519"/>
              <a:gd name="connsiteY74" fmla="*/ 4482655 h 6858000"/>
              <a:gd name="connsiteX75" fmla="*/ 5980106 w 6127519"/>
              <a:gd name="connsiteY75" fmla="*/ 4585087 h 6858000"/>
              <a:gd name="connsiteX76" fmla="*/ 5998138 w 6127519"/>
              <a:gd name="connsiteY76" fmla="*/ 4697518 h 6858000"/>
              <a:gd name="connsiteX77" fmla="*/ 6007819 w 6127519"/>
              <a:gd name="connsiteY77" fmla="*/ 4858148 h 6858000"/>
              <a:gd name="connsiteX78" fmla="*/ 6007749 w 6127519"/>
              <a:gd name="connsiteY78" fmla="*/ 4964715 h 6858000"/>
              <a:gd name="connsiteX79" fmla="*/ 6005269 w 6127519"/>
              <a:gd name="connsiteY79" fmla="*/ 5150567 h 6858000"/>
              <a:gd name="connsiteX80" fmla="*/ 6001127 w 6127519"/>
              <a:gd name="connsiteY80" fmla="*/ 5164609 h 6858000"/>
              <a:gd name="connsiteX81" fmla="*/ 5998514 w 6127519"/>
              <a:gd name="connsiteY81" fmla="*/ 5189673 h 6858000"/>
              <a:gd name="connsiteX82" fmla="*/ 6018409 w 6127519"/>
              <a:gd name="connsiteY82" fmla="*/ 5227157 h 6858000"/>
              <a:gd name="connsiteX83" fmla="*/ 6036748 w 6127519"/>
              <a:gd name="connsiteY83" fmla="*/ 5322752 h 6858000"/>
              <a:gd name="connsiteX84" fmla="*/ 6036943 w 6127519"/>
              <a:gd name="connsiteY84" fmla="*/ 5329480 h 6858000"/>
              <a:gd name="connsiteX85" fmla="*/ 6037677 w 6127519"/>
              <a:gd name="connsiteY85" fmla="*/ 5354807 h 6858000"/>
              <a:gd name="connsiteX86" fmla="*/ 6039728 w 6127519"/>
              <a:gd name="connsiteY86" fmla="*/ 5359416 h 6858000"/>
              <a:gd name="connsiteX87" fmla="*/ 6053435 w 6127519"/>
              <a:gd name="connsiteY87" fmla="*/ 5387547 h 6858000"/>
              <a:gd name="connsiteX88" fmla="*/ 6065933 w 6127519"/>
              <a:gd name="connsiteY88" fmla="*/ 5443002 h 6858000"/>
              <a:gd name="connsiteX89" fmla="*/ 6068640 w 6127519"/>
              <a:gd name="connsiteY89" fmla="*/ 5474503 h 6858000"/>
              <a:gd name="connsiteX90" fmla="*/ 6080922 w 6127519"/>
              <a:gd name="connsiteY90" fmla="*/ 5561070 h 6858000"/>
              <a:gd name="connsiteX91" fmla="*/ 6096949 w 6127519"/>
              <a:gd name="connsiteY91" fmla="*/ 5648179 h 6858000"/>
              <a:gd name="connsiteX92" fmla="*/ 6125703 w 6127519"/>
              <a:gd name="connsiteY92" fmla="*/ 5692894 h 6858000"/>
              <a:gd name="connsiteX93" fmla="*/ 6121353 w 6127519"/>
              <a:gd name="connsiteY93" fmla="*/ 5721725 h 6858000"/>
              <a:gd name="connsiteX94" fmla="*/ 6121607 w 6127519"/>
              <a:gd name="connsiteY94" fmla="*/ 5721959 h 6858000"/>
              <a:gd name="connsiteX95" fmla="*/ 6127024 w 6127519"/>
              <a:gd name="connsiteY95" fmla="*/ 5786902 h 6858000"/>
              <a:gd name="connsiteX96" fmla="*/ 6127519 w 6127519"/>
              <a:gd name="connsiteY96" fmla="*/ 5865775 h 6858000"/>
              <a:gd name="connsiteX97" fmla="*/ 6119217 w 6127519"/>
              <a:gd name="connsiteY97" fmla="*/ 5888542 h 6858000"/>
              <a:gd name="connsiteX98" fmla="*/ 6102493 w 6127519"/>
              <a:gd name="connsiteY98" fmla="*/ 5928602 h 6858000"/>
              <a:gd name="connsiteX99" fmla="*/ 6056863 w 6127519"/>
              <a:gd name="connsiteY99" fmla="*/ 6000643 h 6858000"/>
              <a:gd name="connsiteX100" fmla="*/ 6045436 w 6127519"/>
              <a:gd name="connsiteY100" fmla="*/ 6124480 h 6858000"/>
              <a:gd name="connsiteX101" fmla="*/ 6030489 w 6127519"/>
              <a:gd name="connsiteY101" fmla="*/ 6317666 h 6858000"/>
              <a:gd name="connsiteX102" fmla="*/ 6007492 w 6127519"/>
              <a:gd name="connsiteY102" fmla="*/ 6440818 h 6858000"/>
              <a:gd name="connsiteX103" fmla="*/ 6009467 w 6127519"/>
              <a:gd name="connsiteY103" fmla="*/ 6487076 h 6858000"/>
              <a:gd name="connsiteX104" fmla="*/ 5995064 w 6127519"/>
              <a:gd name="connsiteY104" fmla="*/ 6540791 h 6858000"/>
              <a:gd name="connsiteX105" fmla="*/ 6004510 w 6127519"/>
              <a:gd name="connsiteY105" fmla="*/ 6599256 h 6858000"/>
              <a:gd name="connsiteX106" fmla="*/ 5986207 w 6127519"/>
              <a:gd name="connsiteY106" fmla="*/ 6695855 h 6858000"/>
              <a:gd name="connsiteX107" fmla="*/ 5979428 w 6127519"/>
              <a:gd name="connsiteY107" fmla="*/ 6754678 h 6858000"/>
              <a:gd name="connsiteX108" fmla="*/ 5983398 w 6127519"/>
              <a:gd name="connsiteY108" fmla="*/ 6778641 h 6858000"/>
              <a:gd name="connsiteX109" fmla="*/ 5984543 w 6127519"/>
              <a:gd name="connsiteY109" fmla="*/ 6811016 h 6858000"/>
              <a:gd name="connsiteX110" fmla="*/ 5979671 w 6127519"/>
              <a:gd name="connsiteY110" fmla="*/ 6858000 h 6858000"/>
              <a:gd name="connsiteX111" fmla="*/ 0 w 6127519"/>
              <a:gd name="connsiteY111" fmla="*/ 6858000 h 6858000"/>
              <a:gd name="connsiteX112" fmla="*/ 0 w 6127519"/>
              <a:gd name="connsiteY112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57023 w 6127519"/>
              <a:gd name="connsiteY41" fmla="*/ 2858292 h 6858000"/>
              <a:gd name="connsiteX42" fmla="*/ 5479298 w 6127519"/>
              <a:gd name="connsiteY42" fmla="*/ 2947791 h 6858000"/>
              <a:gd name="connsiteX43" fmla="*/ 5481770 w 6127519"/>
              <a:gd name="connsiteY43" fmla="*/ 2951352 h 6858000"/>
              <a:gd name="connsiteX44" fmla="*/ 5482415 w 6127519"/>
              <a:gd name="connsiteY44" fmla="*/ 3004079 h 6858000"/>
              <a:gd name="connsiteX45" fmla="*/ 5503944 w 6127519"/>
              <a:gd name="connsiteY45" fmla="*/ 3123335 h 6858000"/>
              <a:gd name="connsiteX46" fmla="*/ 5516007 w 6127519"/>
              <a:gd name="connsiteY46" fmla="*/ 3258473 h 6858000"/>
              <a:gd name="connsiteX47" fmla="*/ 5589758 w 6127519"/>
              <a:gd name="connsiteY47" fmla="*/ 3453699 h 6858000"/>
              <a:gd name="connsiteX48" fmla="*/ 5596144 w 6127519"/>
              <a:gd name="connsiteY48" fmla="*/ 3534624 h 6858000"/>
              <a:gd name="connsiteX49" fmla="*/ 5597750 w 6127519"/>
              <a:gd name="connsiteY49" fmla="*/ 3534129 h 6858000"/>
              <a:gd name="connsiteX50" fmla="*/ 5599700 w 6127519"/>
              <a:gd name="connsiteY50" fmla="*/ 3547221 h 6858000"/>
              <a:gd name="connsiteX51" fmla="*/ 5615031 w 6127519"/>
              <a:gd name="connsiteY51" fmla="*/ 3557482 h 6858000"/>
              <a:gd name="connsiteX52" fmla="*/ 5618377 w 6127519"/>
              <a:gd name="connsiteY52" fmla="*/ 3588431 h 6858000"/>
              <a:gd name="connsiteX53" fmla="*/ 5612155 w 6127519"/>
              <a:gd name="connsiteY53" fmla="*/ 3589869 h 6858000"/>
              <a:gd name="connsiteX54" fmla="*/ 5620843 w 6127519"/>
              <a:gd name="connsiteY54" fmla="*/ 3606745 h 6858000"/>
              <a:gd name="connsiteX55" fmla="*/ 5655472 w 6127519"/>
              <a:gd name="connsiteY55" fmla="*/ 3678877 h 6858000"/>
              <a:gd name="connsiteX56" fmla="*/ 5683015 w 6127519"/>
              <a:gd name="connsiteY56" fmla="*/ 3762025 h 6858000"/>
              <a:gd name="connsiteX57" fmla="*/ 5696643 w 6127519"/>
              <a:gd name="connsiteY57" fmla="*/ 3773888 h 6858000"/>
              <a:gd name="connsiteX58" fmla="*/ 5707995 w 6127519"/>
              <a:gd name="connsiteY58" fmla="*/ 3781685 h 6858000"/>
              <a:gd name="connsiteX59" fmla="*/ 5768491 w 6127519"/>
              <a:gd name="connsiteY59" fmla="*/ 3914399 h 6858000"/>
              <a:gd name="connsiteX60" fmla="*/ 5793123 w 6127519"/>
              <a:gd name="connsiteY60" fmla="*/ 3969952 h 6858000"/>
              <a:gd name="connsiteX61" fmla="*/ 5808321 w 6127519"/>
              <a:gd name="connsiteY61" fmla="*/ 3988153 h 6858000"/>
              <a:gd name="connsiteX62" fmla="*/ 5825621 w 6127519"/>
              <a:gd name="connsiteY62" fmla="*/ 4015525 h 6858000"/>
              <a:gd name="connsiteX63" fmla="*/ 5860672 w 6127519"/>
              <a:gd name="connsiteY63" fmla="*/ 4061579 h 6858000"/>
              <a:gd name="connsiteX64" fmla="*/ 5872173 w 6127519"/>
              <a:gd name="connsiteY64" fmla="*/ 4088497 h 6858000"/>
              <a:gd name="connsiteX65" fmla="*/ 5894095 w 6127519"/>
              <a:gd name="connsiteY65" fmla="*/ 4128857 h 6858000"/>
              <a:gd name="connsiteX66" fmla="*/ 5903513 w 6127519"/>
              <a:gd name="connsiteY66" fmla="*/ 4187661 h 6858000"/>
              <a:gd name="connsiteX67" fmla="*/ 5917114 w 6127519"/>
              <a:gd name="connsiteY67" fmla="*/ 4213096 h 6858000"/>
              <a:gd name="connsiteX68" fmla="*/ 5924233 w 6127519"/>
              <a:gd name="connsiteY68" fmla="*/ 4242060 h 6858000"/>
              <a:gd name="connsiteX69" fmla="*/ 5928910 w 6127519"/>
              <a:gd name="connsiteY69" fmla="*/ 4300973 h 6858000"/>
              <a:gd name="connsiteX70" fmla="*/ 5939320 w 6127519"/>
              <a:gd name="connsiteY70" fmla="*/ 4340435 h 6858000"/>
              <a:gd name="connsiteX71" fmla="*/ 5946705 w 6127519"/>
              <a:gd name="connsiteY71" fmla="*/ 4428051 h 6858000"/>
              <a:gd name="connsiteX72" fmla="*/ 5949261 w 6127519"/>
              <a:gd name="connsiteY72" fmla="*/ 4449185 h 6858000"/>
              <a:gd name="connsiteX73" fmla="*/ 5968960 w 6127519"/>
              <a:gd name="connsiteY73" fmla="*/ 4482655 h 6858000"/>
              <a:gd name="connsiteX74" fmla="*/ 5980106 w 6127519"/>
              <a:gd name="connsiteY74" fmla="*/ 4585087 h 6858000"/>
              <a:gd name="connsiteX75" fmla="*/ 5998138 w 6127519"/>
              <a:gd name="connsiteY75" fmla="*/ 4697518 h 6858000"/>
              <a:gd name="connsiteX76" fmla="*/ 6007819 w 6127519"/>
              <a:gd name="connsiteY76" fmla="*/ 4858148 h 6858000"/>
              <a:gd name="connsiteX77" fmla="*/ 6007749 w 6127519"/>
              <a:gd name="connsiteY77" fmla="*/ 4964715 h 6858000"/>
              <a:gd name="connsiteX78" fmla="*/ 6005269 w 6127519"/>
              <a:gd name="connsiteY78" fmla="*/ 5150567 h 6858000"/>
              <a:gd name="connsiteX79" fmla="*/ 6001127 w 6127519"/>
              <a:gd name="connsiteY79" fmla="*/ 5164609 h 6858000"/>
              <a:gd name="connsiteX80" fmla="*/ 5998514 w 6127519"/>
              <a:gd name="connsiteY80" fmla="*/ 5189673 h 6858000"/>
              <a:gd name="connsiteX81" fmla="*/ 6018409 w 6127519"/>
              <a:gd name="connsiteY81" fmla="*/ 5227157 h 6858000"/>
              <a:gd name="connsiteX82" fmla="*/ 6036748 w 6127519"/>
              <a:gd name="connsiteY82" fmla="*/ 5322752 h 6858000"/>
              <a:gd name="connsiteX83" fmla="*/ 6036943 w 6127519"/>
              <a:gd name="connsiteY83" fmla="*/ 5329480 h 6858000"/>
              <a:gd name="connsiteX84" fmla="*/ 6037677 w 6127519"/>
              <a:gd name="connsiteY84" fmla="*/ 5354807 h 6858000"/>
              <a:gd name="connsiteX85" fmla="*/ 6039728 w 6127519"/>
              <a:gd name="connsiteY85" fmla="*/ 5359416 h 6858000"/>
              <a:gd name="connsiteX86" fmla="*/ 6053435 w 6127519"/>
              <a:gd name="connsiteY86" fmla="*/ 5387547 h 6858000"/>
              <a:gd name="connsiteX87" fmla="*/ 6065933 w 6127519"/>
              <a:gd name="connsiteY87" fmla="*/ 5443002 h 6858000"/>
              <a:gd name="connsiteX88" fmla="*/ 6068640 w 6127519"/>
              <a:gd name="connsiteY88" fmla="*/ 5474503 h 6858000"/>
              <a:gd name="connsiteX89" fmla="*/ 6080922 w 6127519"/>
              <a:gd name="connsiteY89" fmla="*/ 5561070 h 6858000"/>
              <a:gd name="connsiteX90" fmla="*/ 6096949 w 6127519"/>
              <a:gd name="connsiteY90" fmla="*/ 5648179 h 6858000"/>
              <a:gd name="connsiteX91" fmla="*/ 6125703 w 6127519"/>
              <a:gd name="connsiteY91" fmla="*/ 5692894 h 6858000"/>
              <a:gd name="connsiteX92" fmla="*/ 6121353 w 6127519"/>
              <a:gd name="connsiteY92" fmla="*/ 5721725 h 6858000"/>
              <a:gd name="connsiteX93" fmla="*/ 6121607 w 6127519"/>
              <a:gd name="connsiteY93" fmla="*/ 5721959 h 6858000"/>
              <a:gd name="connsiteX94" fmla="*/ 6127024 w 6127519"/>
              <a:gd name="connsiteY94" fmla="*/ 5786902 h 6858000"/>
              <a:gd name="connsiteX95" fmla="*/ 6127519 w 6127519"/>
              <a:gd name="connsiteY95" fmla="*/ 5865775 h 6858000"/>
              <a:gd name="connsiteX96" fmla="*/ 6119217 w 6127519"/>
              <a:gd name="connsiteY96" fmla="*/ 5888542 h 6858000"/>
              <a:gd name="connsiteX97" fmla="*/ 6102493 w 6127519"/>
              <a:gd name="connsiteY97" fmla="*/ 5928602 h 6858000"/>
              <a:gd name="connsiteX98" fmla="*/ 6056863 w 6127519"/>
              <a:gd name="connsiteY98" fmla="*/ 6000643 h 6858000"/>
              <a:gd name="connsiteX99" fmla="*/ 6045436 w 6127519"/>
              <a:gd name="connsiteY99" fmla="*/ 6124480 h 6858000"/>
              <a:gd name="connsiteX100" fmla="*/ 6030489 w 6127519"/>
              <a:gd name="connsiteY100" fmla="*/ 6317666 h 6858000"/>
              <a:gd name="connsiteX101" fmla="*/ 6007492 w 6127519"/>
              <a:gd name="connsiteY101" fmla="*/ 6440818 h 6858000"/>
              <a:gd name="connsiteX102" fmla="*/ 6009467 w 6127519"/>
              <a:gd name="connsiteY102" fmla="*/ 6487076 h 6858000"/>
              <a:gd name="connsiteX103" fmla="*/ 5995064 w 6127519"/>
              <a:gd name="connsiteY103" fmla="*/ 6540791 h 6858000"/>
              <a:gd name="connsiteX104" fmla="*/ 6004510 w 6127519"/>
              <a:gd name="connsiteY104" fmla="*/ 6599256 h 6858000"/>
              <a:gd name="connsiteX105" fmla="*/ 5986207 w 6127519"/>
              <a:gd name="connsiteY105" fmla="*/ 6695855 h 6858000"/>
              <a:gd name="connsiteX106" fmla="*/ 5979428 w 6127519"/>
              <a:gd name="connsiteY106" fmla="*/ 6754678 h 6858000"/>
              <a:gd name="connsiteX107" fmla="*/ 5983398 w 6127519"/>
              <a:gd name="connsiteY107" fmla="*/ 6778641 h 6858000"/>
              <a:gd name="connsiteX108" fmla="*/ 5984543 w 6127519"/>
              <a:gd name="connsiteY108" fmla="*/ 6811016 h 6858000"/>
              <a:gd name="connsiteX109" fmla="*/ 5979671 w 6127519"/>
              <a:gd name="connsiteY109" fmla="*/ 6858000 h 6858000"/>
              <a:gd name="connsiteX110" fmla="*/ 0 w 6127519"/>
              <a:gd name="connsiteY110" fmla="*/ 6858000 h 6858000"/>
              <a:gd name="connsiteX111" fmla="*/ 0 w 6127519"/>
              <a:gd name="connsiteY11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4949 w 6127519"/>
              <a:gd name="connsiteY31" fmla="*/ 2236160 h 6858000"/>
              <a:gd name="connsiteX32" fmla="*/ 5250104 w 6127519"/>
              <a:gd name="connsiteY32" fmla="*/ 2249166 h 6858000"/>
              <a:gd name="connsiteX33" fmla="*/ 5251214 w 6127519"/>
              <a:gd name="connsiteY33" fmla="*/ 2250944 h 6858000"/>
              <a:gd name="connsiteX34" fmla="*/ 5250644 w 6127519"/>
              <a:gd name="connsiteY34" fmla="*/ 2266619 h 6858000"/>
              <a:gd name="connsiteX35" fmla="*/ 5293877 w 6127519"/>
              <a:gd name="connsiteY35" fmla="*/ 2368649 h 6858000"/>
              <a:gd name="connsiteX36" fmla="*/ 5311338 w 6127519"/>
              <a:gd name="connsiteY36" fmla="*/ 2404034 h 6858000"/>
              <a:gd name="connsiteX37" fmla="*/ 5338366 w 6127519"/>
              <a:gd name="connsiteY37" fmla="*/ 2465052 h 6858000"/>
              <a:gd name="connsiteX38" fmla="*/ 5371263 w 6127519"/>
              <a:gd name="connsiteY38" fmla="*/ 2586413 h 6858000"/>
              <a:gd name="connsiteX39" fmla="*/ 5407503 w 6127519"/>
              <a:gd name="connsiteY39" fmla="*/ 2786290 h 6858000"/>
              <a:gd name="connsiteX40" fmla="*/ 5407356 w 6127519"/>
              <a:gd name="connsiteY40" fmla="*/ 2787545 h 6858000"/>
              <a:gd name="connsiteX41" fmla="*/ 5457023 w 6127519"/>
              <a:gd name="connsiteY41" fmla="*/ 2858292 h 6858000"/>
              <a:gd name="connsiteX42" fmla="*/ 5479298 w 6127519"/>
              <a:gd name="connsiteY42" fmla="*/ 2947791 h 6858000"/>
              <a:gd name="connsiteX43" fmla="*/ 5481770 w 6127519"/>
              <a:gd name="connsiteY43" fmla="*/ 2951352 h 6858000"/>
              <a:gd name="connsiteX44" fmla="*/ 5482415 w 6127519"/>
              <a:gd name="connsiteY44" fmla="*/ 3004079 h 6858000"/>
              <a:gd name="connsiteX45" fmla="*/ 5503944 w 6127519"/>
              <a:gd name="connsiteY45" fmla="*/ 3123335 h 6858000"/>
              <a:gd name="connsiteX46" fmla="*/ 5516007 w 6127519"/>
              <a:gd name="connsiteY46" fmla="*/ 3258473 h 6858000"/>
              <a:gd name="connsiteX47" fmla="*/ 5589758 w 6127519"/>
              <a:gd name="connsiteY47" fmla="*/ 3453699 h 6858000"/>
              <a:gd name="connsiteX48" fmla="*/ 5596144 w 6127519"/>
              <a:gd name="connsiteY48" fmla="*/ 3534624 h 6858000"/>
              <a:gd name="connsiteX49" fmla="*/ 5597750 w 6127519"/>
              <a:gd name="connsiteY49" fmla="*/ 3534129 h 6858000"/>
              <a:gd name="connsiteX50" fmla="*/ 5599700 w 6127519"/>
              <a:gd name="connsiteY50" fmla="*/ 3547221 h 6858000"/>
              <a:gd name="connsiteX51" fmla="*/ 5615031 w 6127519"/>
              <a:gd name="connsiteY51" fmla="*/ 3557482 h 6858000"/>
              <a:gd name="connsiteX52" fmla="*/ 5618377 w 6127519"/>
              <a:gd name="connsiteY52" fmla="*/ 3588431 h 6858000"/>
              <a:gd name="connsiteX53" fmla="*/ 5612155 w 6127519"/>
              <a:gd name="connsiteY53" fmla="*/ 3589869 h 6858000"/>
              <a:gd name="connsiteX54" fmla="*/ 5620843 w 6127519"/>
              <a:gd name="connsiteY54" fmla="*/ 3606745 h 6858000"/>
              <a:gd name="connsiteX55" fmla="*/ 5655472 w 6127519"/>
              <a:gd name="connsiteY55" fmla="*/ 3678877 h 6858000"/>
              <a:gd name="connsiteX56" fmla="*/ 5683015 w 6127519"/>
              <a:gd name="connsiteY56" fmla="*/ 3762025 h 6858000"/>
              <a:gd name="connsiteX57" fmla="*/ 5696643 w 6127519"/>
              <a:gd name="connsiteY57" fmla="*/ 3773888 h 6858000"/>
              <a:gd name="connsiteX58" fmla="*/ 5707995 w 6127519"/>
              <a:gd name="connsiteY58" fmla="*/ 3781685 h 6858000"/>
              <a:gd name="connsiteX59" fmla="*/ 5768491 w 6127519"/>
              <a:gd name="connsiteY59" fmla="*/ 3914399 h 6858000"/>
              <a:gd name="connsiteX60" fmla="*/ 5793123 w 6127519"/>
              <a:gd name="connsiteY60" fmla="*/ 3969952 h 6858000"/>
              <a:gd name="connsiteX61" fmla="*/ 5808321 w 6127519"/>
              <a:gd name="connsiteY61" fmla="*/ 3988153 h 6858000"/>
              <a:gd name="connsiteX62" fmla="*/ 5825621 w 6127519"/>
              <a:gd name="connsiteY62" fmla="*/ 4015525 h 6858000"/>
              <a:gd name="connsiteX63" fmla="*/ 5860672 w 6127519"/>
              <a:gd name="connsiteY63" fmla="*/ 4061579 h 6858000"/>
              <a:gd name="connsiteX64" fmla="*/ 5872173 w 6127519"/>
              <a:gd name="connsiteY64" fmla="*/ 4088497 h 6858000"/>
              <a:gd name="connsiteX65" fmla="*/ 5894095 w 6127519"/>
              <a:gd name="connsiteY65" fmla="*/ 4128857 h 6858000"/>
              <a:gd name="connsiteX66" fmla="*/ 5903513 w 6127519"/>
              <a:gd name="connsiteY66" fmla="*/ 4187661 h 6858000"/>
              <a:gd name="connsiteX67" fmla="*/ 5917114 w 6127519"/>
              <a:gd name="connsiteY67" fmla="*/ 4213096 h 6858000"/>
              <a:gd name="connsiteX68" fmla="*/ 5924233 w 6127519"/>
              <a:gd name="connsiteY68" fmla="*/ 4242060 h 6858000"/>
              <a:gd name="connsiteX69" fmla="*/ 5928910 w 6127519"/>
              <a:gd name="connsiteY69" fmla="*/ 4300973 h 6858000"/>
              <a:gd name="connsiteX70" fmla="*/ 5939320 w 6127519"/>
              <a:gd name="connsiteY70" fmla="*/ 4340435 h 6858000"/>
              <a:gd name="connsiteX71" fmla="*/ 5946705 w 6127519"/>
              <a:gd name="connsiteY71" fmla="*/ 4428051 h 6858000"/>
              <a:gd name="connsiteX72" fmla="*/ 5949261 w 6127519"/>
              <a:gd name="connsiteY72" fmla="*/ 4449185 h 6858000"/>
              <a:gd name="connsiteX73" fmla="*/ 5968960 w 6127519"/>
              <a:gd name="connsiteY73" fmla="*/ 4482655 h 6858000"/>
              <a:gd name="connsiteX74" fmla="*/ 5980106 w 6127519"/>
              <a:gd name="connsiteY74" fmla="*/ 4585087 h 6858000"/>
              <a:gd name="connsiteX75" fmla="*/ 5998138 w 6127519"/>
              <a:gd name="connsiteY75" fmla="*/ 4697518 h 6858000"/>
              <a:gd name="connsiteX76" fmla="*/ 6007819 w 6127519"/>
              <a:gd name="connsiteY76" fmla="*/ 4858148 h 6858000"/>
              <a:gd name="connsiteX77" fmla="*/ 6007749 w 6127519"/>
              <a:gd name="connsiteY77" fmla="*/ 4964715 h 6858000"/>
              <a:gd name="connsiteX78" fmla="*/ 6005269 w 6127519"/>
              <a:gd name="connsiteY78" fmla="*/ 5150567 h 6858000"/>
              <a:gd name="connsiteX79" fmla="*/ 6001127 w 6127519"/>
              <a:gd name="connsiteY79" fmla="*/ 5164609 h 6858000"/>
              <a:gd name="connsiteX80" fmla="*/ 5998514 w 6127519"/>
              <a:gd name="connsiteY80" fmla="*/ 5189673 h 6858000"/>
              <a:gd name="connsiteX81" fmla="*/ 6018409 w 6127519"/>
              <a:gd name="connsiteY81" fmla="*/ 5227157 h 6858000"/>
              <a:gd name="connsiteX82" fmla="*/ 6036748 w 6127519"/>
              <a:gd name="connsiteY82" fmla="*/ 5322752 h 6858000"/>
              <a:gd name="connsiteX83" fmla="*/ 6036943 w 6127519"/>
              <a:gd name="connsiteY83" fmla="*/ 5329480 h 6858000"/>
              <a:gd name="connsiteX84" fmla="*/ 6037677 w 6127519"/>
              <a:gd name="connsiteY84" fmla="*/ 5354807 h 6858000"/>
              <a:gd name="connsiteX85" fmla="*/ 6039728 w 6127519"/>
              <a:gd name="connsiteY85" fmla="*/ 5359416 h 6858000"/>
              <a:gd name="connsiteX86" fmla="*/ 6053435 w 6127519"/>
              <a:gd name="connsiteY86" fmla="*/ 5387547 h 6858000"/>
              <a:gd name="connsiteX87" fmla="*/ 6065933 w 6127519"/>
              <a:gd name="connsiteY87" fmla="*/ 5443002 h 6858000"/>
              <a:gd name="connsiteX88" fmla="*/ 6068640 w 6127519"/>
              <a:gd name="connsiteY88" fmla="*/ 5474503 h 6858000"/>
              <a:gd name="connsiteX89" fmla="*/ 6080922 w 6127519"/>
              <a:gd name="connsiteY89" fmla="*/ 5561070 h 6858000"/>
              <a:gd name="connsiteX90" fmla="*/ 6096949 w 6127519"/>
              <a:gd name="connsiteY90" fmla="*/ 5648179 h 6858000"/>
              <a:gd name="connsiteX91" fmla="*/ 6125703 w 6127519"/>
              <a:gd name="connsiteY91" fmla="*/ 5692894 h 6858000"/>
              <a:gd name="connsiteX92" fmla="*/ 6121353 w 6127519"/>
              <a:gd name="connsiteY92" fmla="*/ 5721725 h 6858000"/>
              <a:gd name="connsiteX93" fmla="*/ 6121607 w 6127519"/>
              <a:gd name="connsiteY93" fmla="*/ 5721959 h 6858000"/>
              <a:gd name="connsiteX94" fmla="*/ 6127024 w 6127519"/>
              <a:gd name="connsiteY94" fmla="*/ 5786902 h 6858000"/>
              <a:gd name="connsiteX95" fmla="*/ 6127519 w 6127519"/>
              <a:gd name="connsiteY95" fmla="*/ 5865775 h 6858000"/>
              <a:gd name="connsiteX96" fmla="*/ 6119217 w 6127519"/>
              <a:gd name="connsiteY96" fmla="*/ 5888542 h 6858000"/>
              <a:gd name="connsiteX97" fmla="*/ 6102493 w 6127519"/>
              <a:gd name="connsiteY97" fmla="*/ 5928602 h 6858000"/>
              <a:gd name="connsiteX98" fmla="*/ 6056863 w 6127519"/>
              <a:gd name="connsiteY98" fmla="*/ 6000643 h 6858000"/>
              <a:gd name="connsiteX99" fmla="*/ 6045436 w 6127519"/>
              <a:gd name="connsiteY99" fmla="*/ 6124480 h 6858000"/>
              <a:gd name="connsiteX100" fmla="*/ 6030489 w 6127519"/>
              <a:gd name="connsiteY100" fmla="*/ 6317666 h 6858000"/>
              <a:gd name="connsiteX101" fmla="*/ 6007492 w 6127519"/>
              <a:gd name="connsiteY101" fmla="*/ 6440818 h 6858000"/>
              <a:gd name="connsiteX102" fmla="*/ 6009467 w 6127519"/>
              <a:gd name="connsiteY102" fmla="*/ 6487076 h 6858000"/>
              <a:gd name="connsiteX103" fmla="*/ 5995064 w 6127519"/>
              <a:gd name="connsiteY103" fmla="*/ 6540791 h 6858000"/>
              <a:gd name="connsiteX104" fmla="*/ 6004510 w 6127519"/>
              <a:gd name="connsiteY104" fmla="*/ 6599256 h 6858000"/>
              <a:gd name="connsiteX105" fmla="*/ 5986207 w 6127519"/>
              <a:gd name="connsiteY105" fmla="*/ 6695855 h 6858000"/>
              <a:gd name="connsiteX106" fmla="*/ 5979428 w 6127519"/>
              <a:gd name="connsiteY106" fmla="*/ 6754678 h 6858000"/>
              <a:gd name="connsiteX107" fmla="*/ 5983398 w 6127519"/>
              <a:gd name="connsiteY107" fmla="*/ 6778641 h 6858000"/>
              <a:gd name="connsiteX108" fmla="*/ 5984543 w 6127519"/>
              <a:gd name="connsiteY108" fmla="*/ 6811016 h 6858000"/>
              <a:gd name="connsiteX109" fmla="*/ 5979671 w 6127519"/>
              <a:gd name="connsiteY109" fmla="*/ 6858000 h 6858000"/>
              <a:gd name="connsiteX110" fmla="*/ 0 w 6127519"/>
              <a:gd name="connsiteY110" fmla="*/ 6858000 h 6858000"/>
              <a:gd name="connsiteX111" fmla="*/ 0 w 6127519"/>
              <a:gd name="connsiteY111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64303 w 6127519"/>
              <a:gd name="connsiteY30" fmla="*/ 2225157 h 6858000"/>
              <a:gd name="connsiteX31" fmla="*/ 5250104 w 6127519"/>
              <a:gd name="connsiteY31" fmla="*/ 2249166 h 6858000"/>
              <a:gd name="connsiteX32" fmla="*/ 5251214 w 6127519"/>
              <a:gd name="connsiteY32" fmla="*/ 2250944 h 6858000"/>
              <a:gd name="connsiteX33" fmla="*/ 5250644 w 6127519"/>
              <a:gd name="connsiteY33" fmla="*/ 2266619 h 6858000"/>
              <a:gd name="connsiteX34" fmla="*/ 5293877 w 6127519"/>
              <a:gd name="connsiteY34" fmla="*/ 2368649 h 6858000"/>
              <a:gd name="connsiteX35" fmla="*/ 5311338 w 6127519"/>
              <a:gd name="connsiteY35" fmla="*/ 2404034 h 6858000"/>
              <a:gd name="connsiteX36" fmla="*/ 5338366 w 6127519"/>
              <a:gd name="connsiteY36" fmla="*/ 2465052 h 6858000"/>
              <a:gd name="connsiteX37" fmla="*/ 5371263 w 6127519"/>
              <a:gd name="connsiteY37" fmla="*/ 2586413 h 6858000"/>
              <a:gd name="connsiteX38" fmla="*/ 5407503 w 6127519"/>
              <a:gd name="connsiteY38" fmla="*/ 2786290 h 6858000"/>
              <a:gd name="connsiteX39" fmla="*/ 5407356 w 6127519"/>
              <a:gd name="connsiteY39" fmla="*/ 2787545 h 6858000"/>
              <a:gd name="connsiteX40" fmla="*/ 5457023 w 6127519"/>
              <a:gd name="connsiteY40" fmla="*/ 2858292 h 6858000"/>
              <a:gd name="connsiteX41" fmla="*/ 5479298 w 6127519"/>
              <a:gd name="connsiteY41" fmla="*/ 2947791 h 6858000"/>
              <a:gd name="connsiteX42" fmla="*/ 5481770 w 6127519"/>
              <a:gd name="connsiteY42" fmla="*/ 2951352 h 6858000"/>
              <a:gd name="connsiteX43" fmla="*/ 5482415 w 6127519"/>
              <a:gd name="connsiteY43" fmla="*/ 3004079 h 6858000"/>
              <a:gd name="connsiteX44" fmla="*/ 5503944 w 6127519"/>
              <a:gd name="connsiteY44" fmla="*/ 3123335 h 6858000"/>
              <a:gd name="connsiteX45" fmla="*/ 5516007 w 6127519"/>
              <a:gd name="connsiteY45" fmla="*/ 3258473 h 6858000"/>
              <a:gd name="connsiteX46" fmla="*/ 5589758 w 6127519"/>
              <a:gd name="connsiteY46" fmla="*/ 3453699 h 6858000"/>
              <a:gd name="connsiteX47" fmla="*/ 5596144 w 6127519"/>
              <a:gd name="connsiteY47" fmla="*/ 3534624 h 6858000"/>
              <a:gd name="connsiteX48" fmla="*/ 5597750 w 6127519"/>
              <a:gd name="connsiteY48" fmla="*/ 3534129 h 6858000"/>
              <a:gd name="connsiteX49" fmla="*/ 5599700 w 6127519"/>
              <a:gd name="connsiteY49" fmla="*/ 3547221 h 6858000"/>
              <a:gd name="connsiteX50" fmla="*/ 5615031 w 6127519"/>
              <a:gd name="connsiteY50" fmla="*/ 3557482 h 6858000"/>
              <a:gd name="connsiteX51" fmla="*/ 5618377 w 6127519"/>
              <a:gd name="connsiteY51" fmla="*/ 3588431 h 6858000"/>
              <a:gd name="connsiteX52" fmla="*/ 5612155 w 6127519"/>
              <a:gd name="connsiteY52" fmla="*/ 3589869 h 6858000"/>
              <a:gd name="connsiteX53" fmla="*/ 5620843 w 6127519"/>
              <a:gd name="connsiteY53" fmla="*/ 3606745 h 6858000"/>
              <a:gd name="connsiteX54" fmla="*/ 5655472 w 6127519"/>
              <a:gd name="connsiteY54" fmla="*/ 3678877 h 6858000"/>
              <a:gd name="connsiteX55" fmla="*/ 5683015 w 6127519"/>
              <a:gd name="connsiteY55" fmla="*/ 3762025 h 6858000"/>
              <a:gd name="connsiteX56" fmla="*/ 5696643 w 6127519"/>
              <a:gd name="connsiteY56" fmla="*/ 3773888 h 6858000"/>
              <a:gd name="connsiteX57" fmla="*/ 5707995 w 6127519"/>
              <a:gd name="connsiteY57" fmla="*/ 3781685 h 6858000"/>
              <a:gd name="connsiteX58" fmla="*/ 5768491 w 6127519"/>
              <a:gd name="connsiteY58" fmla="*/ 3914399 h 6858000"/>
              <a:gd name="connsiteX59" fmla="*/ 5793123 w 6127519"/>
              <a:gd name="connsiteY59" fmla="*/ 3969952 h 6858000"/>
              <a:gd name="connsiteX60" fmla="*/ 5808321 w 6127519"/>
              <a:gd name="connsiteY60" fmla="*/ 3988153 h 6858000"/>
              <a:gd name="connsiteX61" fmla="*/ 5825621 w 6127519"/>
              <a:gd name="connsiteY61" fmla="*/ 4015525 h 6858000"/>
              <a:gd name="connsiteX62" fmla="*/ 5860672 w 6127519"/>
              <a:gd name="connsiteY62" fmla="*/ 4061579 h 6858000"/>
              <a:gd name="connsiteX63" fmla="*/ 5872173 w 6127519"/>
              <a:gd name="connsiteY63" fmla="*/ 4088497 h 6858000"/>
              <a:gd name="connsiteX64" fmla="*/ 5894095 w 6127519"/>
              <a:gd name="connsiteY64" fmla="*/ 4128857 h 6858000"/>
              <a:gd name="connsiteX65" fmla="*/ 5903513 w 6127519"/>
              <a:gd name="connsiteY65" fmla="*/ 4187661 h 6858000"/>
              <a:gd name="connsiteX66" fmla="*/ 5917114 w 6127519"/>
              <a:gd name="connsiteY66" fmla="*/ 4213096 h 6858000"/>
              <a:gd name="connsiteX67" fmla="*/ 5924233 w 6127519"/>
              <a:gd name="connsiteY67" fmla="*/ 4242060 h 6858000"/>
              <a:gd name="connsiteX68" fmla="*/ 5928910 w 6127519"/>
              <a:gd name="connsiteY68" fmla="*/ 4300973 h 6858000"/>
              <a:gd name="connsiteX69" fmla="*/ 5939320 w 6127519"/>
              <a:gd name="connsiteY69" fmla="*/ 4340435 h 6858000"/>
              <a:gd name="connsiteX70" fmla="*/ 5946705 w 6127519"/>
              <a:gd name="connsiteY70" fmla="*/ 4428051 h 6858000"/>
              <a:gd name="connsiteX71" fmla="*/ 5949261 w 6127519"/>
              <a:gd name="connsiteY71" fmla="*/ 4449185 h 6858000"/>
              <a:gd name="connsiteX72" fmla="*/ 5968960 w 6127519"/>
              <a:gd name="connsiteY72" fmla="*/ 4482655 h 6858000"/>
              <a:gd name="connsiteX73" fmla="*/ 5980106 w 6127519"/>
              <a:gd name="connsiteY73" fmla="*/ 4585087 h 6858000"/>
              <a:gd name="connsiteX74" fmla="*/ 5998138 w 6127519"/>
              <a:gd name="connsiteY74" fmla="*/ 4697518 h 6858000"/>
              <a:gd name="connsiteX75" fmla="*/ 6007819 w 6127519"/>
              <a:gd name="connsiteY75" fmla="*/ 4858148 h 6858000"/>
              <a:gd name="connsiteX76" fmla="*/ 6007749 w 6127519"/>
              <a:gd name="connsiteY76" fmla="*/ 4964715 h 6858000"/>
              <a:gd name="connsiteX77" fmla="*/ 6005269 w 6127519"/>
              <a:gd name="connsiteY77" fmla="*/ 5150567 h 6858000"/>
              <a:gd name="connsiteX78" fmla="*/ 6001127 w 6127519"/>
              <a:gd name="connsiteY78" fmla="*/ 5164609 h 6858000"/>
              <a:gd name="connsiteX79" fmla="*/ 5998514 w 6127519"/>
              <a:gd name="connsiteY79" fmla="*/ 5189673 h 6858000"/>
              <a:gd name="connsiteX80" fmla="*/ 6018409 w 6127519"/>
              <a:gd name="connsiteY80" fmla="*/ 5227157 h 6858000"/>
              <a:gd name="connsiteX81" fmla="*/ 6036748 w 6127519"/>
              <a:gd name="connsiteY81" fmla="*/ 5322752 h 6858000"/>
              <a:gd name="connsiteX82" fmla="*/ 6036943 w 6127519"/>
              <a:gd name="connsiteY82" fmla="*/ 5329480 h 6858000"/>
              <a:gd name="connsiteX83" fmla="*/ 6037677 w 6127519"/>
              <a:gd name="connsiteY83" fmla="*/ 5354807 h 6858000"/>
              <a:gd name="connsiteX84" fmla="*/ 6039728 w 6127519"/>
              <a:gd name="connsiteY84" fmla="*/ 5359416 h 6858000"/>
              <a:gd name="connsiteX85" fmla="*/ 6053435 w 6127519"/>
              <a:gd name="connsiteY85" fmla="*/ 5387547 h 6858000"/>
              <a:gd name="connsiteX86" fmla="*/ 6065933 w 6127519"/>
              <a:gd name="connsiteY86" fmla="*/ 5443002 h 6858000"/>
              <a:gd name="connsiteX87" fmla="*/ 6068640 w 6127519"/>
              <a:gd name="connsiteY87" fmla="*/ 5474503 h 6858000"/>
              <a:gd name="connsiteX88" fmla="*/ 6080922 w 6127519"/>
              <a:gd name="connsiteY88" fmla="*/ 5561070 h 6858000"/>
              <a:gd name="connsiteX89" fmla="*/ 6096949 w 6127519"/>
              <a:gd name="connsiteY89" fmla="*/ 5648179 h 6858000"/>
              <a:gd name="connsiteX90" fmla="*/ 6125703 w 6127519"/>
              <a:gd name="connsiteY90" fmla="*/ 5692894 h 6858000"/>
              <a:gd name="connsiteX91" fmla="*/ 6121353 w 6127519"/>
              <a:gd name="connsiteY91" fmla="*/ 5721725 h 6858000"/>
              <a:gd name="connsiteX92" fmla="*/ 6121607 w 6127519"/>
              <a:gd name="connsiteY92" fmla="*/ 5721959 h 6858000"/>
              <a:gd name="connsiteX93" fmla="*/ 6127024 w 6127519"/>
              <a:gd name="connsiteY93" fmla="*/ 5786902 h 6858000"/>
              <a:gd name="connsiteX94" fmla="*/ 6127519 w 6127519"/>
              <a:gd name="connsiteY94" fmla="*/ 5865775 h 6858000"/>
              <a:gd name="connsiteX95" fmla="*/ 6119217 w 6127519"/>
              <a:gd name="connsiteY95" fmla="*/ 5888542 h 6858000"/>
              <a:gd name="connsiteX96" fmla="*/ 6102493 w 6127519"/>
              <a:gd name="connsiteY96" fmla="*/ 5928602 h 6858000"/>
              <a:gd name="connsiteX97" fmla="*/ 6056863 w 6127519"/>
              <a:gd name="connsiteY97" fmla="*/ 6000643 h 6858000"/>
              <a:gd name="connsiteX98" fmla="*/ 6045436 w 6127519"/>
              <a:gd name="connsiteY98" fmla="*/ 6124480 h 6858000"/>
              <a:gd name="connsiteX99" fmla="*/ 6030489 w 6127519"/>
              <a:gd name="connsiteY99" fmla="*/ 6317666 h 6858000"/>
              <a:gd name="connsiteX100" fmla="*/ 6007492 w 6127519"/>
              <a:gd name="connsiteY100" fmla="*/ 6440818 h 6858000"/>
              <a:gd name="connsiteX101" fmla="*/ 6009467 w 6127519"/>
              <a:gd name="connsiteY101" fmla="*/ 6487076 h 6858000"/>
              <a:gd name="connsiteX102" fmla="*/ 5995064 w 6127519"/>
              <a:gd name="connsiteY102" fmla="*/ 6540791 h 6858000"/>
              <a:gd name="connsiteX103" fmla="*/ 6004510 w 6127519"/>
              <a:gd name="connsiteY103" fmla="*/ 6599256 h 6858000"/>
              <a:gd name="connsiteX104" fmla="*/ 5986207 w 6127519"/>
              <a:gd name="connsiteY104" fmla="*/ 6695855 h 6858000"/>
              <a:gd name="connsiteX105" fmla="*/ 5979428 w 6127519"/>
              <a:gd name="connsiteY105" fmla="*/ 6754678 h 6858000"/>
              <a:gd name="connsiteX106" fmla="*/ 5983398 w 6127519"/>
              <a:gd name="connsiteY106" fmla="*/ 6778641 h 6858000"/>
              <a:gd name="connsiteX107" fmla="*/ 5984543 w 6127519"/>
              <a:gd name="connsiteY107" fmla="*/ 6811016 h 6858000"/>
              <a:gd name="connsiteX108" fmla="*/ 5979671 w 6127519"/>
              <a:gd name="connsiteY108" fmla="*/ 6858000 h 6858000"/>
              <a:gd name="connsiteX109" fmla="*/ 0 w 6127519"/>
              <a:gd name="connsiteY109" fmla="*/ 6858000 h 6858000"/>
              <a:gd name="connsiteX110" fmla="*/ 0 w 6127519"/>
              <a:gd name="connsiteY110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207370 w 6127519"/>
              <a:gd name="connsiteY18" fmla="*/ 1138097 h 6858000"/>
              <a:gd name="connsiteX19" fmla="*/ 5189234 w 6127519"/>
              <a:gd name="connsiteY19" fmla="*/ 1193495 h 6858000"/>
              <a:gd name="connsiteX20" fmla="*/ 5202769 w 6127519"/>
              <a:gd name="connsiteY20" fmla="*/ 1269450 h 6858000"/>
              <a:gd name="connsiteX21" fmla="*/ 5225968 w 6127519"/>
              <a:gd name="connsiteY21" fmla="*/ 1357994 h 6858000"/>
              <a:gd name="connsiteX22" fmla="*/ 5233819 w 6127519"/>
              <a:gd name="connsiteY22" fmla="*/ 1380922 h 6858000"/>
              <a:gd name="connsiteX23" fmla="*/ 5237226 w 6127519"/>
              <a:gd name="connsiteY23" fmla="*/ 1441327 h 6858000"/>
              <a:gd name="connsiteX24" fmla="*/ 5255653 w 6127519"/>
              <a:gd name="connsiteY24" fmla="*/ 1524712 h 6858000"/>
              <a:gd name="connsiteX25" fmla="*/ 5263491 w 6127519"/>
              <a:gd name="connsiteY25" fmla="*/ 1642938 h 6858000"/>
              <a:gd name="connsiteX26" fmla="*/ 5261314 w 6127519"/>
              <a:gd name="connsiteY26" fmla="*/ 1689177 h 6858000"/>
              <a:gd name="connsiteX27" fmla="*/ 5259788 w 6127519"/>
              <a:gd name="connsiteY27" fmla="*/ 1768516 h 6858000"/>
              <a:gd name="connsiteX28" fmla="*/ 5255696 w 6127519"/>
              <a:gd name="connsiteY28" fmla="*/ 1953770 h 6858000"/>
              <a:gd name="connsiteX29" fmla="*/ 5252592 w 6127519"/>
              <a:gd name="connsiteY29" fmla="*/ 2092210 h 6858000"/>
              <a:gd name="connsiteX30" fmla="*/ 5250104 w 6127519"/>
              <a:gd name="connsiteY30" fmla="*/ 2249166 h 6858000"/>
              <a:gd name="connsiteX31" fmla="*/ 5251214 w 6127519"/>
              <a:gd name="connsiteY31" fmla="*/ 2250944 h 6858000"/>
              <a:gd name="connsiteX32" fmla="*/ 5250644 w 6127519"/>
              <a:gd name="connsiteY32" fmla="*/ 2266619 h 6858000"/>
              <a:gd name="connsiteX33" fmla="*/ 5293877 w 6127519"/>
              <a:gd name="connsiteY33" fmla="*/ 2368649 h 6858000"/>
              <a:gd name="connsiteX34" fmla="*/ 5311338 w 6127519"/>
              <a:gd name="connsiteY34" fmla="*/ 2404034 h 6858000"/>
              <a:gd name="connsiteX35" fmla="*/ 5338366 w 6127519"/>
              <a:gd name="connsiteY35" fmla="*/ 2465052 h 6858000"/>
              <a:gd name="connsiteX36" fmla="*/ 5371263 w 6127519"/>
              <a:gd name="connsiteY36" fmla="*/ 2586413 h 6858000"/>
              <a:gd name="connsiteX37" fmla="*/ 5407503 w 6127519"/>
              <a:gd name="connsiteY37" fmla="*/ 2786290 h 6858000"/>
              <a:gd name="connsiteX38" fmla="*/ 5407356 w 6127519"/>
              <a:gd name="connsiteY38" fmla="*/ 2787545 h 6858000"/>
              <a:gd name="connsiteX39" fmla="*/ 5457023 w 6127519"/>
              <a:gd name="connsiteY39" fmla="*/ 2858292 h 6858000"/>
              <a:gd name="connsiteX40" fmla="*/ 5479298 w 6127519"/>
              <a:gd name="connsiteY40" fmla="*/ 2947791 h 6858000"/>
              <a:gd name="connsiteX41" fmla="*/ 5481770 w 6127519"/>
              <a:gd name="connsiteY41" fmla="*/ 2951352 h 6858000"/>
              <a:gd name="connsiteX42" fmla="*/ 5482415 w 6127519"/>
              <a:gd name="connsiteY42" fmla="*/ 3004079 h 6858000"/>
              <a:gd name="connsiteX43" fmla="*/ 5503944 w 6127519"/>
              <a:gd name="connsiteY43" fmla="*/ 3123335 h 6858000"/>
              <a:gd name="connsiteX44" fmla="*/ 5516007 w 6127519"/>
              <a:gd name="connsiteY44" fmla="*/ 3258473 h 6858000"/>
              <a:gd name="connsiteX45" fmla="*/ 5589758 w 6127519"/>
              <a:gd name="connsiteY45" fmla="*/ 3453699 h 6858000"/>
              <a:gd name="connsiteX46" fmla="*/ 5596144 w 6127519"/>
              <a:gd name="connsiteY46" fmla="*/ 3534624 h 6858000"/>
              <a:gd name="connsiteX47" fmla="*/ 5597750 w 6127519"/>
              <a:gd name="connsiteY47" fmla="*/ 3534129 h 6858000"/>
              <a:gd name="connsiteX48" fmla="*/ 5599700 w 6127519"/>
              <a:gd name="connsiteY48" fmla="*/ 3547221 h 6858000"/>
              <a:gd name="connsiteX49" fmla="*/ 5615031 w 6127519"/>
              <a:gd name="connsiteY49" fmla="*/ 3557482 h 6858000"/>
              <a:gd name="connsiteX50" fmla="*/ 5618377 w 6127519"/>
              <a:gd name="connsiteY50" fmla="*/ 3588431 h 6858000"/>
              <a:gd name="connsiteX51" fmla="*/ 5612155 w 6127519"/>
              <a:gd name="connsiteY51" fmla="*/ 3589869 h 6858000"/>
              <a:gd name="connsiteX52" fmla="*/ 5620843 w 6127519"/>
              <a:gd name="connsiteY52" fmla="*/ 3606745 h 6858000"/>
              <a:gd name="connsiteX53" fmla="*/ 5655472 w 6127519"/>
              <a:gd name="connsiteY53" fmla="*/ 3678877 h 6858000"/>
              <a:gd name="connsiteX54" fmla="*/ 5683015 w 6127519"/>
              <a:gd name="connsiteY54" fmla="*/ 3762025 h 6858000"/>
              <a:gd name="connsiteX55" fmla="*/ 5696643 w 6127519"/>
              <a:gd name="connsiteY55" fmla="*/ 3773888 h 6858000"/>
              <a:gd name="connsiteX56" fmla="*/ 5707995 w 6127519"/>
              <a:gd name="connsiteY56" fmla="*/ 3781685 h 6858000"/>
              <a:gd name="connsiteX57" fmla="*/ 5768491 w 6127519"/>
              <a:gd name="connsiteY57" fmla="*/ 3914399 h 6858000"/>
              <a:gd name="connsiteX58" fmla="*/ 5793123 w 6127519"/>
              <a:gd name="connsiteY58" fmla="*/ 3969952 h 6858000"/>
              <a:gd name="connsiteX59" fmla="*/ 5808321 w 6127519"/>
              <a:gd name="connsiteY59" fmla="*/ 3988153 h 6858000"/>
              <a:gd name="connsiteX60" fmla="*/ 5825621 w 6127519"/>
              <a:gd name="connsiteY60" fmla="*/ 4015525 h 6858000"/>
              <a:gd name="connsiteX61" fmla="*/ 5860672 w 6127519"/>
              <a:gd name="connsiteY61" fmla="*/ 4061579 h 6858000"/>
              <a:gd name="connsiteX62" fmla="*/ 5872173 w 6127519"/>
              <a:gd name="connsiteY62" fmla="*/ 4088497 h 6858000"/>
              <a:gd name="connsiteX63" fmla="*/ 5894095 w 6127519"/>
              <a:gd name="connsiteY63" fmla="*/ 4128857 h 6858000"/>
              <a:gd name="connsiteX64" fmla="*/ 5903513 w 6127519"/>
              <a:gd name="connsiteY64" fmla="*/ 4187661 h 6858000"/>
              <a:gd name="connsiteX65" fmla="*/ 5917114 w 6127519"/>
              <a:gd name="connsiteY65" fmla="*/ 4213096 h 6858000"/>
              <a:gd name="connsiteX66" fmla="*/ 5924233 w 6127519"/>
              <a:gd name="connsiteY66" fmla="*/ 4242060 h 6858000"/>
              <a:gd name="connsiteX67" fmla="*/ 5928910 w 6127519"/>
              <a:gd name="connsiteY67" fmla="*/ 4300973 h 6858000"/>
              <a:gd name="connsiteX68" fmla="*/ 5939320 w 6127519"/>
              <a:gd name="connsiteY68" fmla="*/ 4340435 h 6858000"/>
              <a:gd name="connsiteX69" fmla="*/ 5946705 w 6127519"/>
              <a:gd name="connsiteY69" fmla="*/ 4428051 h 6858000"/>
              <a:gd name="connsiteX70" fmla="*/ 5949261 w 6127519"/>
              <a:gd name="connsiteY70" fmla="*/ 4449185 h 6858000"/>
              <a:gd name="connsiteX71" fmla="*/ 5968960 w 6127519"/>
              <a:gd name="connsiteY71" fmla="*/ 4482655 h 6858000"/>
              <a:gd name="connsiteX72" fmla="*/ 5980106 w 6127519"/>
              <a:gd name="connsiteY72" fmla="*/ 4585087 h 6858000"/>
              <a:gd name="connsiteX73" fmla="*/ 5998138 w 6127519"/>
              <a:gd name="connsiteY73" fmla="*/ 4697518 h 6858000"/>
              <a:gd name="connsiteX74" fmla="*/ 6007819 w 6127519"/>
              <a:gd name="connsiteY74" fmla="*/ 4858148 h 6858000"/>
              <a:gd name="connsiteX75" fmla="*/ 6007749 w 6127519"/>
              <a:gd name="connsiteY75" fmla="*/ 4964715 h 6858000"/>
              <a:gd name="connsiteX76" fmla="*/ 6005269 w 6127519"/>
              <a:gd name="connsiteY76" fmla="*/ 5150567 h 6858000"/>
              <a:gd name="connsiteX77" fmla="*/ 6001127 w 6127519"/>
              <a:gd name="connsiteY77" fmla="*/ 5164609 h 6858000"/>
              <a:gd name="connsiteX78" fmla="*/ 5998514 w 6127519"/>
              <a:gd name="connsiteY78" fmla="*/ 5189673 h 6858000"/>
              <a:gd name="connsiteX79" fmla="*/ 6018409 w 6127519"/>
              <a:gd name="connsiteY79" fmla="*/ 5227157 h 6858000"/>
              <a:gd name="connsiteX80" fmla="*/ 6036748 w 6127519"/>
              <a:gd name="connsiteY80" fmla="*/ 5322752 h 6858000"/>
              <a:gd name="connsiteX81" fmla="*/ 6036943 w 6127519"/>
              <a:gd name="connsiteY81" fmla="*/ 5329480 h 6858000"/>
              <a:gd name="connsiteX82" fmla="*/ 6037677 w 6127519"/>
              <a:gd name="connsiteY82" fmla="*/ 5354807 h 6858000"/>
              <a:gd name="connsiteX83" fmla="*/ 6039728 w 6127519"/>
              <a:gd name="connsiteY83" fmla="*/ 5359416 h 6858000"/>
              <a:gd name="connsiteX84" fmla="*/ 6053435 w 6127519"/>
              <a:gd name="connsiteY84" fmla="*/ 5387547 h 6858000"/>
              <a:gd name="connsiteX85" fmla="*/ 6065933 w 6127519"/>
              <a:gd name="connsiteY85" fmla="*/ 5443002 h 6858000"/>
              <a:gd name="connsiteX86" fmla="*/ 6068640 w 6127519"/>
              <a:gd name="connsiteY86" fmla="*/ 5474503 h 6858000"/>
              <a:gd name="connsiteX87" fmla="*/ 6080922 w 6127519"/>
              <a:gd name="connsiteY87" fmla="*/ 5561070 h 6858000"/>
              <a:gd name="connsiteX88" fmla="*/ 6096949 w 6127519"/>
              <a:gd name="connsiteY88" fmla="*/ 5648179 h 6858000"/>
              <a:gd name="connsiteX89" fmla="*/ 6125703 w 6127519"/>
              <a:gd name="connsiteY89" fmla="*/ 5692894 h 6858000"/>
              <a:gd name="connsiteX90" fmla="*/ 6121353 w 6127519"/>
              <a:gd name="connsiteY90" fmla="*/ 5721725 h 6858000"/>
              <a:gd name="connsiteX91" fmla="*/ 6121607 w 6127519"/>
              <a:gd name="connsiteY91" fmla="*/ 5721959 h 6858000"/>
              <a:gd name="connsiteX92" fmla="*/ 6127024 w 6127519"/>
              <a:gd name="connsiteY92" fmla="*/ 5786902 h 6858000"/>
              <a:gd name="connsiteX93" fmla="*/ 6127519 w 6127519"/>
              <a:gd name="connsiteY93" fmla="*/ 5865775 h 6858000"/>
              <a:gd name="connsiteX94" fmla="*/ 6119217 w 6127519"/>
              <a:gd name="connsiteY94" fmla="*/ 5888542 h 6858000"/>
              <a:gd name="connsiteX95" fmla="*/ 6102493 w 6127519"/>
              <a:gd name="connsiteY95" fmla="*/ 5928602 h 6858000"/>
              <a:gd name="connsiteX96" fmla="*/ 6056863 w 6127519"/>
              <a:gd name="connsiteY96" fmla="*/ 6000643 h 6858000"/>
              <a:gd name="connsiteX97" fmla="*/ 6045436 w 6127519"/>
              <a:gd name="connsiteY97" fmla="*/ 6124480 h 6858000"/>
              <a:gd name="connsiteX98" fmla="*/ 6030489 w 6127519"/>
              <a:gd name="connsiteY98" fmla="*/ 6317666 h 6858000"/>
              <a:gd name="connsiteX99" fmla="*/ 6007492 w 6127519"/>
              <a:gd name="connsiteY99" fmla="*/ 6440818 h 6858000"/>
              <a:gd name="connsiteX100" fmla="*/ 6009467 w 6127519"/>
              <a:gd name="connsiteY100" fmla="*/ 6487076 h 6858000"/>
              <a:gd name="connsiteX101" fmla="*/ 5995064 w 6127519"/>
              <a:gd name="connsiteY101" fmla="*/ 6540791 h 6858000"/>
              <a:gd name="connsiteX102" fmla="*/ 6004510 w 6127519"/>
              <a:gd name="connsiteY102" fmla="*/ 6599256 h 6858000"/>
              <a:gd name="connsiteX103" fmla="*/ 5986207 w 6127519"/>
              <a:gd name="connsiteY103" fmla="*/ 6695855 h 6858000"/>
              <a:gd name="connsiteX104" fmla="*/ 5979428 w 6127519"/>
              <a:gd name="connsiteY104" fmla="*/ 6754678 h 6858000"/>
              <a:gd name="connsiteX105" fmla="*/ 5983398 w 6127519"/>
              <a:gd name="connsiteY105" fmla="*/ 6778641 h 6858000"/>
              <a:gd name="connsiteX106" fmla="*/ 5984543 w 6127519"/>
              <a:gd name="connsiteY106" fmla="*/ 6811016 h 6858000"/>
              <a:gd name="connsiteX107" fmla="*/ 5979671 w 6127519"/>
              <a:gd name="connsiteY107" fmla="*/ 6858000 h 6858000"/>
              <a:gd name="connsiteX108" fmla="*/ 0 w 6127519"/>
              <a:gd name="connsiteY108" fmla="*/ 6858000 h 6858000"/>
              <a:gd name="connsiteX109" fmla="*/ 0 w 6127519"/>
              <a:gd name="connsiteY109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10428 w 6127519"/>
              <a:gd name="connsiteY13" fmla="*/ 815772 h 6858000"/>
              <a:gd name="connsiteX14" fmla="*/ 5221088 w 6127519"/>
              <a:gd name="connsiteY14" fmla="*/ 860193 h 6858000"/>
              <a:gd name="connsiteX15" fmla="*/ 5230806 w 6127519"/>
              <a:gd name="connsiteY15" fmla="*/ 961354 h 6858000"/>
              <a:gd name="connsiteX16" fmla="*/ 5201018 w 6127519"/>
              <a:gd name="connsiteY16" fmla="*/ 1095027 h 6858000"/>
              <a:gd name="connsiteX17" fmla="*/ 5202153 w 6127519"/>
              <a:gd name="connsiteY17" fmla="*/ 1133224 h 6858000"/>
              <a:gd name="connsiteX18" fmla="*/ 5189234 w 6127519"/>
              <a:gd name="connsiteY18" fmla="*/ 1193495 h 6858000"/>
              <a:gd name="connsiteX19" fmla="*/ 5202769 w 6127519"/>
              <a:gd name="connsiteY19" fmla="*/ 1269450 h 6858000"/>
              <a:gd name="connsiteX20" fmla="*/ 5225968 w 6127519"/>
              <a:gd name="connsiteY20" fmla="*/ 1357994 h 6858000"/>
              <a:gd name="connsiteX21" fmla="*/ 5233819 w 6127519"/>
              <a:gd name="connsiteY21" fmla="*/ 1380922 h 6858000"/>
              <a:gd name="connsiteX22" fmla="*/ 5237226 w 6127519"/>
              <a:gd name="connsiteY22" fmla="*/ 1441327 h 6858000"/>
              <a:gd name="connsiteX23" fmla="*/ 5255653 w 6127519"/>
              <a:gd name="connsiteY23" fmla="*/ 1524712 h 6858000"/>
              <a:gd name="connsiteX24" fmla="*/ 5263491 w 6127519"/>
              <a:gd name="connsiteY24" fmla="*/ 1642938 h 6858000"/>
              <a:gd name="connsiteX25" fmla="*/ 5261314 w 6127519"/>
              <a:gd name="connsiteY25" fmla="*/ 1689177 h 6858000"/>
              <a:gd name="connsiteX26" fmla="*/ 5259788 w 6127519"/>
              <a:gd name="connsiteY26" fmla="*/ 1768516 h 6858000"/>
              <a:gd name="connsiteX27" fmla="*/ 5255696 w 6127519"/>
              <a:gd name="connsiteY27" fmla="*/ 1953770 h 6858000"/>
              <a:gd name="connsiteX28" fmla="*/ 5252592 w 6127519"/>
              <a:gd name="connsiteY28" fmla="*/ 2092210 h 6858000"/>
              <a:gd name="connsiteX29" fmla="*/ 5250104 w 6127519"/>
              <a:gd name="connsiteY29" fmla="*/ 2249166 h 6858000"/>
              <a:gd name="connsiteX30" fmla="*/ 5251214 w 6127519"/>
              <a:gd name="connsiteY30" fmla="*/ 2250944 h 6858000"/>
              <a:gd name="connsiteX31" fmla="*/ 5250644 w 6127519"/>
              <a:gd name="connsiteY31" fmla="*/ 2266619 h 6858000"/>
              <a:gd name="connsiteX32" fmla="*/ 5293877 w 6127519"/>
              <a:gd name="connsiteY32" fmla="*/ 2368649 h 6858000"/>
              <a:gd name="connsiteX33" fmla="*/ 5311338 w 6127519"/>
              <a:gd name="connsiteY33" fmla="*/ 2404034 h 6858000"/>
              <a:gd name="connsiteX34" fmla="*/ 5338366 w 6127519"/>
              <a:gd name="connsiteY34" fmla="*/ 2465052 h 6858000"/>
              <a:gd name="connsiteX35" fmla="*/ 5371263 w 6127519"/>
              <a:gd name="connsiteY35" fmla="*/ 2586413 h 6858000"/>
              <a:gd name="connsiteX36" fmla="*/ 5407503 w 6127519"/>
              <a:gd name="connsiteY36" fmla="*/ 2786290 h 6858000"/>
              <a:gd name="connsiteX37" fmla="*/ 5407356 w 6127519"/>
              <a:gd name="connsiteY37" fmla="*/ 2787545 h 6858000"/>
              <a:gd name="connsiteX38" fmla="*/ 5457023 w 6127519"/>
              <a:gd name="connsiteY38" fmla="*/ 2858292 h 6858000"/>
              <a:gd name="connsiteX39" fmla="*/ 5479298 w 6127519"/>
              <a:gd name="connsiteY39" fmla="*/ 2947791 h 6858000"/>
              <a:gd name="connsiteX40" fmla="*/ 5481770 w 6127519"/>
              <a:gd name="connsiteY40" fmla="*/ 2951352 h 6858000"/>
              <a:gd name="connsiteX41" fmla="*/ 5482415 w 6127519"/>
              <a:gd name="connsiteY41" fmla="*/ 3004079 h 6858000"/>
              <a:gd name="connsiteX42" fmla="*/ 5503944 w 6127519"/>
              <a:gd name="connsiteY42" fmla="*/ 3123335 h 6858000"/>
              <a:gd name="connsiteX43" fmla="*/ 5516007 w 6127519"/>
              <a:gd name="connsiteY43" fmla="*/ 3258473 h 6858000"/>
              <a:gd name="connsiteX44" fmla="*/ 5589758 w 6127519"/>
              <a:gd name="connsiteY44" fmla="*/ 3453699 h 6858000"/>
              <a:gd name="connsiteX45" fmla="*/ 5596144 w 6127519"/>
              <a:gd name="connsiteY45" fmla="*/ 3534624 h 6858000"/>
              <a:gd name="connsiteX46" fmla="*/ 5597750 w 6127519"/>
              <a:gd name="connsiteY46" fmla="*/ 3534129 h 6858000"/>
              <a:gd name="connsiteX47" fmla="*/ 5599700 w 6127519"/>
              <a:gd name="connsiteY47" fmla="*/ 3547221 h 6858000"/>
              <a:gd name="connsiteX48" fmla="*/ 5615031 w 6127519"/>
              <a:gd name="connsiteY48" fmla="*/ 3557482 h 6858000"/>
              <a:gd name="connsiteX49" fmla="*/ 5618377 w 6127519"/>
              <a:gd name="connsiteY49" fmla="*/ 3588431 h 6858000"/>
              <a:gd name="connsiteX50" fmla="*/ 5612155 w 6127519"/>
              <a:gd name="connsiteY50" fmla="*/ 3589869 h 6858000"/>
              <a:gd name="connsiteX51" fmla="*/ 5620843 w 6127519"/>
              <a:gd name="connsiteY51" fmla="*/ 3606745 h 6858000"/>
              <a:gd name="connsiteX52" fmla="*/ 5655472 w 6127519"/>
              <a:gd name="connsiteY52" fmla="*/ 3678877 h 6858000"/>
              <a:gd name="connsiteX53" fmla="*/ 5683015 w 6127519"/>
              <a:gd name="connsiteY53" fmla="*/ 3762025 h 6858000"/>
              <a:gd name="connsiteX54" fmla="*/ 5696643 w 6127519"/>
              <a:gd name="connsiteY54" fmla="*/ 3773888 h 6858000"/>
              <a:gd name="connsiteX55" fmla="*/ 5707995 w 6127519"/>
              <a:gd name="connsiteY55" fmla="*/ 3781685 h 6858000"/>
              <a:gd name="connsiteX56" fmla="*/ 5768491 w 6127519"/>
              <a:gd name="connsiteY56" fmla="*/ 3914399 h 6858000"/>
              <a:gd name="connsiteX57" fmla="*/ 5793123 w 6127519"/>
              <a:gd name="connsiteY57" fmla="*/ 3969952 h 6858000"/>
              <a:gd name="connsiteX58" fmla="*/ 5808321 w 6127519"/>
              <a:gd name="connsiteY58" fmla="*/ 3988153 h 6858000"/>
              <a:gd name="connsiteX59" fmla="*/ 5825621 w 6127519"/>
              <a:gd name="connsiteY59" fmla="*/ 4015525 h 6858000"/>
              <a:gd name="connsiteX60" fmla="*/ 5860672 w 6127519"/>
              <a:gd name="connsiteY60" fmla="*/ 4061579 h 6858000"/>
              <a:gd name="connsiteX61" fmla="*/ 5872173 w 6127519"/>
              <a:gd name="connsiteY61" fmla="*/ 4088497 h 6858000"/>
              <a:gd name="connsiteX62" fmla="*/ 5894095 w 6127519"/>
              <a:gd name="connsiteY62" fmla="*/ 4128857 h 6858000"/>
              <a:gd name="connsiteX63" fmla="*/ 5903513 w 6127519"/>
              <a:gd name="connsiteY63" fmla="*/ 4187661 h 6858000"/>
              <a:gd name="connsiteX64" fmla="*/ 5917114 w 6127519"/>
              <a:gd name="connsiteY64" fmla="*/ 4213096 h 6858000"/>
              <a:gd name="connsiteX65" fmla="*/ 5924233 w 6127519"/>
              <a:gd name="connsiteY65" fmla="*/ 4242060 h 6858000"/>
              <a:gd name="connsiteX66" fmla="*/ 5928910 w 6127519"/>
              <a:gd name="connsiteY66" fmla="*/ 4300973 h 6858000"/>
              <a:gd name="connsiteX67" fmla="*/ 5939320 w 6127519"/>
              <a:gd name="connsiteY67" fmla="*/ 4340435 h 6858000"/>
              <a:gd name="connsiteX68" fmla="*/ 5946705 w 6127519"/>
              <a:gd name="connsiteY68" fmla="*/ 4428051 h 6858000"/>
              <a:gd name="connsiteX69" fmla="*/ 5949261 w 6127519"/>
              <a:gd name="connsiteY69" fmla="*/ 4449185 h 6858000"/>
              <a:gd name="connsiteX70" fmla="*/ 5968960 w 6127519"/>
              <a:gd name="connsiteY70" fmla="*/ 4482655 h 6858000"/>
              <a:gd name="connsiteX71" fmla="*/ 5980106 w 6127519"/>
              <a:gd name="connsiteY71" fmla="*/ 4585087 h 6858000"/>
              <a:gd name="connsiteX72" fmla="*/ 5998138 w 6127519"/>
              <a:gd name="connsiteY72" fmla="*/ 4697518 h 6858000"/>
              <a:gd name="connsiteX73" fmla="*/ 6007819 w 6127519"/>
              <a:gd name="connsiteY73" fmla="*/ 4858148 h 6858000"/>
              <a:gd name="connsiteX74" fmla="*/ 6007749 w 6127519"/>
              <a:gd name="connsiteY74" fmla="*/ 4964715 h 6858000"/>
              <a:gd name="connsiteX75" fmla="*/ 6005269 w 6127519"/>
              <a:gd name="connsiteY75" fmla="*/ 5150567 h 6858000"/>
              <a:gd name="connsiteX76" fmla="*/ 6001127 w 6127519"/>
              <a:gd name="connsiteY76" fmla="*/ 5164609 h 6858000"/>
              <a:gd name="connsiteX77" fmla="*/ 5998514 w 6127519"/>
              <a:gd name="connsiteY77" fmla="*/ 5189673 h 6858000"/>
              <a:gd name="connsiteX78" fmla="*/ 6018409 w 6127519"/>
              <a:gd name="connsiteY78" fmla="*/ 5227157 h 6858000"/>
              <a:gd name="connsiteX79" fmla="*/ 6036748 w 6127519"/>
              <a:gd name="connsiteY79" fmla="*/ 5322752 h 6858000"/>
              <a:gd name="connsiteX80" fmla="*/ 6036943 w 6127519"/>
              <a:gd name="connsiteY80" fmla="*/ 5329480 h 6858000"/>
              <a:gd name="connsiteX81" fmla="*/ 6037677 w 6127519"/>
              <a:gd name="connsiteY81" fmla="*/ 5354807 h 6858000"/>
              <a:gd name="connsiteX82" fmla="*/ 6039728 w 6127519"/>
              <a:gd name="connsiteY82" fmla="*/ 5359416 h 6858000"/>
              <a:gd name="connsiteX83" fmla="*/ 6053435 w 6127519"/>
              <a:gd name="connsiteY83" fmla="*/ 5387547 h 6858000"/>
              <a:gd name="connsiteX84" fmla="*/ 6065933 w 6127519"/>
              <a:gd name="connsiteY84" fmla="*/ 5443002 h 6858000"/>
              <a:gd name="connsiteX85" fmla="*/ 6068640 w 6127519"/>
              <a:gd name="connsiteY85" fmla="*/ 5474503 h 6858000"/>
              <a:gd name="connsiteX86" fmla="*/ 6080922 w 6127519"/>
              <a:gd name="connsiteY86" fmla="*/ 5561070 h 6858000"/>
              <a:gd name="connsiteX87" fmla="*/ 6096949 w 6127519"/>
              <a:gd name="connsiteY87" fmla="*/ 5648179 h 6858000"/>
              <a:gd name="connsiteX88" fmla="*/ 6125703 w 6127519"/>
              <a:gd name="connsiteY88" fmla="*/ 5692894 h 6858000"/>
              <a:gd name="connsiteX89" fmla="*/ 6121353 w 6127519"/>
              <a:gd name="connsiteY89" fmla="*/ 5721725 h 6858000"/>
              <a:gd name="connsiteX90" fmla="*/ 6121607 w 6127519"/>
              <a:gd name="connsiteY90" fmla="*/ 5721959 h 6858000"/>
              <a:gd name="connsiteX91" fmla="*/ 6127024 w 6127519"/>
              <a:gd name="connsiteY91" fmla="*/ 5786902 h 6858000"/>
              <a:gd name="connsiteX92" fmla="*/ 6127519 w 6127519"/>
              <a:gd name="connsiteY92" fmla="*/ 5865775 h 6858000"/>
              <a:gd name="connsiteX93" fmla="*/ 6119217 w 6127519"/>
              <a:gd name="connsiteY93" fmla="*/ 5888542 h 6858000"/>
              <a:gd name="connsiteX94" fmla="*/ 6102493 w 6127519"/>
              <a:gd name="connsiteY94" fmla="*/ 5928602 h 6858000"/>
              <a:gd name="connsiteX95" fmla="*/ 6056863 w 6127519"/>
              <a:gd name="connsiteY95" fmla="*/ 6000643 h 6858000"/>
              <a:gd name="connsiteX96" fmla="*/ 6045436 w 6127519"/>
              <a:gd name="connsiteY96" fmla="*/ 6124480 h 6858000"/>
              <a:gd name="connsiteX97" fmla="*/ 6030489 w 6127519"/>
              <a:gd name="connsiteY97" fmla="*/ 6317666 h 6858000"/>
              <a:gd name="connsiteX98" fmla="*/ 6007492 w 6127519"/>
              <a:gd name="connsiteY98" fmla="*/ 6440818 h 6858000"/>
              <a:gd name="connsiteX99" fmla="*/ 6009467 w 6127519"/>
              <a:gd name="connsiteY99" fmla="*/ 6487076 h 6858000"/>
              <a:gd name="connsiteX100" fmla="*/ 5995064 w 6127519"/>
              <a:gd name="connsiteY100" fmla="*/ 6540791 h 6858000"/>
              <a:gd name="connsiteX101" fmla="*/ 6004510 w 6127519"/>
              <a:gd name="connsiteY101" fmla="*/ 6599256 h 6858000"/>
              <a:gd name="connsiteX102" fmla="*/ 5986207 w 6127519"/>
              <a:gd name="connsiteY102" fmla="*/ 6695855 h 6858000"/>
              <a:gd name="connsiteX103" fmla="*/ 5979428 w 6127519"/>
              <a:gd name="connsiteY103" fmla="*/ 6754678 h 6858000"/>
              <a:gd name="connsiteX104" fmla="*/ 5983398 w 6127519"/>
              <a:gd name="connsiteY104" fmla="*/ 6778641 h 6858000"/>
              <a:gd name="connsiteX105" fmla="*/ 5984543 w 6127519"/>
              <a:gd name="connsiteY105" fmla="*/ 6811016 h 6858000"/>
              <a:gd name="connsiteX106" fmla="*/ 5979671 w 6127519"/>
              <a:gd name="connsiteY106" fmla="*/ 6858000 h 6858000"/>
              <a:gd name="connsiteX107" fmla="*/ 0 w 6127519"/>
              <a:gd name="connsiteY107" fmla="*/ 6858000 h 6858000"/>
              <a:gd name="connsiteX108" fmla="*/ 0 w 6127519"/>
              <a:gd name="connsiteY108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5703 w 6127519"/>
              <a:gd name="connsiteY87" fmla="*/ 5692894 h 6858000"/>
              <a:gd name="connsiteX88" fmla="*/ 6121353 w 6127519"/>
              <a:gd name="connsiteY88" fmla="*/ 5721725 h 6858000"/>
              <a:gd name="connsiteX89" fmla="*/ 6121607 w 6127519"/>
              <a:gd name="connsiteY89" fmla="*/ 5721959 h 6858000"/>
              <a:gd name="connsiteX90" fmla="*/ 6127024 w 6127519"/>
              <a:gd name="connsiteY90" fmla="*/ 5786902 h 6858000"/>
              <a:gd name="connsiteX91" fmla="*/ 6127519 w 6127519"/>
              <a:gd name="connsiteY91" fmla="*/ 5865775 h 6858000"/>
              <a:gd name="connsiteX92" fmla="*/ 6119217 w 6127519"/>
              <a:gd name="connsiteY92" fmla="*/ 5888542 h 6858000"/>
              <a:gd name="connsiteX93" fmla="*/ 6102493 w 6127519"/>
              <a:gd name="connsiteY93" fmla="*/ 5928602 h 6858000"/>
              <a:gd name="connsiteX94" fmla="*/ 6056863 w 6127519"/>
              <a:gd name="connsiteY94" fmla="*/ 6000643 h 6858000"/>
              <a:gd name="connsiteX95" fmla="*/ 6045436 w 6127519"/>
              <a:gd name="connsiteY95" fmla="*/ 6124480 h 6858000"/>
              <a:gd name="connsiteX96" fmla="*/ 6030489 w 6127519"/>
              <a:gd name="connsiteY96" fmla="*/ 6317666 h 6858000"/>
              <a:gd name="connsiteX97" fmla="*/ 6007492 w 6127519"/>
              <a:gd name="connsiteY97" fmla="*/ 6440818 h 6858000"/>
              <a:gd name="connsiteX98" fmla="*/ 6009467 w 6127519"/>
              <a:gd name="connsiteY98" fmla="*/ 6487076 h 6858000"/>
              <a:gd name="connsiteX99" fmla="*/ 5995064 w 6127519"/>
              <a:gd name="connsiteY99" fmla="*/ 6540791 h 6858000"/>
              <a:gd name="connsiteX100" fmla="*/ 6004510 w 6127519"/>
              <a:gd name="connsiteY100" fmla="*/ 6599256 h 6858000"/>
              <a:gd name="connsiteX101" fmla="*/ 5986207 w 6127519"/>
              <a:gd name="connsiteY101" fmla="*/ 6695855 h 6858000"/>
              <a:gd name="connsiteX102" fmla="*/ 5979428 w 6127519"/>
              <a:gd name="connsiteY102" fmla="*/ 6754678 h 6858000"/>
              <a:gd name="connsiteX103" fmla="*/ 5983398 w 6127519"/>
              <a:gd name="connsiteY103" fmla="*/ 6778641 h 6858000"/>
              <a:gd name="connsiteX104" fmla="*/ 5984543 w 6127519"/>
              <a:gd name="connsiteY104" fmla="*/ 6811016 h 6858000"/>
              <a:gd name="connsiteX105" fmla="*/ 5979671 w 6127519"/>
              <a:gd name="connsiteY105" fmla="*/ 6858000 h 6858000"/>
              <a:gd name="connsiteX106" fmla="*/ 0 w 6127519"/>
              <a:gd name="connsiteY106" fmla="*/ 6858000 h 6858000"/>
              <a:gd name="connsiteX107" fmla="*/ 0 w 6127519"/>
              <a:gd name="connsiteY107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21607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9217 w 6127519"/>
              <a:gd name="connsiteY91" fmla="*/ 5888542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9217 w 6127519"/>
              <a:gd name="connsiteY91" fmla="*/ 5888542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16287 w 6127519"/>
              <a:gd name="connsiteY91" fmla="*/ 5868026 h 6858000"/>
              <a:gd name="connsiteX92" fmla="*/ 6102493 w 6127519"/>
              <a:gd name="connsiteY92" fmla="*/ 5928602 h 6858000"/>
              <a:gd name="connsiteX93" fmla="*/ 6056863 w 6127519"/>
              <a:gd name="connsiteY93" fmla="*/ 6000643 h 6858000"/>
              <a:gd name="connsiteX94" fmla="*/ 6045436 w 6127519"/>
              <a:gd name="connsiteY94" fmla="*/ 6124480 h 6858000"/>
              <a:gd name="connsiteX95" fmla="*/ 6030489 w 6127519"/>
              <a:gd name="connsiteY95" fmla="*/ 6317666 h 6858000"/>
              <a:gd name="connsiteX96" fmla="*/ 6007492 w 6127519"/>
              <a:gd name="connsiteY96" fmla="*/ 6440818 h 6858000"/>
              <a:gd name="connsiteX97" fmla="*/ 6009467 w 6127519"/>
              <a:gd name="connsiteY97" fmla="*/ 6487076 h 6858000"/>
              <a:gd name="connsiteX98" fmla="*/ 5995064 w 6127519"/>
              <a:gd name="connsiteY98" fmla="*/ 6540791 h 6858000"/>
              <a:gd name="connsiteX99" fmla="*/ 6004510 w 6127519"/>
              <a:gd name="connsiteY99" fmla="*/ 6599256 h 6858000"/>
              <a:gd name="connsiteX100" fmla="*/ 5986207 w 6127519"/>
              <a:gd name="connsiteY100" fmla="*/ 6695855 h 6858000"/>
              <a:gd name="connsiteX101" fmla="*/ 5979428 w 6127519"/>
              <a:gd name="connsiteY101" fmla="*/ 6754678 h 6858000"/>
              <a:gd name="connsiteX102" fmla="*/ 5983398 w 6127519"/>
              <a:gd name="connsiteY102" fmla="*/ 6778641 h 6858000"/>
              <a:gd name="connsiteX103" fmla="*/ 5984543 w 6127519"/>
              <a:gd name="connsiteY103" fmla="*/ 6811016 h 6858000"/>
              <a:gd name="connsiteX104" fmla="*/ 5979671 w 6127519"/>
              <a:gd name="connsiteY104" fmla="*/ 6858000 h 6858000"/>
              <a:gd name="connsiteX105" fmla="*/ 0 w 6127519"/>
              <a:gd name="connsiteY105" fmla="*/ 6858000 h 6858000"/>
              <a:gd name="connsiteX106" fmla="*/ 0 w 6127519"/>
              <a:gd name="connsiteY106" fmla="*/ 0 h 6858000"/>
              <a:gd name="connsiteX0" fmla="*/ 0 w 6127519"/>
              <a:gd name="connsiteY0" fmla="*/ 0 h 6858000"/>
              <a:gd name="connsiteX1" fmla="*/ 4965888 w 6127519"/>
              <a:gd name="connsiteY1" fmla="*/ 0 h 6858000"/>
              <a:gd name="connsiteX2" fmla="*/ 4967767 w 6127519"/>
              <a:gd name="connsiteY2" fmla="*/ 7930 h 6858000"/>
              <a:gd name="connsiteX3" fmla="*/ 4979444 w 6127519"/>
              <a:gd name="connsiteY3" fmla="*/ 43921 h 6858000"/>
              <a:gd name="connsiteX4" fmla="*/ 5021173 w 6127519"/>
              <a:gd name="connsiteY4" fmla="*/ 123738 h 6858000"/>
              <a:gd name="connsiteX5" fmla="*/ 5075458 w 6127519"/>
              <a:gd name="connsiteY5" fmla="*/ 264355 h 6858000"/>
              <a:gd name="connsiteX6" fmla="*/ 5081175 w 6127519"/>
              <a:gd name="connsiteY6" fmla="*/ 277448 h 6858000"/>
              <a:gd name="connsiteX7" fmla="*/ 5097011 w 6127519"/>
              <a:gd name="connsiteY7" fmla="*/ 355616 h 6858000"/>
              <a:gd name="connsiteX8" fmla="*/ 5130982 w 6127519"/>
              <a:gd name="connsiteY8" fmla="*/ 412030 h 6858000"/>
              <a:gd name="connsiteX9" fmla="*/ 5153000 w 6127519"/>
              <a:gd name="connsiteY9" fmla="*/ 507134 h 6858000"/>
              <a:gd name="connsiteX10" fmla="*/ 5171282 w 6127519"/>
              <a:gd name="connsiteY10" fmla="*/ 602071 h 6858000"/>
              <a:gd name="connsiteX11" fmla="*/ 5176196 w 6127519"/>
              <a:gd name="connsiteY11" fmla="*/ 636822 h 6858000"/>
              <a:gd name="connsiteX12" fmla="*/ 5189051 w 6127519"/>
              <a:gd name="connsiteY12" fmla="*/ 782518 h 6858000"/>
              <a:gd name="connsiteX13" fmla="*/ 5221088 w 6127519"/>
              <a:gd name="connsiteY13" fmla="*/ 860193 h 6858000"/>
              <a:gd name="connsiteX14" fmla="*/ 5230806 w 6127519"/>
              <a:gd name="connsiteY14" fmla="*/ 961354 h 6858000"/>
              <a:gd name="connsiteX15" fmla="*/ 5201018 w 6127519"/>
              <a:gd name="connsiteY15" fmla="*/ 1095027 h 6858000"/>
              <a:gd name="connsiteX16" fmla="*/ 5202153 w 6127519"/>
              <a:gd name="connsiteY16" fmla="*/ 1133224 h 6858000"/>
              <a:gd name="connsiteX17" fmla="*/ 5189234 w 6127519"/>
              <a:gd name="connsiteY17" fmla="*/ 1193495 h 6858000"/>
              <a:gd name="connsiteX18" fmla="*/ 5202769 w 6127519"/>
              <a:gd name="connsiteY18" fmla="*/ 1269450 h 6858000"/>
              <a:gd name="connsiteX19" fmla="*/ 5225968 w 6127519"/>
              <a:gd name="connsiteY19" fmla="*/ 1357994 h 6858000"/>
              <a:gd name="connsiteX20" fmla="*/ 5233819 w 6127519"/>
              <a:gd name="connsiteY20" fmla="*/ 1380922 h 6858000"/>
              <a:gd name="connsiteX21" fmla="*/ 5237226 w 6127519"/>
              <a:gd name="connsiteY21" fmla="*/ 1441327 h 6858000"/>
              <a:gd name="connsiteX22" fmla="*/ 5255653 w 6127519"/>
              <a:gd name="connsiteY22" fmla="*/ 1524712 h 6858000"/>
              <a:gd name="connsiteX23" fmla="*/ 5263491 w 6127519"/>
              <a:gd name="connsiteY23" fmla="*/ 1642938 h 6858000"/>
              <a:gd name="connsiteX24" fmla="*/ 5261314 w 6127519"/>
              <a:gd name="connsiteY24" fmla="*/ 1689177 h 6858000"/>
              <a:gd name="connsiteX25" fmla="*/ 5259788 w 6127519"/>
              <a:gd name="connsiteY25" fmla="*/ 1768516 h 6858000"/>
              <a:gd name="connsiteX26" fmla="*/ 5255696 w 6127519"/>
              <a:gd name="connsiteY26" fmla="*/ 1953770 h 6858000"/>
              <a:gd name="connsiteX27" fmla="*/ 5252592 w 6127519"/>
              <a:gd name="connsiteY27" fmla="*/ 2092210 h 6858000"/>
              <a:gd name="connsiteX28" fmla="*/ 5250104 w 6127519"/>
              <a:gd name="connsiteY28" fmla="*/ 2249166 h 6858000"/>
              <a:gd name="connsiteX29" fmla="*/ 5251214 w 6127519"/>
              <a:gd name="connsiteY29" fmla="*/ 2250944 h 6858000"/>
              <a:gd name="connsiteX30" fmla="*/ 5250644 w 6127519"/>
              <a:gd name="connsiteY30" fmla="*/ 2266619 h 6858000"/>
              <a:gd name="connsiteX31" fmla="*/ 5293877 w 6127519"/>
              <a:gd name="connsiteY31" fmla="*/ 2368649 h 6858000"/>
              <a:gd name="connsiteX32" fmla="*/ 5311338 w 6127519"/>
              <a:gd name="connsiteY32" fmla="*/ 2404034 h 6858000"/>
              <a:gd name="connsiteX33" fmla="*/ 5338366 w 6127519"/>
              <a:gd name="connsiteY33" fmla="*/ 2465052 h 6858000"/>
              <a:gd name="connsiteX34" fmla="*/ 5371263 w 6127519"/>
              <a:gd name="connsiteY34" fmla="*/ 2586413 h 6858000"/>
              <a:gd name="connsiteX35" fmla="*/ 5407503 w 6127519"/>
              <a:gd name="connsiteY35" fmla="*/ 2786290 h 6858000"/>
              <a:gd name="connsiteX36" fmla="*/ 5407356 w 6127519"/>
              <a:gd name="connsiteY36" fmla="*/ 2787545 h 6858000"/>
              <a:gd name="connsiteX37" fmla="*/ 5457023 w 6127519"/>
              <a:gd name="connsiteY37" fmla="*/ 2858292 h 6858000"/>
              <a:gd name="connsiteX38" fmla="*/ 5479298 w 6127519"/>
              <a:gd name="connsiteY38" fmla="*/ 2947791 h 6858000"/>
              <a:gd name="connsiteX39" fmla="*/ 5481770 w 6127519"/>
              <a:gd name="connsiteY39" fmla="*/ 2951352 h 6858000"/>
              <a:gd name="connsiteX40" fmla="*/ 5482415 w 6127519"/>
              <a:gd name="connsiteY40" fmla="*/ 3004079 h 6858000"/>
              <a:gd name="connsiteX41" fmla="*/ 5503944 w 6127519"/>
              <a:gd name="connsiteY41" fmla="*/ 3123335 h 6858000"/>
              <a:gd name="connsiteX42" fmla="*/ 5516007 w 6127519"/>
              <a:gd name="connsiteY42" fmla="*/ 3258473 h 6858000"/>
              <a:gd name="connsiteX43" fmla="*/ 5589758 w 6127519"/>
              <a:gd name="connsiteY43" fmla="*/ 3453699 h 6858000"/>
              <a:gd name="connsiteX44" fmla="*/ 5596144 w 6127519"/>
              <a:gd name="connsiteY44" fmla="*/ 3534624 h 6858000"/>
              <a:gd name="connsiteX45" fmla="*/ 5597750 w 6127519"/>
              <a:gd name="connsiteY45" fmla="*/ 3534129 h 6858000"/>
              <a:gd name="connsiteX46" fmla="*/ 5599700 w 6127519"/>
              <a:gd name="connsiteY46" fmla="*/ 3547221 h 6858000"/>
              <a:gd name="connsiteX47" fmla="*/ 5615031 w 6127519"/>
              <a:gd name="connsiteY47" fmla="*/ 3557482 h 6858000"/>
              <a:gd name="connsiteX48" fmla="*/ 5618377 w 6127519"/>
              <a:gd name="connsiteY48" fmla="*/ 3588431 h 6858000"/>
              <a:gd name="connsiteX49" fmla="*/ 5612155 w 6127519"/>
              <a:gd name="connsiteY49" fmla="*/ 3589869 h 6858000"/>
              <a:gd name="connsiteX50" fmla="*/ 5620843 w 6127519"/>
              <a:gd name="connsiteY50" fmla="*/ 3606745 h 6858000"/>
              <a:gd name="connsiteX51" fmla="*/ 5655472 w 6127519"/>
              <a:gd name="connsiteY51" fmla="*/ 3678877 h 6858000"/>
              <a:gd name="connsiteX52" fmla="*/ 5683015 w 6127519"/>
              <a:gd name="connsiteY52" fmla="*/ 3762025 h 6858000"/>
              <a:gd name="connsiteX53" fmla="*/ 5696643 w 6127519"/>
              <a:gd name="connsiteY53" fmla="*/ 3773888 h 6858000"/>
              <a:gd name="connsiteX54" fmla="*/ 5707995 w 6127519"/>
              <a:gd name="connsiteY54" fmla="*/ 3781685 h 6858000"/>
              <a:gd name="connsiteX55" fmla="*/ 5768491 w 6127519"/>
              <a:gd name="connsiteY55" fmla="*/ 3914399 h 6858000"/>
              <a:gd name="connsiteX56" fmla="*/ 5793123 w 6127519"/>
              <a:gd name="connsiteY56" fmla="*/ 3969952 h 6858000"/>
              <a:gd name="connsiteX57" fmla="*/ 5808321 w 6127519"/>
              <a:gd name="connsiteY57" fmla="*/ 3988153 h 6858000"/>
              <a:gd name="connsiteX58" fmla="*/ 5825621 w 6127519"/>
              <a:gd name="connsiteY58" fmla="*/ 4015525 h 6858000"/>
              <a:gd name="connsiteX59" fmla="*/ 5860672 w 6127519"/>
              <a:gd name="connsiteY59" fmla="*/ 4061579 h 6858000"/>
              <a:gd name="connsiteX60" fmla="*/ 5872173 w 6127519"/>
              <a:gd name="connsiteY60" fmla="*/ 4088497 h 6858000"/>
              <a:gd name="connsiteX61" fmla="*/ 5894095 w 6127519"/>
              <a:gd name="connsiteY61" fmla="*/ 4128857 h 6858000"/>
              <a:gd name="connsiteX62" fmla="*/ 5903513 w 6127519"/>
              <a:gd name="connsiteY62" fmla="*/ 4187661 h 6858000"/>
              <a:gd name="connsiteX63" fmla="*/ 5917114 w 6127519"/>
              <a:gd name="connsiteY63" fmla="*/ 4213096 h 6858000"/>
              <a:gd name="connsiteX64" fmla="*/ 5924233 w 6127519"/>
              <a:gd name="connsiteY64" fmla="*/ 4242060 h 6858000"/>
              <a:gd name="connsiteX65" fmla="*/ 5928910 w 6127519"/>
              <a:gd name="connsiteY65" fmla="*/ 4300973 h 6858000"/>
              <a:gd name="connsiteX66" fmla="*/ 5939320 w 6127519"/>
              <a:gd name="connsiteY66" fmla="*/ 4340435 h 6858000"/>
              <a:gd name="connsiteX67" fmla="*/ 5946705 w 6127519"/>
              <a:gd name="connsiteY67" fmla="*/ 4428051 h 6858000"/>
              <a:gd name="connsiteX68" fmla="*/ 5949261 w 6127519"/>
              <a:gd name="connsiteY68" fmla="*/ 4449185 h 6858000"/>
              <a:gd name="connsiteX69" fmla="*/ 5968960 w 6127519"/>
              <a:gd name="connsiteY69" fmla="*/ 4482655 h 6858000"/>
              <a:gd name="connsiteX70" fmla="*/ 5980106 w 6127519"/>
              <a:gd name="connsiteY70" fmla="*/ 4585087 h 6858000"/>
              <a:gd name="connsiteX71" fmla="*/ 5998138 w 6127519"/>
              <a:gd name="connsiteY71" fmla="*/ 4697518 h 6858000"/>
              <a:gd name="connsiteX72" fmla="*/ 6007819 w 6127519"/>
              <a:gd name="connsiteY72" fmla="*/ 4858148 h 6858000"/>
              <a:gd name="connsiteX73" fmla="*/ 6007749 w 6127519"/>
              <a:gd name="connsiteY73" fmla="*/ 4964715 h 6858000"/>
              <a:gd name="connsiteX74" fmla="*/ 6005269 w 6127519"/>
              <a:gd name="connsiteY74" fmla="*/ 5150567 h 6858000"/>
              <a:gd name="connsiteX75" fmla="*/ 6001127 w 6127519"/>
              <a:gd name="connsiteY75" fmla="*/ 5164609 h 6858000"/>
              <a:gd name="connsiteX76" fmla="*/ 5998514 w 6127519"/>
              <a:gd name="connsiteY76" fmla="*/ 5189673 h 6858000"/>
              <a:gd name="connsiteX77" fmla="*/ 6018409 w 6127519"/>
              <a:gd name="connsiteY77" fmla="*/ 5227157 h 6858000"/>
              <a:gd name="connsiteX78" fmla="*/ 6036748 w 6127519"/>
              <a:gd name="connsiteY78" fmla="*/ 5322752 h 6858000"/>
              <a:gd name="connsiteX79" fmla="*/ 6036943 w 6127519"/>
              <a:gd name="connsiteY79" fmla="*/ 5329480 h 6858000"/>
              <a:gd name="connsiteX80" fmla="*/ 6037677 w 6127519"/>
              <a:gd name="connsiteY80" fmla="*/ 5354807 h 6858000"/>
              <a:gd name="connsiteX81" fmla="*/ 6039728 w 6127519"/>
              <a:gd name="connsiteY81" fmla="*/ 5359416 h 6858000"/>
              <a:gd name="connsiteX82" fmla="*/ 6053435 w 6127519"/>
              <a:gd name="connsiteY82" fmla="*/ 5387547 h 6858000"/>
              <a:gd name="connsiteX83" fmla="*/ 6065933 w 6127519"/>
              <a:gd name="connsiteY83" fmla="*/ 5443002 h 6858000"/>
              <a:gd name="connsiteX84" fmla="*/ 6068640 w 6127519"/>
              <a:gd name="connsiteY84" fmla="*/ 5474503 h 6858000"/>
              <a:gd name="connsiteX85" fmla="*/ 6080922 w 6127519"/>
              <a:gd name="connsiteY85" fmla="*/ 5561070 h 6858000"/>
              <a:gd name="connsiteX86" fmla="*/ 6096949 w 6127519"/>
              <a:gd name="connsiteY86" fmla="*/ 5648179 h 6858000"/>
              <a:gd name="connsiteX87" fmla="*/ 6121353 w 6127519"/>
              <a:gd name="connsiteY87" fmla="*/ 5721725 h 6858000"/>
              <a:gd name="connsiteX88" fmla="*/ 6109884 w 6127519"/>
              <a:gd name="connsiteY88" fmla="*/ 5721959 h 6858000"/>
              <a:gd name="connsiteX89" fmla="*/ 6127024 w 6127519"/>
              <a:gd name="connsiteY89" fmla="*/ 5786902 h 6858000"/>
              <a:gd name="connsiteX90" fmla="*/ 6127519 w 6127519"/>
              <a:gd name="connsiteY90" fmla="*/ 5865775 h 6858000"/>
              <a:gd name="connsiteX91" fmla="*/ 6102493 w 6127519"/>
              <a:gd name="connsiteY91" fmla="*/ 5928602 h 6858000"/>
              <a:gd name="connsiteX92" fmla="*/ 6056863 w 6127519"/>
              <a:gd name="connsiteY92" fmla="*/ 6000643 h 6858000"/>
              <a:gd name="connsiteX93" fmla="*/ 6045436 w 6127519"/>
              <a:gd name="connsiteY93" fmla="*/ 6124480 h 6858000"/>
              <a:gd name="connsiteX94" fmla="*/ 6030489 w 6127519"/>
              <a:gd name="connsiteY94" fmla="*/ 6317666 h 6858000"/>
              <a:gd name="connsiteX95" fmla="*/ 6007492 w 6127519"/>
              <a:gd name="connsiteY95" fmla="*/ 6440818 h 6858000"/>
              <a:gd name="connsiteX96" fmla="*/ 6009467 w 6127519"/>
              <a:gd name="connsiteY96" fmla="*/ 6487076 h 6858000"/>
              <a:gd name="connsiteX97" fmla="*/ 5995064 w 6127519"/>
              <a:gd name="connsiteY97" fmla="*/ 6540791 h 6858000"/>
              <a:gd name="connsiteX98" fmla="*/ 6004510 w 6127519"/>
              <a:gd name="connsiteY98" fmla="*/ 6599256 h 6858000"/>
              <a:gd name="connsiteX99" fmla="*/ 5986207 w 6127519"/>
              <a:gd name="connsiteY99" fmla="*/ 6695855 h 6858000"/>
              <a:gd name="connsiteX100" fmla="*/ 5979428 w 6127519"/>
              <a:gd name="connsiteY100" fmla="*/ 6754678 h 6858000"/>
              <a:gd name="connsiteX101" fmla="*/ 5983398 w 6127519"/>
              <a:gd name="connsiteY101" fmla="*/ 6778641 h 6858000"/>
              <a:gd name="connsiteX102" fmla="*/ 5984543 w 6127519"/>
              <a:gd name="connsiteY102" fmla="*/ 6811016 h 6858000"/>
              <a:gd name="connsiteX103" fmla="*/ 5979671 w 6127519"/>
              <a:gd name="connsiteY103" fmla="*/ 6858000 h 6858000"/>
              <a:gd name="connsiteX104" fmla="*/ 0 w 6127519"/>
              <a:gd name="connsiteY104" fmla="*/ 6858000 h 6858000"/>
              <a:gd name="connsiteX105" fmla="*/ 0 w 6127519"/>
              <a:gd name="connsiteY10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5031 w 6127024"/>
              <a:gd name="connsiteY47" fmla="*/ 3557482 h 6858000"/>
              <a:gd name="connsiteX48" fmla="*/ 5618377 w 6127024"/>
              <a:gd name="connsiteY48" fmla="*/ 3588431 h 6858000"/>
              <a:gd name="connsiteX49" fmla="*/ 5612155 w 6127024"/>
              <a:gd name="connsiteY49" fmla="*/ 3589869 h 6858000"/>
              <a:gd name="connsiteX50" fmla="*/ 5620843 w 6127024"/>
              <a:gd name="connsiteY50" fmla="*/ 3606745 h 6858000"/>
              <a:gd name="connsiteX51" fmla="*/ 5655472 w 6127024"/>
              <a:gd name="connsiteY51" fmla="*/ 3678877 h 6858000"/>
              <a:gd name="connsiteX52" fmla="*/ 5683015 w 6127024"/>
              <a:gd name="connsiteY52" fmla="*/ 3762025 h 6858000"/>
              <a:gd name="connsiteX53" fmla="*/ 5696643 w 6127024"/>
              <a:gd name="connsiteY53" fmla="*/ 3773888 h 6858000"/>
              <a:gd name="connsiteX54" fmla="*/ 5707995 w 6127024"/>
              <a:gd name="connsiteY54" fmla="*/ 3781685 h 6858000"/>
              <a:gd name="connsiteX55" fmla="*/ 5768491 w 6127024"/>
              <a:gd name="connsiteY55" fmla="*/ 3914399 h 6858000"/>
              <a:gd name="connsiteX56" fmla="*/ 5793123 w 6127024"/>
              <a:gd name="connsiteY56" fmla="*/ 3969952 h 6858000"/>
              <a:gd name="connsiteX57" fmla="*/ 5808321 w 6127024"/>
              <a:gd name="connsiteY57" fmla="*/ 3988153 h 6858000"/>
              <a:gd name="connsiteX58" fmla="*/ 5825621 w 6127024"/>
              <a:gd name="connsiteY58" fmla="*/ 4015525 h 6858000"/>
              <a:gd name="connsiteX59" fmla="*/ 5860672 w 6127024"/>
              <a:gd name="connsiteY59" fmla="*/ 4061579 h 6858000"/>
              <a:gd name="connsiteX60" fmla="*/ 5872173 w 6127024"/>
              <a:gd name="connsiteY60" fmla="*/ 4088497 h 6858000"/>
              <a:gd name="connsiteX61" fmla="*/ 5894095 w 6127024"/>
              <a:gd name="connsiteY61" fmla="*/ 4128857 h 6858000"/>
              <a:gd name="connsiteX62" fmla="*/ 5903513 w 6127024"/>
              <a:gd name="connsiteY62" fmla="*/ 4187661 h 6858000"/>
              <a:gd name="connsiteX63" fmla="*/ 5917114 w 6127024"/>
              <a:gd name="connsiteY63" fmla="*/ 4213096 h 6858000"/>
              <a:gd name="connsiteX64" fmla="*/ 5924233 w 6127024"/>
              <a:gd name="connsiteY64" fmla="*/ 4242060 h 6858000"/>
              <a:gd name="connsiteX65" fmla="*/ 5928910 w 6127024"/>
              <a:gd name="connsiteY65" fmla="*/ 4300973 h 6858000"/>
              <a:gd name="connsiteX66" fmla="*/ 5939320 w 6127024"/>
              <a:gd name="connsiteY66" fmla="*/ 4340435 h 6858000"/>
              <a:gd name="connsiteX67" fmla="*/ 5946705 w 6127024"/>
              <a:gd name="connsiteY67" fmla="*/ 4428051 h 6858000"/>
              <a:gd name="connsiteX68" fmla="*/ 5949261 w 6127024"/>
              <a:gd name="connsiteY68" fmla="*/ 4449185 h 6858000"/>
              <a:gd name="connsiteX69" fmla="*/ 5968960 w 6127024"/>
              <a:gd name="connsiteY69" fmla="*/ 4482655 h 6858000"/>
              <a:gd name="connsiteX70" fmla="*/ 5980106 w 6127024"/>
              <a:gd name="connsiteY70" fmla="*/ 4585087 h 6858000"/>
              <a:gd name="connsiteX71" fmla="*/ 5998138 w 6127024"/>
              <a:gd name="connsiteY71" fmla="*/ 4697518 h 6858000"/>
              <a:gd name="connsiteX72" fmla="*/ 6007819 w 6127024"/>
              <a:gd name="connsiteY72" fmla="*/ 4858148 h 6858000"/>
              <a:gd name="connsiteX73" fmla="*/ 6007749 w 6127024"/>
              <a:gd name="connsiteY73" fmla="*/ 4964715 h 6858000"/>
              <a:gd name="connsiteX74" fmla="*/ 6005269 w 6127024"/>
              <a:gd name="connsiteY74" fmla="*/ 5150567 h 6858000"/>
              <a:gd name="connsiteX75" fmla="*/ 6001127 w 6127024"/>
              <a:gd name="connsiteY75" fmla="*/ 5164609 h 6858000"/>
              <a:gd name="connsiteX76" fmla="*/ 5998514 w 6127024"/>
              <a:gd name="connsiteY76" fmla="*/ 5189673 h 6858000"/>
              <a:gd name="connsiteX77" fmla="*/ 6018409 w 6127024"/>
              <a:gd name="connsiteY77" fmla="*/ 5227157 h 6858000"/>
              <a:gd name="connsiteX78" fmla="*/ 6036748 w 6127024"/>
              <a:gd name="connsiteY78" fmla="*/ 5322752 h 6858000"/>
              <a:gd name="connsiteX79" fmla="*/ 6036943 w 6127024"/>
              <a:gd name="connsiteY79" fmla="*/ 5329480 h 6858000"/>
              <a:gd name="connsiteX80" fmla="*/ 6037677 w 6127024"/>
              <a:gd name="connsiteY80" fmla="*/ 5354807 h 6858000"/>
              <a:gd name="connsiteX81" fmla="*/ 6039728 w 6127024"/>
              <a:gd name="connsiteY81" fmla="*/ 5359416 h 6858000"/>
              <a:gd name="connsiteX82" fmla="*/ 6053435 w 6127024"/>
              <a:gd name="connsiteY82" fmla="*/ 5387547 h 6858000"/>
              <a:gd name="connsiteX83" fmla="*/ 6065933 w 6127024"/>
              <a:gd name="connsiteY83" fmla="*/ 5443002 h 6858000"/>
              <a:gd name="connsiteX84" fmla="*/ 6068640 w 6127024"/>
              <a:gd name="connsiteY84" fmla="*/ 5474503 h 6858000"/>
              <a:gd name="connsiteX85" fmla="*/ 6080922 w 6127024"/>
              <a:gd name="connsiteY85" fmla="*/ 5561070 h 6858000"/>
              <a:gd name="connsiteX86" fmla="*/ 6096949 w 6127024"/>
              <a:gd name="connsiteY86" fmla="*/ 5648179 h 6858000"/>
              <a:gd name="connsiteX87" fmla="*/ 6121353 w 6127024"/>
              <a:gd name="connsiteY87" fmla="*/ 5721725 h 6858000"/>
              <a:gd name="connsiteX88" fmla="*/ 6109884 w 6127024"/>
              <a:gd name="connsiteY88" fmla="*/ 5721959 h 6858000"/>
              <a:gd name="connsiteX89" fmla="*/ 6127024 w 6127024"/>
              <a:gd name="connsiteY89" fmla="*/ 5786902 h 6858000"/>
              <a:gd name="connsiteX90" fmla="*/ 6115796 w 6127024"/>
              <a:gd name="connsiteY90" fmla="*/ 5862844 h 6858000"/>
              <a:gd name="connsiteX91" fmla="*/ 6102493 w 6127024"/>
              <a:gd name="connsiteY91" fmla="*/ 5928602 h 6858000"/>
              <a:gd name="connsiteX92" fmla="*/ 6056863 w 6127024"/>
              <a:gd name="connsiteY92" fmla="*/ 6000643 h 6858000"/>
              <a:gd name="connsiteX93" fmla="*/ 6045436 w 6127024"/>
              <a:gd name="connsiteY93" fmla="*/ 6124480 h 6858000"/>
              <a:gd name="connsiteX94" fmla="*/ 6030489 w 6127024"/>
              <a:gd name="connsiteY94" fmla="*/ 6317666 h 6858000"/>
              <a:gd name="connsiteX95" fmla="*/ 6007492 w 6127024"/>
              <a:gd name="connsiteY95" fmla="*/ 6440818 h 6858000"/>
              <a:gd name="connsiteX96" fmla="*/ 6009467 w 6127024"/>
              <a:gd name="connsiteY96" fmla="*/ 6487076 h 6858000"/>
              <a:gd name="connsiteX97" fmla="*/ 5995064 w 6127024"/>
              <a:gd name="connsiteY97" fmla="*/ 6540791 h 6858000"/>
              <a:gd name="connsiteX98" fmla="*/ 6004510 w 6127024"/>
              <a:gd name="connsiteY98" fmla="*/ 6599256 h 6858000"/>
              <a:gd name="connsiteX99" fmla="*/ 5986207 w 6127024"/>
              <a:gd name="connsiteY99" fmla="*/ 6695855 h 6858000"/>
              <a:gd name="connsiteX100" fmla="*/ 5979428 w 6127024"/>
              <a:gd name="connsiteY100" fmla="*/ 6754678 h 6858000"/>
              <a:gd name="connsiteX101" fmla="*/ 5983398 w 6127024"/>
              <a:gd name="connsiteY101" fmla="*/ 6778641 h 6858000"/>
              <a:gd name="connsiteX102" fmla="*/ 5984543 w 6127024"/>
              <a:gd name="connsiteY102" fmla="*/ 6811016 h 6858000"/>
              <a:gd name="connsiteX103" fmla="*/ 5979671 w 6127024"/>
              <a:gd name="connsiteY103" fmla="*/ 6858000 h 6858000"/>
              <a:gd name="connsiteX104" fmla="*/ 0 w 6127024"/>
              <a:gd name="connsiteY104" fmla="*/ 6858000 h 6858000"/>
              <a:gd name="connsiteX105" fmla="*/ 0 w 6127024"/>
              <a:gd name="connsiteY10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5031 w 6127024"/>
              <a:gd name="connsiteY47" fmla="*/ 3557482 h 6858000"/>
              <a:gd name="connsiteX48" fmla="*/ 5618377 w 6127024"/>
              <a:gd name="connsiteY48" fmla="*/ 3588431 h 6858000"/>
              <a:gd name="connsiteX49" fmla="*/ 5612155 w 6127024"/>
              <a:gd name="connsiteY49" fmla="*/ 3589869 h 6858000"/>
              <a:gd name="connsiteX50" fmla="*/ 5620843 w 6127024"/>
              <a:gd name="connsiteY50" fmla="*/ 3606745 h 6858000"/>
              <a:gd name="connsiteX51" fmla="*/ 5655472 w 6127024"/>
              <a:gd name="connsiteY51" fmla="*/ 3678877 h 6858000"/>
              <a:gd name="connsiteX52" fmla="*/ 5683015 w 6127024"/>
              <a:gd name="connsiteY52" fmla="*/ 3762025 h 6858000"/>
              <a:gd name="connsiteX53" fmla="*/ 5696643 w 6127024"/>
              <a:gd name="connsiteY53" fmla="*/ 3773888 h 6858000"/>
              <a:gd name="connsiteX54" fmla="*/ 5768491 w 6127024"/>
              <a:gd name="connsiteY54" fmla="*/ 3914399 h 6858000"/>
              <a:gd name="connsiteX55" fmla="*/ 5793123 w 6127024"/>
              <a:gd name="connsiteY55" fmla="*/ 3969952 h 6858000"/>
              <a:gd name="connsiteX56" fmla="*/ 5808321 w 6127024"/>
              <a:gd name="connsiteY56" fmla="*/ 3988153 h 6858000"/>
              <a:gd name="connsiteX57" fmla="*/ 5825621 w 6127024"/>
              <a:gd name="connsiteY57" fmla="*/ 4015525 h 6858000"/>
              <a:gd name="connsiteX58" fmla="*/ 5860672 w 6127024"/>
              <a:gd name="connsiteY58" fmla="*/ 4061579 h 6858000"/>
              <a:gd name="connsiteX59" fmla="*/ 5872173 w 6127024"/>
              <a:gd name="connsiteY59" fmla="*/ 4088497 h 6858000"/>
              <a:gd name="connsiteX60" fmla="*/ 5894095 w 6127024"/>
              <a:gd name="connsiteY60" fmla="*/ 4128857 h 6858000"/>
              <a:gd name="connsiteX61" fmla="*/ 5903513 w 6127024"/>
              <a:gd name="connsiteY61" fmla="*/ 4187661 h 6858000"/>
              <a:gd name="connsiteX62" fmla="*/ 5917114 w 6127024"/>
              <a:gd name="connsiteY62" fmla="*/ 4213096 h 6858000"/>
              <a:gd name="connsiteX63" fmla="*/ 5924233 w 6127024"/>
              <a:gd name="connsiteY63" fmla="*/ 4242060 h 6858000"/>
              <a:gd name="connsiteX64" fmla="*/ 5928910 w 6127024"/>
              <a:gd name="connsiteY64" fmla="*/ 4300973 h 6858000"/>
              <a:gd name="connsiteX65" fmla="*/ 5939320 w 6127024"/>
              <a:gd name="connsiteY65" fmla="*/ 4340435 h 6858000"/>
              <a:gd name="connsiteX66" fmla="*/ 5946705 w 6127024"/>
              <a:gd name="connsiteY66" fmla="*/ 4428051 h 6858000"/>
              <a:gd name="connsiteX67" fmla="*/ 5949261 w 6127024"/>
              <a:gd name="connsiteY67" fmla="*/ 4449185 h 6858000"/>
              <a:gd name="connsiteX68" fmla="*/ 5968960 w 6127024"/>
              <a:gd name="connsiteY68" fmla="*/ 4482655 h 6858000"/>
              <a:gd name="connsiteX69" fmla="*/ 5980106 w 6127024"/>
              <a:gd name="connsiteY69" fmla="*/ 4585087 h 6858000"/>
              <a:gd name="connsiteX70" fmla="*/ 5998138 w 6127024"/>
              <a:gd name="connsiteY70" fmla="*/ 4697518 h 6858000"/>
              <a:gd name="connsiteX71" fmla="*/ 6007819 w 6127024"/>
              <a:gd name="connsiteY71" fmla="*/ 4858148 h 6858000"/>
              <a:gd name="connsiteX72" fmla="*/ 6007749 w 6127024"/>
              <a:gd name="connsiteY72" fmla="*/ 4964715 h 6858000"/>
              <a:gd name="connsiteX73" fmla="*/ 6005269 w 6127024"/>
              <a:gd name="connsiteY73" fmla="*/ 5150567 h 6858000"/>
              <a:gd name="connsiteX74" fmla="*/ 6001127 w 6127024"/>
              <a:gd name="connsiteY74" fmla="*/ 5164609 h 6858000"/>
              <a:gd name="connsiteX75" fmla="*/ 5998514 w 6127024"/>
              <a:gd name="connsiteY75" fmla="*/ 5189673 h 6858000"/>
              <a:gd name="connsiteX76" fmla="*/ 6018409 w 6127024"/>
              <a:gd name="connsiteY76" fmla="*/ 5227157 h 6858000"/>
              <a:gd name="connsiteX77" fmla="*/ 6036748 w 6127024"/>
              <a:gd name="connsiteY77" fmla="*/ 5322752 h 6858000"/>
              <a:gd name="connsiteX78" fmla="*/ 6036943 w 6127024"/>
              <a:gd name="connsiteY78" fmla="*/ 5329480 h 6858000"/>
              <a:gd name="connsiteX79" fmla="*/ 6037677 w 6127024"/>
              <a:gd name="connsiteY79" fmla="*/ 5354807 h 6858000"/>
              <a:gd name="connsiteX80" fmla="*/ 6039728 w 6127024"/>
              <a:gd name="connsiteY80" fmla="*/ 5359416 h 6858000"/>
              <a:gd name="connsiteX81" fmla="*/ 6053435 w 6127024"/>
              <a:gd name="connsiteY81" fmla="*/ 5387547 h 6858000"/>
              <a:gd name="connsiteX82" fmla="*/ 6065933 w 6127024"/>
              <a:gd name="connsiteY82" fmla="*/ 5443002 h 6858000"/>
              <a:gd name="connsiteX83" fmla="*/ 6068640 w 6127024"/>
              <a:gd name="connsiteY83" fmla="*/ 5474503 h 6858000"/>
              <a:gd name="connsiteX84" fmla="*/ 6080922 w 6127024"/>
              <a:gd name="connsiteY84" fmla="*/ 5561070 h 6858000"/>
              <a:gd name="connsiteX85" fmla="*/ 6096949 w 6127024"/>
              <a:gd name="connsiteY85" fmla="*/ 5648179 h 6858000"/>
              <a:gd name="connsiteX86" fmla="*/ 6121353 w 6127024"/>
              <a:gd name="connsiteY86" fmla="*/ 5721725 h 6858000"/>
              <a:gd name="connsiteX87" fmla="*/ 6109884 w 6127024"/>
              <a:gd name="connsiteY87" fmla="*/ 5721959 h 6858000"/>
              <a:gd name="connsiteX88" fmla="*/ 6127024 w 6127024"/>
              <a:gd name="connsiteY88" fmla="*/ 5786902 h 6858000"/>
              <a:gd name="connsiteX89" fmla="*/ 6115796 w 6127024"/>
              <a:gd name="connsiteY89" fmla="*/ 5862844 h 6858000"/>
              <a:gd name="connsiteX90" fmla="*/ 6102493 w 6127024"/>
              <a:gd name="connsiteY90" fmla="*/ 5928602 h 6858000"/>
              <a:gd name="connsiteX91" fmla="*/ 6056863 w 6127024"/>
              <a:gd name="connsiteY91" fmla="*/ 6000643 h 6858000"/>
              <a:gd name="connsiteX92" fmla="*/ 6045436 w 6127024"/>
              <a:gd name="connsiteY92" fmla="*/ 6124480 h 6858000"/>
              <a:gd name="connsiteX93" fmla="*/ 6030489 w 6127024"/>
              <a:gd name="connsiteY93" fmla="*/ 6317666 h 6858000"/>
              <a:gd name="connsiteX94" fmla="*/ 6007492 w 6127024"/>
              <a:gd name="connsiteY94" fmla="*/ 6440818 h 6858000"/>
              <a:gd name="connsiteX95" fmla="*/ 6009467 w 6127024"/>
              <a:gd name="connsiteY95" fmla="*/ 6487076 h 6858000"/>
              <a:gd name="connsiteX96" fmla="*/ 5995064 w 6127024"/>
              <a:gd name="connsiteY96" fmla="*/ 6540791 h 6858000"/>
              <a:gd name="connsiteX97" fmla="*/ 6004510 w 6127024"/>
              <a:gd name="connsiteY97" fmla="*/ 6599256 h 6858000"/>
              <a:gd name="connsiteX98" fmla="*/ 5986207 w 6127024"/>
              <a:gd name="connsiteY98" fmla="*/ 6695855 h 6858000"/>
              <a:gd name="connsiteX99" fmla="*/ 5979428 w 6127024"/>
              <a:gd name="connsiteY99" fmla="*/ 6754678 h 6858000"/>
              <a:gd name="connsiteX100" fmla="*/ 5983398 w 6127024"/>
              <a:gd name="connsiteY100" fmla="*/ 6778641 h 6858000"/>
              <a:gd name="connsiteX101" fmla="*/ 5984543 w 6127024"/>
              <a:gd name="connsiteY101" fmla="*/ 6811016 h 6858000"/>
              <a:gd name="connsiteX102" fmla="*/ 5979671 w 6127024"/>
              <a:gd name="connsiteY102" fmla="*/ 6858000 h 6858000"/>
              <a:gd name="connsiteX103" fmla="*/ 0 w 6127024"/>
              <a:gd name="connsiteY103" fmla="*/ 6858000 h 6858000"/>
              <a:gd name="connsiteX104" fmla="*/ 0 w 6127024"/>
              <a:gd name="connsiteY104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30982 w 6127024"/>
              <a:gd name="connsiteY8" fmla="*/ 412030 h 6858000"/>
              <a:gd name="connsiteX9" fmla="*/ 5153000 w 6127024"/>
              <a:gd name="connsiteY9" fmla="*/ 507134 h 6858000"/>
              <a:gd name="connsiteX10" fmla="*/ 5171282 w 6127024"/>
              <a:gd name="connsiteY10" fmla="*/ 602071 h 6858000"/>
              <a:gd name="connsiteX11" fmla="*/ 5176196 w 6127024"/>
              <a:gd name="connsiteY11" fmla="*/ 636822 h 6858000"/>
              <a:gd name="connsiteX12" fmla="*/ 5189051 w 6127024"/>
              <a:gd name="connsiteY12" fmla="*/ 782518 h 6858000"/>
              <a:gd name="connsiteX13" fmla="*/ 5221088 w 6127024"/>
              <a:gd name="connsiteY13" fmla="*/ 860193 h 6858000"/>
              <a:gd name="connsiteX14" fmla="*/ 5230806 w 6127024"/>
              <a:gd name="connsiteY14" fmla="*/ 961354 h 6858000"/>
              <a:gd name="connsiteX15" fmla="*/ 5201018 w 6127024"/>
              <a:gd name="connsiteY15" fmla="*/ 1095027 h 6858000"/>
              <a:gd name="connsiteX16" fmla="*/ 5202153 w 6127024"/>
              <a:gd name="connsiteY16" fmla="*/ 1133224 h 6858000"/>
              <a:gd name="connsiteX17" fmla="*/ 5189234 w 6127024"/>
              <a:gd name="connsiteY17" fmla="*/ 1193495 h 6858000"/>
              <a:gd name="connsiteX18" fmla="*/ 5202769 w 6127024"/>
              <a:gd name="connsiteY18" fmla="*/ 1269450 h 6858000"/>
              <a:gd name="connsiteX19" fmla="*/ 5225968 w 6127024"/>
              <a:gd name="connsiteY19" fmla="*/ 1357994 h 6858000"/>
              <a:gd name="connsiteX20" fmla="*/ 5233819 w 6127024"/>
              <a:gd name="connsiteY20" fmla="*/ 1380922 h 6858000"/>
              <a:gd name="connsiteX21" fmla="*/ 5237226 w 6127024"/>
              <a:gd name="connsiteY21" fmla="*/ 1441327 h 6858000"/>
              <a:gd name="connsiteX22" fmla="*/ 5255653 w 6127024"/>
              <a:gd name="connsiteY22" fmla="*/ 1524712 h 6858000"/>
              <a:gd name="connsiteX23" fmla="*/ 5263491 w 6127024"/>
              <a:gd name="connsiteY23" fmla="*/ 1642938 h 6858000"/>
              <a:gd name="connsiteX24" fmla="*/ 5261314 w 6127024"/>
              <a:gd name="connsiteY24" fmla="*/ 1689177 h 6858000"/>
              <a:gd name="connsiteX25" fmla="*/ 5259788 w 6127024"/>
              <a:gd name="connsiteY25" fmla="*/ 1768516 h 6858000"/>
              <a:gd name="connsiteX26" fmla="*/ 5255696 w 6127024"/>
              <a:gd name="connsiteY26" fmla="*/ 1953770 h 6858000"/>
              <a:gd name="connsiteX27" fmla="*/ 5252592 w 6127024"/>
              <a:gd name="connsiteY27" fmla="*/ 2092210 h 6858000"/>
              <a:gd name="connsiteX28" fmla="*/ 5250104 w 6127024"/>
              <a:gd name="connsiteY28" fmla="*/ 2249166 h 6858000"/>
              <a:gd name="connsiteX29" fmla="*/ 5251214 w 6127024"/>
              <a:gd name="connsiteY29" fmla="*/ 2250944 h 6858000"/>
              <a:gd name="connsiteX30" fmla="*/ 5250644 w 6127024"/>
              <a:gd name="connsiteY30" fmla="*/ 2266619 h 6858000"/>
              <a:gd name="connsiteX31" fmla="*/ 5293877 w 6127024"/>
              <a:gd name="connsiteY31" fmla="*/ 2368649 h 6858000"/>
              <a:gd name="connsiteX32" fmla="*/ 5311338 w 6127024"/>
              <a:gd name="connsiteY32" fmla="*/ 2404034 h 6858000"/>
              <a:gd name="connsiteX33" fmla="*/ 5338366 w 6127024"/>
              <a:gd name="connsiteY33" fmla="*/ 2465052 h 6858000"/>
              <a:gd name="connsiteX34" fmla="*/ 5371263 w 6127024"/>
              <a:gd name="connsiteY34" fmla="*/ 2586413 h 6858000"/>
              <a:gd name="connsiteX35" fmla="*/ 5407503 w 6127024"/>
              <a:gd name="connsiteY35" fmla="*/ 2786290 h 6858000"/>
              <a:gd name="connsiteX36" fmla="*/ 5407356 w 6127024"/>
              <a:gd name="connsiteY36" fmla="*/ 2787545 h 6858000"/>
              <a:gd name="connsiteX37" fmla="*/ 5457023 w 6127024"/>
              <a:gd name="connsiteY37" fmla="*/ 2858292 h 6858000"/>
              <a:gd name="connsiteX38" fmla="*/ 5479298 w 6127024"/>
              <a:gd name="connsiteY38" fmla="*/ 2947791 h 6858000"/>
              <a:gd name="connsiteX39" fmla="*/ 5481770 w 6127024"/>
              <a:gd name="connsiteY39" fmla="*/ 2951352 h 6858000"/>
              <a:gd name="connsiteX40" fmla="*/ 5482415 w 6127024"/>
              <a:gd name="connsiteY40" fmla="*/ 3004079 h 6858000"/>
              <a:gd name="connsiteX41" fmla="*/ 5503944 w 6127024"/>
              <a:gd name="connsiteY41" fmla="*/ 3123335 h 6858000"/>
              <a:gd name="connsiteX42" fmla="*/ 5516007 w 6127024"/>
              <a:gd name="connsiteY42" fmla="*/ 3258473 h 6858000"/>
              <a:gd name="connsiteX43" fmla="*/ 5589758 w 6127024"/>
              <a:gd name="connsiteY43" fmla="*/ 3453699 h 6858000"/>
              <a:gd name="connsiteX44" fmla="*/ 5596144 w 6127024"/>
              <a:gd name="connsiteY44" fmla="*/ 3534624 h 6858000"/>
              <a:gd name="connsiteX45" fmla="*/ 5597750 w 6127024"/>
              <a:gd name="connsiteY45" fmla="*/ 3534129 h 6858000"/>
              <a:gd name="connsiteX46" fmla="*/ 5599700 w 6127024"/>
              <a:gd name="connsiteY46" fmla="*/ 3547221 h 6858000"/>
              <a:gd name="connsiteX47" fmla="*/ 5618377 w 6127024"/>
              <a:gd name="connsiteY47" fmla="*/ 3588431 h 6858000"/>
              <a:gd name="connsiteX48" fmla="*/ 5612155 w 6127024"/>
              <a:gd name="connsiteY48" fmla="*/ 3589869 h 6858000"/>
              <a:gd name="connsiteX49" fmla="*/ 5620843 w 6127024"/>
              <a:gd name="connsiteY49" fmla="*/ 3606745 h 6858000"/>
              <a:gd name="connsiteX50" fmla="*/ 5655472 w 6127024"/>
              <a:gd name="connsiteY50" fmla="*/ 3678877 h 6858000"/>
              <a:gd name="connsiteX51" fmla="*/ 5683015 w 6127024"/>
              <a:gd name="connsiteY51" fmla="*/ 3762025 h 6858000"/>
              <a:gd name="connsiteX52" fmla="*/ 5696643 w 6127024"/>
              <a:gd name="connsiteY52" fmla="*/ 3773888 h 6858000"/>
              <a:gd name="connsiteX53" fmla="*/ 5768491 w 6127024"/>
              <a:gd name="connsiteY53" fmla="*/ 3914399 h 6858000"/>
              <a:gd name="connsiteX54" fmla="*/ 5793123 w 6127024"/>
              <a:gd name="connsiteY54" fmla="*/ 3969952 h 6858000"/>
              <a:gd name="connsiteX55" fmla="*/ 5808321 w 6127024"/>
              <a:gd name="connsiteY55" fmla="*/ 3988153 h 6858000"/>
              <a:gd name="connsiteX56" fmla="*/ 5825621 w 6127024"/>
              <a:gd name="connsiteY56" fmla="*/ 4015525 h 6858000"/>
              <a:gd name="connsiteX57" fmla="*/ 5860672 w 6127024"/>
              <a:gd name="connsiteY57" fmla="*/ 4061579 h 6858000"/>
              <a:gd name="connsiteX58" fmla="*/ 5872173 w 6127024"/>
              <a:gd name="connsiteY58" fmla="*/ 4088497 h 6858000"/>
              <a:gd name="connsiteX59" fmla="*/ 5894095 w 6127024"/>
              <a:gd name="connsiteY59" fmla="*/ 4128857 h 6858000"/>
              <a:gd name="connsiteX60" fmla="*/ 5903513 w 6127024"/>
              <a:gd name="connsiteY60" fmla="*/ 4187661 h 6858000"/>
              <a:gd name="connsiteX61" fmla="*/ 5917114 w 6127024"/>
              <a:gd name="connsiteY61" fmla="*/ 4213096 h 6858000"/>
              <a:gd name="connsiteX62" fmla="*/ 5924233 w 6127024"/>
              <a:gd name="connsiteY62" fmla="*/ 4242060 h 6858000"/>
              <a:gd name="connsiteX63" fmla="*/ 5928910 w 6127024"/>
              <a:gd name="connsiteY63" fmla="*/ 4300973 h 6858000"/>
              <a:gd name="connsiteX64" fmla="*/ 5939320 w 6127024"/>
              <a:gd name="connsiteY64" fmla="*/ 4340435 h 6858000"/>
              <a:gd name="connsiteX65" fmla="*/ 5946705 w 6127024"/>
              <a:gd name="connsiteY65" fmla="*/ 4428051 h 6858000"/>
              <a:gd name="connsiteX66" fmla="*/ 5949261 w 6127024"/>
              <a:gd name="connsiteY66" fmla="*/ 4449185 h 6858000"/>
              <a:gd name="connsiteX67" fmla="*/ 5968960 w 6127024"/>
              <a:gd name="connsiteY67" fmla="*/ 4482655 h 6858000"/>
              <a:gd name="connsiteX68" fmla="*/ 5980106 w 6127024"/>
              <a:gd name="connsiteY68" fmla="*/ 4585087 h 6858000"/>
              <a:gd name="connsiteX69" fmla="*/ 5998138 w 6127024"/>
              <a:gd name="connsiteY69" fmla="*/ 4697518 h 6858000"/>
              <a:gd name="connsiteX70" fmla="*/ 6007819 w 6127024"/>
              <a:gd name="connsiteY70" fmla="*/ 4858148 h 6858000"/>
              <a:gd name="connsiteX71" fmla="*/ 6007749 w 6127024"/>
              <a:gd name="connsiteY71" fmla="*/ 4964715 h 6858000"/>
              <a:gd name="connsiteX72" fmla="*/ 6005269 w 6127024"/>
              <a:gd name="connsiteY72" fmla="*/ 5150567 h 6858000"/>
              <a:gd name="connsiteX73" fmla="*/ 6001127 w 6127024"/>
              <a:gd name="connsiteY73" fmla="*/ 5164609 h 6858000"/>
              <a:gd name="connsiteX74" fmla="*/ 5998514 w 6127024"/>
              <a:gd name="connsiteY74" fmla="*/ 5189673 h 6858000"/>
              <a:gd name="connsiteX75" fmla="*/ 6018409 w 6127024"/>
              <a:gd name="connsiteY75" fmla="*/ 5227157 h 6858000"/>
              <a:gd name="connsiteX76" fmla="*/ 6036748 w 6127024"/>
              <a:gd name="connsiteY76" fmla="*/ 5322752 h 6858000"/>
              <a:gd name="connsiteX77" fmla="*/ 6036943 w 6127024"/>
              <a:gd name="connsiteY77" fmla="*/ 5329480 h 6858000"/>
              <a:gd name="connsiteX78" fmla="*/ 6037677 w 6127024"/>
              <a:gd name="connsiteY78" fmla="*/ 5354807 h 6858000"/>
              <a:gd name="connsiteX79" fmla="*/ 6039728 w 6127024"/>
              <a:gd name="connsiteY79" fmla="*/ 5359416 h 6858000"/>
              <a:gd name="connsiteX80" fmla="*/ 6053435 w 6127024"/>
              <a:gd name="connsiteY80" fmla="*/ 5387547 h 6858000"/>
              <a:gd name="connsiteX81" fmla="*/ 6065933 w 6127024"/>
              <a:gd name="connsiteY81" fmla="*/ 5443002 h 6858000"/>
              <a:gd name="connsiteX82" fmla="*/ 6068640 w 6127024"/>
              <a:gd name="connsiteY82" fmla="*/ 5474503 h 6858000"/>
              <a:gd name="connsiteX83" fmla="*/ 6080922 w 6127024"/>
              <a:gd name="connsiteY83" fmla="*/ 5561070 h 6858000"/>
              <a:gd name="connsiteX84" fmla="*/ 6096949 w 6127024"/>
              <a:gd name="connsiteY84" fmla="*/ 5648179 h 6858000"/>
              <a:gd name="connsiteX85" fmla="*/ 6121353 w 6127024"/>
              <a:gd name="connsiteY85" fmla="*/ 5721725 h 6858000"/>
              <a:gd name="connsiteX86" fmla="*/ 6109884 w 6127024"/>
              <a:gd name="connsiteY86" fmla="*/ 5721959 h 6858000"/>
              <a:gd name="connsiteX87" fmla="*/ 6127024 w 6127024"/>
              <a:gd name="connsiteY87" fmla="*/ 5786902 h 6858000"/>
              <a:gd name="connsiteX88" fmla="*/ 6115796 w 6127024"/>
              <a:gd name="connsiteY88" fmla="*/ 5862844 h 6858000"/>
              <a:gd name="connsiteX89" fmla="*/ 6102493 w 6127024"/>
              <a:gd name="connsiteY89" fmla="*/ 5928602 h 6858000"/>
              <a:gd name="connsiteX90" fmla="*/ 6056863 w 6127024"/>
              <a:gd name="connsiteY90" fmla="*/ 6000643 h 6858000"/>
              <a:gd name="connsiteX91" fmla="*/ 6045436 w 6127024"/>
              <a:gd name="connsiteY91" fmla="*/ 6124480 h 6858000"/>
              <a:gd name="connsiteX92" fmla="*/ 6030489 w 6127024"/>
              <a:gd name="connsiteY92" fmla="*/ 6317666 h 6858000"/>
              <a:gd name="connsiteX93" fmla="*/ 6007492 w 6127024"/>
              <a:gd name="connsiteY93" fmla="*/ 6440818 h 6858000"/>
              <a:gd name="connsiteX94" fmla="*/ 6009467 w 6127024"/>
              <a:gd name="connsiteY94" fmla="*/ 6487076 h 6858000"/>
              <a:gd name="connsiteX95" fmla="*/ 5995064 w 6127024"/>
              <a:gd name="connsiteY95" fmla="*/ 6540791 h 6858000"/>
              <a:gd name="connsiteX96" fmla="*/ 6004510 w 6127024"/>
              <a:gd name="connsiteY96" fmla="*/ 6599256 h 6858000"/>
              <a:gd name="connsiteX97" fmla="*/ 5986207 w 6127024"/>
              <a:gd name="connsiteY97" fmla="*/ 6695855 h 6858000"/>
              <a:gd name="connsiteX98" fmla="*/ 5979428 w 6127024"/>
              <a:gd name="connsiteY98" fmla="*/ 6754678 h 6858000"/>
              <a:gd name="connsiteX99" fmla="*/ 5983398 w 6127024"/>
              <a:gd name="connsiteY99" fmla="*/ 6778641 h 6858000"/>
              <a:gd name="connsiteX100" fmla="*/ 5984543 w 6127024"/>
              <a:gd name="connsiteY100" fmla="*/ 6811016 h 6858000"/>
              <a:gd name="connsiteX101" fmla="*/ 5979671 w 6127024"/>
              <a:gd name="connsiteY101" fmla="*/ 6858000 h 6858000"/>
              <a:gd name="connsiteX102" fmla="*/ 0 w 6127024"/>
              <a:gd name="connsiteY102" fmla="*/ 6858000 h 6858000"/>
              <a:gd name="connsiteX103" fmla="*/ 0 w 6127024"/>
              <a:gd name="connsiteY10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30806 w 6127024"/>
              <a:gd name="connsiteY13" fmla="*/ 961354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30806 w 6127024"/>
              <a:gd name="connsiteY13" fmla="*/ 961354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61314 w 6127024"/>
              <a:gd name="connsiteY23" fmla="*/ 1689177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59788 w 6127024"/>
              <a:gd name="connsiteY24" fmla="*/ 1768516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21088 w 6127024"/>
              <a:gd name="connsiteY12" fmla="*/ 860193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202153 w 6127024"/>
              <a:gd name="connsiteY15" fmla="*/ 1133224 h 6858000"/>
              <a:gd name="connsiteX16" fmla="*/ 5189234 w 6127024"/>
              <a:gd name="connsiteY16" fmla="*/ 1193495 h 6858000"/>
              <a:gd name="connsiteX17" fmla="*/ 5202769 w 6127024"/>
              <a:gd name="connsiteY17" fmla="*/ 1269450 h 6858000"/>
              <a:gd name="connsiteX18" fmla="*/ 5225968 w 6127024"/>
              <a:gd name="connsiteY18" fmla="*/ 1357994 h 6858000"/>
              <a:gd name="connsiteX19" fmla="*/ 5233819 w 6127024"/>
              <a:gd name="connsiteY19" fmla="*/ 1380922 h 6858000"/>
              <a:gd name="connsiteX20" fmla="*/ 5237226 w 6127024"/>
              <a:gd name="connsiteY20" fmla="*/ 1441327 h 6858000"/>
              <a:gd name="connsiteX21" fmla="*/ 5255653 w 6127024"/>
              <a:gd name="connsiteY21" fmla="*/ 1524712 h 6858000"/>
              <a:gd name="connsiteX22" fmla="*/ 5263491 w 6127024"/>
              <a:gd name="connsiteY22" fmla="*/ 1642938 h 6858000"/>
              <a:gd name="connsiteX23" fmla="*/ 5256552 w 6127024"/>
              <a:gd name="connsiteY23" fmla="*/ 1672509 h 6858000"/>
              <a:gd name="connsiteX24" fmla="*/ 5266931 w 6127024"/>
              <a:gd name="connsiteY24" fmla="*/ 1866147 h 6858000"/>
              <a:gd name="connsiteX25" fmla="*/ 5255696 w 6127024"/>
              <a:gd name="connsiteY25" fmla="*/ 1953770 h 6858000"/>
              <a:gd name="connsiteX26" fmla="*/ 5252592 w 6127024"/>
              <a:gd name="connsiteY26" fmla="*/ 2092210 h 6858000"/>
              <a:gd name="connsiteX27" fmla="*/ 5250104 w 6127024"/>
              <a:gd name="connsiteY27" fmla="*/ 2249166 h 6858000"/>
              <a:gd name="connsiteX28" fmla="*/ 5251214 w 6127024"/>
              <a:gd name="connsiteY28" fmla="*/ 2250944 h 6858000"/>
              <a:gd name="connsiteX29" fmla="*/ 5250644 w 6127024"/>
              <a:gd name="connsiteY29" fmla="*/ 2266619 h 6858000"/>
              <a:gd name="connsiteX30" fmla="*/ 5293877 w 6127024"/>
              <a:gd name="connsiteY30" fmla="*/ 2368649 h 6858000"/>
              <a:gd name="connsiteX31" fmla="*/ 5311338 w 6127024"/>
              <a:gd name="connsiteY31" fmla="*/ 2404034 h 6858000"/>
              <a:gd name="connsiteX32" fmla="*/ 5338366 w 6127024"/>
              <a:gd name="connsiteY32" fmla="*/ 2465052 h 6858000"/>
              <a:gd name="connsiteX33" fmla="*/ 5371263 w 6127024"/>
              <a:gd name="connsiteY33" fmla="*/ 2586413 h 6858000"/>
              <a:gd name="connsiteX34" fmla="*/ 5407503 w 6127024"/>
              <a:gd name="connsiteY34" fmla="*/ 2786290 h 6858000"/>
              <a:gd name="connsiteX35" fmla="*/ 5407356 w 6127024"/>
              <a:gd name="connsiteY35" fmla="*/ 2787545 h 6858000"/>
              <a:gd name="connsiteX36" fmla="*/ 5457023 w 6127024"/>
              <a:gd name="connsiteY36" fmla="*/ 2858292 h 6858000"/>
              <a:gd name="connsiteX37" fmla="*/ 5479298 w 6127024"/>
              <a:gd name="connsiteY37" fmla="*/ 2947791 h 6858000"/>
              <a:gd name="connsiteX38" fmla="*/ 5481770 w 6127024"/>
              <a:gd name="connsiteY38" fmla="*/ 2951352 h 6858000"/>
              <a:gd name="connsiteX39" fmla="*/ 5482415 w 6127024"/>
              <a:gd name="connsiteY39" fmla="*/ 3004079 h 6858000"/>
              <a:gd name="connsiteX40" fmla="*/ 5503944 w 6127024"/>
              <a:gd name="connsiteY40" fmla="*/ 3123335 h 6858000"/>
              <a:gd name="connsiteX41" fmla="*/ 5516007 w 6127024"/>
              <a:gd name="connsiteY41" fmla="*/ 3258473 h 6858000"/>
              <a:gd name="connsiteX42" fmla="*/ 5589758 w 6127024"/>
              <a:gd name="connsiteY42" fmla="*/ 3453699 h 6858000"/>
              <a:gd name="connsiteX43" fmla="*/ 5596144 w 6127024"/>
              <a:gd name="connsiteY43" fmla="*/ 3534624 h 6858000"/>
              <a:gd name="connsiteX44" fmla="*/ 5597750 w 6127024"/>
              <a:gd name="connsiteY44" fmla="*/ 3534129 h 6858000"/>
              <a:gd name="connsiteX45" fmla="*/ 5599700 w 6127024"/>
              <a:gd name="connsiteY45" fmla="*/ 3547221 h 6858000"/>
              <a:gd name="connsiteX46" fmla="*/ 5618377 w 6127024"/>
              <a:gd name="connsiteY46" fmla="*/ 3588431 h 6858000"/>
              <a:gd name="connsiteX47" fmla="*/ 5612155 w 6127024"/>
              <a:gd name="connsiteY47" fmla="*/ 3589869 h 6858000"/>
              <a:gd name="connsiteX48" fmla="*/ 5620843 w 6127024"/>
              <a:gd name="connsiteY48" fmla="*/ 3606745 h 6858000"/>
              <a:gd name="connsiteX49" fmla="*/ 5655472 w 6127024"/>
              <a:gd name="connsiteY49" fmla="*/ 3678877 h 6858000"/>
              <a:gd name="connsiteX50" fmla="*/ 5683015 w 6127024"/>
              <a:gd name="connsiteY50" fmla="*/ 3762025 h 6858000"/>
              <a:gd name="connsiteX51" fmla="*/ 5696643 w 6127024"/>
              <a:gd name="connsiteY51" fmla="*/ 3773888 h 6858000"/>
              <a:gd name="connsiteX52" fmla="*/ 5768491 w 6127024"/>
              <a:gd name="connsiteY52" fmla="*/ 3914399 h 6858000"/>
              <a:gd name="connsiteX53" fmla="*/ 5793123 w 6127024"/>
              <a:gd name="connsiteY53" fmla="*/ 3969952 h 6858000"/>
              <a:gd name="connsiteX54" fmla="*/ 5808321 w 6127024"/>
              <a:gd name="connsiteY54" fmla="*/ 3988153 h 6858000"/>
              <a:gd name="connsiteX55" fmla="*/ 5825621 w 6127024"/>
              <a:gd name="connsiteY55" fmla="*/ 4015525 h 6858000"/>
              <a:gd name="connsiteX56" fmla="*/ 5860672 w 6127024"/>
              <a:gd name="connsiteY56" fmla="*/ 4061579 h 6858000"/>
              <a:gd name="connsiteX57" fmla="*/ 5872173 w 6127024"/>
              <a:gd name="connsiteY57" fmla="*/ 4088497 h 6858000"/>
              <a:gd name="connsiteX58" fmla="*/ 5894095 w 6127024"/>
              <a:gd name="connsiteY58" fmla="*/ 4128857 h 6858000"/>
              <a:gd name="connsiteX59" fmla="*/ 5903513 w 6127024"/>
              <a:gd name="connsiteY59" fmla="*/ 4187661 h 6858000"/>
              <a:gd name="connsiteX60" fmla="*/ 5917114 w 6127024"/>
              <a:gd name="connsiteY60" fmla="*/ 4213096 h 6858000"/>
              <a:gd name="connsiteX61" fmla="*/ 5924233 w 6127024"/>
              <a:gd name="connsiteY61" fmla="*/ 4242060 h 6858000"/>
              <a:gd name="connsiteX62" fmla="*/ 5928910 w 6127024"/>
              <a:gd name="connsiteY62" fmla="*/ 4300973 h 6858000"/>
              <a:gd name="connsiteX63" fmla="*/ 5939320 w 6127024"/>
              <a:gd name="connsiteY63" fmla="*/ 4340435 h 6858000"/>
              <a:gd name="connsiteX64" fmla="*/ 5946705 w 6127024"/>
              <a:gd name="connsiteY64" fmla="*/ 4428051 h 6858000"/>
              <a:gd name="connsiteX65" fmla="*/ 5949261 w 6127024"/>
              <a:gd name="connsiteY65" fmla="*/ 4449185 h 6858000"/>
              <a:gd name="connsiteX66" fmla="*/ 5968960 w 6127024"/>
              <a:gd name="connsiteY66" fmla="*/ 4482655 h 6858000"/>
              <a:gd name="connsiteX67" fmla="*/ 5980106 w 6127024"/>
              <a:gd name="connsiteY67" fmla="*/ 4585087 h 6858000"/>
              <a:gd name="connsiteX68" fmla="*/ 5998138 w 6127024"/>
              <a:gd name="connsiteY68" fmla="*/ 4697518 h 6858000"/>
              <a:gd name="connsiteX69" fmla="*/ 6007819 w 6127024"/>
              <a:gd name="connsiteY69" fmla="*/ 4858148 h 6858000"/>
              <a:gd name="connsiteX70" fmla="*/ 6007749 w 6127024"/>
              <a:gd name="connsiteY70" fmla="*/ 4964715 h 6858000"/>
              <a:gd name="connsiteX71" fmla="*/ 6005269 w 6127024"/>
              <a:gd name="connsiteY71" fmla="*/ 5150567 h 6858000"/>
              <a:gd name="connsiteX72" fmla="*/ 6001127 w 6127024"/>
              <a:gd name="connsiteY72" fmla="*/ 5164609 h 6858000"/>
              <a:gd name="connsiteX73" fmla="*/ 5998514 w 6127024"/>
              <a:gd name="connsiteY73" fmla="*/ 5189673 h 6858000"/>
              <a:gd name="connsiteX74" fmla="*/ 6018409 w 6127024"/>
              <a:gd name="connsiteY74" fmla="*/ 5227157 h 6858000"/>
              <a:gd name="connsiteX75" fmla="*/ 6036748 w 6127024"/>
              <a:gd name="connsiteY75" fmla="*/ 5322752 h 6858000"/>
              <a:gd name="connsiteX76" fmla="*/ 6036943 w 6127024"/>
              <a:gd name="connsiteY76" fmla="*/ 5329480 h 6858000"/>
              <a:gd name="connsiteX77" fmla="*/ 6037677 w 6127024"/>
              <a:gd name="connsiteY77" fmla="*/ 5354807 h 6858000"/>
              <a:gd name="connsiteX78" fmla="*/ 6039728 w 6127024"/>
              <a:gd name="connsiteY78" fmla="*/ 5359416 h 6858000"/>
              <a:gd name="connsiteX79" fmla="*/ 6053435 w 6127024"/>
              <a:gd name="connsiteY79" fmla="*/ 5387547 h 6858000"/>
              <a:gd name="connsiteX80" fmla="*/ 6065933 w 6127024"/>
              <a:gd name="connsiteY80" fmla="*/ 5443002 h 6858000"/>
              <a:gd name="connsiteX81" fmla="*/ 6068640 w 6127024"/>
              <a:gd name="connsiteY81" fmla="*/ 5474503 h 6858000"/>
              <a:gd name="connsiteX82" fmla="*/ 6080922 w 6127024"/>
              <a:gd name="connsiteY82" fmla="*/ 5561070 h 6858000"/>
              <a:gd name="connsiteX83" fmla="*/ 6096949 w 6127024"/>
              <a:gd name="connsiteY83" fmla="*/ 5648179 h 6858000"/>
              <a:gd name="connsiteX84" fmla="*/ 6121353 w 6127024"/>
              <a:gd name="connsiteY84" fmla="*/ 5721725 h 6858000"/>
              <a:gd name="connsiteX85" fmla="*/ 6109884 w 6127024"/>
              <a:gd name="connsiteY85" fmla="*/ 5721959 h 6858000"/>
              <a:gd name="connsiteX86" fmla="*/ 6127024 w 6127024"/>
              <a:gd name="connsiteY86" fmla="*/ 5786902 h 6858000"/>
              <a:gd name="connsiteX87" fmla="*/ 6115796 w 6127024"/>
              <a:gd name="connsiteY87" fmla="*/ 5862844 h 6858000"/>
              <a:gd name="connsiteX88" fmla="*/ 6102493 w 6127024"/>
              <a:gd name="connsiteY88" fmla="*/ 5928602 h 6858000"/>
              <a:gd name="connsiteX89" fmla="*/ 6056863 w 6127024"/>
              <a:gd name="connsiteY89" fmla="*/ 6000643 h 6858000"/>
              <a:gd name="connsiteX90" fmla="*/ 6045436 w 6127024"/>
              <a:gd name="connsiteY90" fmla="*/ 6124480 h 6858000"/>
              <a:gd name="connsiteX91" fmla="*/ 6030489 w 6127024"/>
              <a:gd name="connsiteY91" fmla="*/ 6317666 h 6858000"/>
              <a:gd name="connsiteX92" fmla="*/ 6007492 w 6127024"/>
              <a:gd name="connsiteY92" fmla="*/ 6440818 h 6858000"/>
              <a:gd name="connsiteX93" fmla="*/ 6009467 w 6127024"/>
              <a:gd name="connsiteY93" fmla="*/ 6487076 h 6858000"/>
              <a:gd name="connsiteX94" fmla="*/ 5995064 w 6127024"/>
              <a:gd name="connsiteY94" fmla="*/ 6540791 h 6858000"/>
              <a:gd name="connsiteX95" fmla="*/ 6004510 w 6127024"/>
              <a:gd name="connsiteY95" fmla="*/ 6599256 h 6858000"/>
              <a:gd name="connsiteX96" fmla="*/ 5986207 w 6127024"/>
              <a:gd name="connsiteY96" fmla="*/ 6695855 h 6858000"/>
              <a:gd name="connsiteX97" fmla="*/ 5979428 w 6127024"/>
              <a:gd name="connsiteY97" fmla="*/ 6754678 h 6858000"/>
              <a:gd name="connsiteX98" fmla="*/ 5983398 w 6127024"/>
              <a:gd name="connsiteY98" fmla="*/ 6778641 h 6858000"/>
              <a:gd name="connsiteX99" fmla="*/ 5984543 w 6127024"/>
              <a:gd name="connsiteY99" fmla="*/ 6811016 h 6858000"/>
              <a:gd name="connsiteX100" fmla="*/ 5979671 w 6127024"/>
              <a:gd name="connsiteY100" fmla="*/ 6858000 h 6858000"/>
              <a:gd name="connsiteX101" fmla="*/ 0 w 6127024"/>
              <a:gd name="connsiteY101" fmla="*/ 6858000 h 6858000"/>
              <a:gd name="connsiteX102" fmla="*/ 0 w 6127024"/>
              <a:gd name="connsiteY10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193495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3819 w 6127024"/>
              <a:gd name="connsiteY18" fmla="*/ 1380922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3819 w 6127024"/>
              <a:gd name="connsiteY18" fmla="*/ 1380922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80106 w 6127024"/>
              <a:gd name="connsiteY66" fmla="*/ 4585087 h 6858000"/>
              <a:gd name="connsiteX67" fmla="*/ 5998138 w 6127024"/>
              <a:gd name="connsiteY67" fmla="*/ 4697518 h 6858000"/>
              <a:gd name="connsiteX68" fmla="*/ 6007819 w 6127024"/>
              <a:gd name="connsiteY68" fmla="*/ 4858148 h 6858000"/>
              <a:gd name="connsiteX69" fmla="*/ 6007749 w 6127024"/>
              <a:gd name="connsiteY69" fmla="*/ 4964715 h 6858000"/>
              <a:gd name="connsiteX70" fmla="*/ 6005269 w 6127024"/>
              <a:gd name="connsiteY70" fmla="*/ 5150567 h 6858000"/>
              <a:gd name="connsiteX71" fmla="*/ 6001127 w 6127024"/>
              <a:gd name="connsiteY71" fmla="*/ 5164609 h 6858000"/>
              <a:gd name="connsiteX72" fmla="*/ 5998514 w 6127024"/>
              <a:gd name="connsiteY72" fmla="*/ 5189673 h 6858000"/>
              <a:gd name="connsiteX73" fmla="*/ 6018409 w 6127024"/>
              <a:gd name="connsiteY73" fmla="*/ 5227157 h 6858000"/>
              <a:gd name="connsiteX74" fmla="*/ 6036748 w 6127024"/>
              <a:gd name="connsiteY74" fmla="*/ 5322752 h 6858000"/>
              <a:gd name="connsiteX75" fmla="*/ 6036943 w 6127024"/>
              <a:gd name="connsiteY75" fmla="*/ 5329480 h 6858000"/>
              <a:gd name="connsiteX76" fmla="*/ 6037677 w 6127024"/>
              <a:gd name="connsiteY76" fmla="*/ 5354807 h 6858000"/>
              <a:gd name="connsiteX77" fmla="*/ 6039728 w 6127024"/>
              <a:gd name="connsiteY77" fmla="*/ 5359416 h 6858000"/>
              <a:gd name="connsiteX78" fmla="*/ 6053435 w 6127024"/>
              <a:gd name="connsiteY78" fmla="*/ 5387547 h 6858000"/>
              <a:gd name="connsiteX79" fmla="*/ 6065933 w 6127024"/>
              <a:gd name="connsiteY79" fmla="*/ 5443002 h 6858000"/>
              <a:gd name="connsiteX80" fmla="*/ 6068640 w 6127024"/>
              <a:gd name="connsiteY80" fmla="*/ 5474503 h 6858000"/>
              <a:gd name="connsiteX81" fmla="*/ 6080922 w 6127024"/>
              <a:gd name="connsiteY81" fmla="*/ 5561070 h 6858000"/>
              <a:gd name="connsiteX82" fmla="*/ 6096949 w 6127024"/>
              <a:gd name="connsiteY82" fmla="*/ 5648179 h 6858000"/>
              <a:gd name="connsiteX83" fmla="*/ 6121353 w 6127024"/>
              <a:gd name="connsiteY83" fmla="*/ 5721725 h 6858000"/>
              <a:gd name="connsiteX84" fmla="*/ 6109884 w 6127024"/>
              <a:gd name="connsiteY84" fmla="*/ 5721959 h 6858000"/>
              <a:gd name="connsiteX85" fmla="*/ 6127024 w 6127024"/>
              <a:gd name="connsiteY85" fmla="*/ 5786902 h 6858000"/>
              <a:gd name="connsiteX86" fmla="*/ 6115796 w 6127024"/>
              <a:gd name="connsiteY86" fmla="*/ 5862844 h 6858000"/>
              <a:gd name="connsiteX87" fmla="*/ 6102493 w 6127024"/>
              <a:gd name="connsiteY87" fmla="*/ 5928602 h 6858000"/>
              <a:gd name="connsiteX88" fmla="*/ 6056863 w 6127024"/>
              <a:gd name="connsiteY88" fmla="*/ 6000643 h 6858000"/>
              <a:gd name="connsiteX89" fmla="*/ 6045436 w 6127024"/>
              <a:gd name="connsiteY89" fmla="*/ 6124480 h 6858000"/>
              <a:gd name="connsiteX90" fmla="*/ 6030489 w 6127024"/>
              <a:gd name="connsiteY90" fmla="*/ 6317666 h 6858000"/>
              <a:gd name="connsiteX91" fmla="*/ 6007492 w 6127024"/>
              <a:gd name="connsiteY91" fmla="*/ 6440818 h 6858000"/>
              <a:gd name="connsiteX92" fmla="*/ 6009467 w 6127024"/>
              <a:gd name="connsiteY92" fmla="*/ 6487076 h 6858000"/>
              <a:gd name="connsiteX93" fmla="*/ 5995064 w 6127024"/>
              <a:gd name="connsiteY93" fmla="*/ 6540791 h 6858000"/>
              <a:gd name="connsiteX94" fmla="*/ 6004510 w 6127024"/>
              <a:gd name="connsiteY94" fmla="*/ 6599256 h 6858000"/>
              <a:gd name="connsiteX95" fmla="*/ 5986207 w 6127024"/>
              <a:gd name="connsiteY95" fmla="*/ 6695855 h 6858000"/>
              <a:gd name="connsiteX96" fmla="*/ 5979428 w 6127024"/>
              <a:gd name="connsiteY96" fmla="*/ 6754678 h 6858000"/>
              <a:gd name="connsiteX97" fmla="*/ 5983398 w 6127024"/>
              <a:gd name="connsiteY97" fmla="*/ 6778641 h 6858000"/>
              <a:gd name="connsiteX98" fmla="*/ 5984543 w 6127024"/>
              <a:gd name="connsiteY98" fmla="*/ 6811016 h 6858000"/>
              <a:gd name="connsiteX99" fmla="*/ 5979671 w 6127024"/>
              <a:gd name="connsiteY99" fmla="*/ 6858000 h 6858000"/>
              <a:gd name="connsiteX100" fmla="*/ 0 w 6127024"/>
              <a:gd name="connsiteY100" fmla="*/ 6858000 h 6858000"/>
              <a:gd name="connsiteX101" fmla="*/ 0 w 6127024"/>
              <a:gd name="connsiteY10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98138 w 6127024"/>
              <a:gd name="connsiteY66" fmla="*/ 4697518 h 6858000"/>
              <a:gd name="connsiteX67" fmla="*/ 6007819 w 6127024"/>
              <a:gd name="connsiteY67" fmla="*/ 4858148 h 6858000"/>
              <a:gd name="connsiteX68" fmla="*/ 6007749 w 6127024"/>
              <a:gd name="connsiteY68" fmla="*/ 4964715 h 6858000"/>
              <a:gd name="connsiteX69" fmla="*/ 6005269 w 6127024"/>
              <a:gd name="connsiteY69" fmla="*/ 5150567 h 6858000"/>
              <a:gd name="connsiteX70" fmla="*/ 6001127 w 6127024"/>
              <a:gd name="connsiteY70" fmla="*/ 5164609 h 6858000"/>
              <a:gd name="connsiteX71" fmla="*/ 5998514 w 6127024"/>
              <a:gd name="connsiteY71" fmla="*/ 5189673 h 6858000"/>
              <a:gd name="connsiteX72" fmla="*/ 6018409 w 6127024"/>
              <a:gd name="connsiteY72" fmla="*/ 5227157 h 6858000"/>
              <a:gd name="connsiteX73" fmla="*/ 6036748 w 6127024"/>
              <a:gd name="connsiteY73" fmla="*/ 5322752 h 6858000"/>
              <a:gd name="connsiteX74" fmla="*/ 6036943 w 6127024"/>
              <a:gd name="connsiteY74" fmla="*/ 5329480 h 6858000"/>
              <a:gd name="connsiteX75" fmla="*/ 6037677 w 6127024"/>
              <a:gd name="connsiteY75" fmla="*/ 5354807 h 6858000"/>
              <a:gd name="connsiteX76" fmla="*/ 6039728 w 6127024"/>
              <a:gd name="connsiteY76" fmla="*/ 5359416 h 6858000"/>
              <a:gd name="connsiteX77" fmla="*/ 6053435 w 6127024"/>
              <a:gd name="connsiteY77" fmla="*/ 5387547 h 6858000"/>
              <a:gd name="connsiteX78" fmla="*/ 6065933 w 6127024"/>
              <a:gd name="connsiteY78" fmla="*/ 5443002 h 6858000"/>
              <a:gd name="connsiteX79" fmla="*/ 6068640 w 6127024"/>
              <a:gd name="connsiteY79" fmla="*/ 5474503 h 6858000"/>
              <a:gd name="connsiteX80" fmla="*/ 6080922 w 6127024"/>
              <a:gd name="connsiteY80" fmla="*/ 5561070 h 6858000"/>
              <a:gd name="connsiteX81" fmla="*/ 6096949 w 6127024"/>
              <a:gd name="connsiteY81" fmla="*/ 5648179 h 6858000"/>
              <a:gd name="connsiteX82" fmla="*/ 6121353 w 6127024"/>
              <a:gd name="connsiteY82" fmla="*/ 5721725 h 6858000"/>
              <a:gd name="connsiteX83" fmla="*/ 6109884 w 6127024"/>
              <a:gd name="connsiteY83" fmla="*/ 5721959 h 6858000"/>
              <a:gd name="connsiteX84" fmla="*/ 6127024 w 6127024"/>
              <a:gd name="connsiteY84" fmla="*/ 5786902 h 6858000"/>
              <a:gd name="connsiteX85" fmla="*/ 6115796 w 6127024"/>
              <a:gd name="connsiteY85" fmla="*/ 5862844 h 6858000"/>
              <a:gd name="connsiteX86" fmla="*/ 6102493 w 6127024"/>
              <a:gd name="connsiteY86" fmla="*/ 5928602 h 6858000"/>
              <a:gd name="connsiteX87" fmla="*/ 6056863 w 6127024"/>
              <a:gd name="connsiteY87" fmla="*/ 6000643 h 6858000"/>
              <a:gd name="connsiteX88" fmla="*/ 6045436 w 6127024"/>
              <a:gd name="connsiteY88" fmla="*/ 6124480 h 6858000"/>
              <a:gd name="connsiteX89" fmla="*/ 6030489 w 6127024"/>
              <a:gd name="connsiteY89" fmla="*/ 6317666 h 6858000"/>
              <a:gd name="connsiteX90" fmla="*/ 6007492 w 6127024"/>
              <a:gd name="connsiteY90" fmla="*/ 6440818 h 6858000"/>
              <a:gd name="connsiteX91" fmla="*/ 6009467 w 6127024"/>
              <a:gd name="connsiteY91" fmla="*/ 6487076 h 6858000"/>
              <a:gd name="connsiteX92" fmla="*/ 5995064 w 6127024"/>
              <a:gd name="connsiteY92" fmla="*/ 6540791 h 6858000"/>
              <a:gd name="connsiteX93" fmla="*/ 6004510 w 6127024"/>
              <a:gd name="connsiteY93" fmla="*/ 6599256 h 6858000"/>
              <a:gd name="connsiteX94" fmla="*/ 5986207 w 6127024"/>
              <a:gd name="connsiteY94" fmla="*/ 6695855 h 6858000"/>
              <a:gd name="connsiteX95" fmla="*/ 5979428 w 6127024"/>
              <a:gd name="connsiteY95" fmla="*/ 6754678 h 6858000"/>
              <a:gd name="connsiteX96" fmla="*/ 5983398 w 6127024"/>
              <a:gd name="connsiteY96" fmla="*/ 6778641 h 6858000"/>
              <a:gd name="connsiteX97" fmla="*/ 5984543 w 6127024"/>
              <a:gd name="connsiteY97" fmla="*/ 6811016 h 6858000"/>
              <a:gd name="connsiteX98" fmla="*/ 5979671 w 6127024"/>
              <a:gd name="connsiteY98" fmla="*/ 6858000 h 6858000"/>
              <a:gd name="connsiteX99" fmla="*/ 0 w 6127024"/>
              <a:gd name="connsiteY99" fmla="*/ 6858000 h 6858000"/>
              <a:gd name="connsiteX100" fmla="*/ 0 w 6127024"/>
              <a:gd name="connsiteY10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12155 w 6127024"/>
              <a:gd name="connsiteY46" fmla="*/ 3589869 h 6858000"/>
              <a:gd name="connsiteX47" fmla="*/ 5620843 w 6127024"/>
              <a:gd name="connsiteY47" fmla="*/ 3606745 h 6858000"/>
              <a:gd name="connsiteX48" fmla="*/ 5655472 w 6127024"/>
              <a:gd name="connsiteY48" fmla="*/ 3678877 h 6858000"/>
              <a:gd name="connsiteX49" fmla="*/ 5683015 w 6127024"/>
              <a:gd name="connsiteY49" fmla="*/ 3762025 h 6858000"/>
              <a:gd name="connsiteX50" fmla="*/ 5696643 w 6127024"/>
              <a:gd name="connsiteY50" fmla="*/ 3773888 h 6858000"/>
              <a:gd name="connsiteX51" fmla="*/ 5768491 w 6127024"/>
              <a:gd name="connsiteY51" fmla="*/ 3914399 h 6858000"/>
              <a:gd name="connsiteX52" fmla="*/ 5793123 w 6127024"/>
              <a:gd name="connsiteY52" fmla="*/ 3969952 h 6858000"/>
              <a:gd name="connsiteX53" fmla="*/ 5808321 w 6127024"/>
              <a:gd name="connsiteY53" fmla="*/ 3988153 h 6858000"/>
              <a:gd name="connsiteX54" fmla="*/ 5825621 w 6127024"/>
              <a:gd name="connsiteY54" fmla="*/ 4015525 h 6858000"/>
              <a:gd name="connsiteX55" fmla="*/ 5860672 w 6127024"/>
              <a:gd name="connsiteY55" fmla="*/ 4061579 h 6858000"/>
              <a:gd name="connsiteX56" fmla="*/ 5872173 w 6127024"/>
              <a:gd name="connsiteY56" fmla="*/ 4088497 h 6858000"/>
              <a:gd name="connsiteX57" fmla="*/ 5894095 w 6127024"/>
              <a:gd name="connsiteY57" fmla="*/ 4128857 h 6858000"/>
              <a:gd name="connsiteX58" fmla="*/ 5903513 w 6127024"/>
              <a:gd name="connsiteY58" fmla="*/ 4187661 h 6858000"/>
              <a:gd name="connsiteX59" fmla="*/ 5917114 w 6127024"/>
              <a:gd name="connsiteY59" fmla="*/ 4213096 h 6858000"/>
              <a:gd name="connsiteX60" fmla="*/ 5924233 w 6127024"/>
              <a:gd name="connsiteY60" fmla="*/ 4242060 h 6858000"/>
              <a:gd name="connsiteX61" fmla="*/ 5928910 w 6127024"/>
              <a:gd name="connsiteY61" fmla="*/ 4300973 h 6858000"/>
              <a:gd name="connsiteX62" fmla="*/ 5939320 w 6127024"/>
              <a:gd name="connsiteY62" fmla="*/ 4340435 h 6858000"/>
              <a:gd name="connsiteX63" fmla="*/ 5946705 w 6127024"/>
              <a:gd name="connsiteY63" fmla="*/ 4428051 h 6858000"/>
              <a:gd name="connsiteX64" fmla="*/ 5949261 w 6127024"/>
              <a:gd name="connsiteY64" fmla="*/ 4449185 h 6858000"/>
              <a:gd name="connsiteX65" fmla="*/ 5968960 w 6127024"/>
              <a:gd name="connsiteY65" fmla="*/ 4482655 h 6858000"/>
              <a:gd name="connsiteX66" fmla="*/ 5998138 w 6127024"/>
              <a:gd name="connsiteY66" fmla="*/ 4697518 h 6858000"/>
              <a:gd name="connsiteX67" fmla="*/ 6007819 w 6127024"/>
              <a:gd name="connsiteY67" fmla="*/ 4858148 h 6858000"/>
              <a:gd name="connsiteX68" fmla="*/ 6007749 w 6127024"/>
              <a:gd name="connsiteY68" fmla="*/ 4964715 h 6858000"/>
              <a:gd name="connsiteX69" fmla="*/ 6005269 w 6127024"/>
              <a:gd name="connsiteY69" fmla="*/ 5150567 h 6858000"/>
              <a:gd name="connsiteX70" fmla="*/ 6001127 w 6127024"/>
              <a:gd name="connsiteY70" fmla="*/ 5164609 h 6858000"/>
              <a:gd name="connsiteX71" fmla="*/ 5998514 w 6127024"/>
              <a:gd name="connsiteY71" fmla="*/ 5189673 h 6858000"/>
              <a:gd name="connsiteX72" fmla="*/ 6018409 w 6127024"/>
              <a:gd name="connsiteY72" fmla="*/ 5227157 h 6858000"/>
              <a:gd name="connsiteX73" fmla="*/ 6036748 w 6127024"/>
              <a:gd name="connsiteY73" fmla="*/ 5322752 h 6858000"/>
              <a:gd name="connsiteX74" fmla="*/ 6036943 w 6127024"/>
              <a:gd name="connsiteY74" fmla="*/ 5329480 h 6858000"/>
              <a:gd name="connsiteX75" fmla="*/ 6037677 w 6127024"/>
              <a:gd name="connsiteY75" fmla="*/ 5354807 h 6858000"/>
              <a:gd name="connsiteX76" fmla="*/ 6039728 w 6127024"/>
              <a:gd name="connsiteY76" fmla="*/ 5359416 h 6858000"/>
              <a:gd name="connsiteX77" fmla="*/ 6053435 w 6127024"/>
              <a:gd name="connsiteY77" fmla="*/ 5387547 h 6858000"/>
              <a:gd name="connsiteX78" fmla="*/ 6065933 w 6127024"/>
              <a:gd name="connsiteY78" fmla="*/ 5443002 h 6858000"/>
              <a:gd name="connsiteX79" fmla="*/ 6068640 w 6127024"/>
              <a:gd name="connsiteY79" fmla="*/ 5474503 h 6858000"/>
              <a:gd name="connsiteX80" fmla="*/ 6080922 w 6127024"/>
              <a:gd name="connsiteY80" fmla="*/ 5561070 h 6858000"/>
              <a:gd name="connsiteX81" fmla="*/ 6096949 w 6127024"/>
              <a:gd name="connsiteY81" fmla="*/ 5648179 h 6858000"/>
              <a:gd name="connsiteX82" fmla="*/ 6121353 w 6127024"/>
              <a:gd name="connsiteY82" fmla="*/ 5721725 h 6858000"/>
              <a:gd name="connsiteX83" fmla="*/ 6109884 w 6127024"/>
              <a:gd name="connsiteY83" fmla="*/ 5721959 h 6858000"/>
              <a:gd name="connsiteX84" fmla="*/ 6127024 w 6127024"/>
              <a:gd name="connsiteY84" fmla="*/ 5786902 h 6858000"/>
              <a:gd name="connsiteX85" fmla="*/ 6115796 w 6127024"/>
              <a:gd name="connsiteY85" fmla="*/ 5862844 h 6858000"/>
              <a:gd name="connsiteX86" fmla="*/ 6102493 w 6127024"/>
              <a:gd name="connsiteY86" fmla="*/ 5928602 h 6858000"/>
              <a:gd name="connsiteX87" fmla="*/ 6056863 w 6127024"/>
              <a:gd name="connsiteY87" fmla="*/ 6000643 h 6858000"/>
              <a:gd name="connsiteX88" fmla="*/ 6045436 w 6127024"/>
              <a:gd name="connsiteY88" fmla="*/ 6124480 h 6858000"/>
              <a:gd name="connsiteX89" fmla="*/ 6030489 w 6127024"/>
              <a:gd name="connsiteY89" fmla="*/ 6317666 h 6858000"/>
              <a:gd name="connsiteX90" fmla="*/ 6007492 w 6127024"/>
              <a:gd name="connsiteY90" fmla="*/ 6440818 h 6858000"/>
              <a:gd name="connsiteX91" fmla="*/ 6009467 w 6127024"/>
              <a:gd name="connsiteY91" fmla="*/ 6487076 h 6858000"/>
              <a:gd name="connsiteX92" fmla="*/ 5995064 w 6127024"/>
              <a:gd name="connsiteY92" fmla="*/ 6540791 h 6858000"/>
              <a:gd name="connsiteX93" fmla="*/ 6004510 w 6127024"/>
              <a:gd name="connsiteY93" fmla="*/ 6599256 h 6858000"/>
              <a:gd name="connsiteX94" fmla="*/ 5986207 w 6127024"/>
              <a:gd name="connsiteY94" fmla="*/ 6695855 h 6858000"/>
              <a:gd name="connsiteX95" fmla="*/ 5979428 w 6127024"/>
              <a:gd name="connsiteY95" fmla="*/ 6754678 h 6858000"/>
              <a:gd name="connsiteX96" fmla="*/ 5983398 w 6127024"/>
              <a:gd name="connsiteY96" fmla="*/ 6778641 h 6858000"/>
              <a:gd name="connsiteX97" fmla="*/ 5984543 w 6127024"/>
              <a:gd name="connsiteY97" fmla="*/ 6811016 h 6858000"/>
              <a:gd name="connsiteX98" fmla="*/ 5979671 w 6127024"/>
              <a:gd name="connsiteY98" fmla="*/ 6858000 h 6858000"/>
              <a:gd name="connsiteX99" fmla="*/ 0 w 6127024"/>
              <a:gd name="connsiteY99" fmla="*/ 6858000 h 6858000"/>
              <a:gd name="connsiteX100" fmla="*/ 0 w 6127024"/>
              <a:gd name="connsiteY10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20843 w 6127024"/>
              <a:gd name="connsiteY46" fmla="*/ 3606745 h 6858000"/>
              <a:gd name="connsiteX47" fmla="*/ 5655472 w 6127024"/>
              <a:gd name="connsiteY47" fmla="*/ 3678877 h 6858000"/>
              <a:gd name="connsiteX48" fmla="*/ 5683015 w 6127024"/>
              <a:gd name="connsiteY48" fmla="*/ 3762025 h 6858000"/>
              <a:gd name="connsiteX49" fmla="*/ 5696643 w 6127024"/>
              <a:gd name="connsiteY49" fmla="*/ 3773888 h 6858000"/>
              <a:gd name="connsiteX50" fmla="*/ 5768491 w 6127024"/>
              <a:gd name="connsiteY50" fmla="*/ 3914399 h 6858000"/>
              <a:gd name="connsiteX51" fmla="*/ 5793123 w 6127024"/>
              <a:gd name="connsiteY51" fmla="*/ 3969952 h 6858000"/>
              <a:gd name="connsiteX52" fmla="*/ 5808321 w 6127024"/>
              <a:gd name="connsiteY52" fmla="*/ 3988153 h 6858000"/>
              <a:gd name="connsiteX53" fmla="*/ 5825621 w 6127024"/>
              <a:gd name="connsiteY53" fmla="*/ 4015525 h 6858000"/>
              <a:gd name="connsiteX54" fmla="*/ 5860672 w 6127024"/>
              <a:gd name="connsiteY54" fmla="*/ 4061579 h 6858000"/>
              <a:gd name="connsiteX55" fmla="*/ 5872173 w 6127024"/>
              <a:gd name="connsiteY55" fmla="*/ 4088497 h 6858000"/>
              <a:gd name="connsiteX56" fmla="*/ 5894095 w 6127024"/>
              <a:gd name="connsiteY56" fmla="*/ 4128857 h 6858000"/>
              <a:gd name="connsiteX57" fmla="*/ 5903513 w 6127024"/>
              <a:gd name="connsiteY57" fmla="*/ 4187661 h 6858000"/>
              <a:gd name="connsiteX58" fmla="*/ 5917114 w 6127024"/>
              <a:gd name="connsiteY58" fmla="*/ 4213096 h 6858000"/>
              <a:gd name="connsiteX59" fmla="*/ 5924233 w 6127024"/>
              <a:gd name="connsiteY59" fmla="*/ 4242060 h 6858000"/>
              <a:gd name="connsiteX60" fmla="*/ 5928910 w 6127024"/>
              <a:gd name="connsiteY60" fmla="*/ 4300973 h 6858000"/>
              <a:gd name="connsiteX61" fmla="*/ 5939320 w 6127024"/>
              <a:gd name="connsiteY61" fmla="*/ 4340435 h 6858000"/>
              <a:gd name="connsiteX62" fmla="*/ 5946705 w 6127024"/>
              <a:gd name="connsiteY62" fmla="*/ 4428051 h 6858000"/>
              <a:gd name="connsiteX63" fmla="*/ 5949261 w 6127024"/>
              <a:gd name="connsiteY63" fmla="*/ 4449185 h 6858000"/>
              <a:gd name="connsiteX64" fmla="*/ 5968960 w 6127024"/>
              <a:gd name="connsiteY64" fmla="*/ 4482655 h 6858000"/>
              <a:gd name="connsiteX65" fmla="*/ 5998138 w 6127024"/>
              <a:gd name="connsiteY65" fmla="*/ 4697518 h 6858000"/>
              <a:gd name="connsiteX66" fmla="*/ 6007819 w 6127024"/>
              <a:gd name="connsiteY66" fmla="*/ 4858148 h 6858000"/>
              <a:gd name="connsiteX67" fmla="*/ 6007749 w 6127024"/>
              <a:gd name="connsiteY67" fmla="*/ 4964715 h 6858000"/>
              <a:gd name="connsiteX68" fmla="*/ 6005269 w 6127024"/>
              <a:gd name="connsiteY68" fmla="*/ 5150567 h 6858000"/>
              <a:gd name="connsiteX69" fmla="*/ 6001127 w 6127024"/>
              <a:gd name="connsiteY69" fmla="*/ 5164609 h 6858000"/>
              <a:gd name="connsiteX70" fmla="*/ 5998514 w 6127024"/>
              <a:gd name="connsiteY70" fmla="*/ 5189673 h 6858000"/>
              <a:gd name="connsiteX71" fmla="*/ 6018409 w 6127024"/>
              <a:gd name="connsiteY71" fmla="*/ 5227157 h 6858000"/>
              <a:gd name="connsiteX72" fmla="*/ 6036748 w 6127024"/>
              <a:gd name="connsiteY72" fmla="*/ 5322752 h 6858000"/>
              <a:gd name="connsiteX73" fmla="*/ 6036943 w 6127024"/>
              <a:gd name="connsiteY73" fmla="*/ 5329480 h 6858000"/>
              <a:gd name="connsiteX74" fmla="*/ 6037677 w 6127024"/>
              <a:gd name="connsiteY74" fmla="*/ 5354807 h 6858000"/>
              <a:gd name="connsiteX75" fmla="*/ 6039728 w 6127024"/>
              <a:gd name="connsiteY75" fmla="*/ 5359416 h 6858000"/>
              <a:gd name="connsiteX76" fmla="*/ 6053435 w 6127024"/>
              <a:gd name="connsiteY76" fmla="*/ 5387547 h 6858000"/>
              <a:gd name="connsiteX77" fmla="*/ 6065933 w 6127024"/>
              <a:gd name="connsiteY77" fmla="*/ 5443002 h 6858000"/>
              <a:gd name="connsiteX78" fmla="*/ 6068640 w 6127024"/>
              <a:gd name="connsiteY78" fmla="*/ 5474503 h 6858000"/>
              <a:gd name="connsiteX79" fmla="*/ 6080922 w 6127024"/>
              <a:gd name="connsiteY79" fmla="*/ 5561070 h 6858000"/>
              <a:gd name="connsiteX80" fmla="*/ 6096949 w 6127024"/>
              <a:gd name="connsiteY80" fmla="*/ 5648179 h 6858000"/>
              <a:gd name="connsiteX81" fmla="*/ 6121353 w 6127024"/>
              <a:gd name="connsiteY81" fmla="*/ 5721725 h 6858000"/>
              <a:gd name="connsiteX82" fmla="*/ 6109884 w 6127024"/>
              <a:gd name="connsiteY82" fmla="*/ 5721959 h 6858000"/>
              <a:gd name="connsiteX83" fmla="*/ 6127024 w 6127024"/>
              <a:gd name="connsiteY83" fmla="*/ 5786902 h 6858000"/>
              <a:gd name="connsiteX84" fmla="*/ 6115796 w 6127024"/>
              <a:gd name="connsiteY84" fmla="*/ 5862844 h 6858000"/>
              <a:gd name="connsiteX85" fmla="*/ 6102493 w 6127024"/>
              <a:gd name="connsiteY85" fmla="*/ 5928602 h 6858000"/>
              <a:gd name="connsiteX86" fmla="*/ 6056863 w 6127024"/>
              <a:gd name="connsiteY86" fmla="*/ 6000643 h 6858000"/>
              <a:gd name="connsiteX87" fmla="*/ 6045436 w 6127024"/>
              <a:gd name="connsiteY87" fmla="*/ 6124480 h 6858000"/>
              <a:gd name="connsiteX88" fmla="*/ 6030489 w 6127024"/>
              <a:gd name="connsiteY88" fmla="*/ 6317666 h 6858000"/>
              <a:gd name="connsiteX89" fmla="*/ 6007492 w 6127024"/>
              <a:gd name="connsiteY89" fmla="*/ 6440818 h 6858000"/>
              <a:gd name="connsiteX90" fmla="*/ 6009467 w 6127024"/>
              <a:gd name="connsiteY90" fmla="*/ 6487076 h 6858000"/>
              <a:gd name="connsiteX91" fmla="*/ 5995064 w 6127024"/>
              <a:gd name="connsiteY91" fmla="*/ 6540791 h 6858000"/>
              <a:gd name="connsiteX92" fmla="*/ 6004510 w 6127024"/>
              <a:gd name="connsiteY92" fmla="*/ 6599256 h 6858000"/>
              <a:gd name="connsiteX93" fmla="*/ 5986207 w 6127024"/>
              <a:gd name="connsiteY93" fmla="*/ 6695855 h 6858000"/>
              <a:gd name="connsiteX94" fmla="*/ 5979428 w 6127024"/>
              <a:gd name="connsiteY94" fmla="*/ 6754678 h 6858000"/>
              <a:gd name="connsiteX95" fmla="*/ 5983398 w 6127024"/>
              <a:gd name="connsiteY95" fmla="*/ 6778641 h 6858000"/>
              <a:gd name="connsiteX96" fmla="*/ 5984543 w 6127024"/>
              <a:gd name="connsiteY96" fmla="*/ 6811016 h 6858000"/>
              <a:gd name="connsiteX97" fmla="*/ 5979671 w 6127024"/>
              <a:gd name="connsiteY97" fmla="*/ 6858000 h 6858000"/>
              <a:gd name="connsiteX98" fmla="*/ 0 w 6127024"/>
              <a:gd name="connsiteY98" fmla="*/ 6858000 h 6858000"/>
              <a:gd name="connsiteX99" fmla="*/ 0 w 6127024"/>
              <a:gd name="connsiteY99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599700 w 6127024"/>
              <a:gd name="connsiteY44" fmla="*/ 3547221 h 6858000"/>
              <a:gd name="connsiteX45" fmla="*/ 5618377 w 6127024"/>
              <a:gd name="connsiteY45" fmla="*/ 3588431 h 6858000"/>
              <a:gd name="connsiteX46" fmla="*/ 5655472 w 6127024"/>
              <a:gd name="connsiteY46" fmla="*/ 3678877 h 6858000"/>
              <a:gd name="connsiteX47" fmla="*/ 5683015 w 6127024"/>
              <a:gd name="connsiteY47" fmla="*/ 3762025 h 6858000"/>
              <a:gd name="connsiteX48" fmla="*/ 5696643 w 6127024"/>
              <a:gd name="connsiteY48" fmla="*/ 3773888 h 6858000"/>
              <a:gd name="connsiteX49" fmla="*/ 5768491 w 6127024"/>
              <a:gd name="connsiteY49" fmla="*/ 3914399 h 6858000"/>
              <a:gd name="connsiteX50" fmla="*/ 5793123 w 6127024"/>
              <a:gd name="connsiteY50" fmla="*/ 3969952 h 6858000"/>
              <a:gd name="connsiteX51" fmla="*/ 5808321 w 6127024"/>
              <a:gd name="connsiteY51" fmla="*/ 3988153 h 6858000"/>
              <a:gd name="connsiteX52" fmla="*/ 5825621 w 6127024"/>
              <a:gd name="connsiteY52" fmla="*/ 4015525 h 6858000"/>
              <a:gd name="connsiteX53" fmla="*/ 5860672 w 6127024"/>
              <a:gd name="connsiteY53" fmla="*/ 4061579 h 6858000"/>
              <a:gd name="connsiteX54" fmla="*/ 5872173 w 6127024"/>
              <a:gd name="connsiteY54" fmla="*/ 4088497 h 6858000"/>
              <a:gd name="connsiteX55" fmla="*/ 5894095 w 6127024"/>
              <a:gd name="connsiteY55" fmla="*/ 4128857 h 6858000"/>
              <a:gd name="connsiteX56" fmla="*/ 5903513 w 6127024"/>
              <a:gd name="connsiteY56" fmla="*/ 4187661 h 6858000"/>
              <a:gd name="connsiteX57" fmla="*/ 5917114 w 6127024"/>
              <a:gd name="connsiteY57" fmla="*/ 4213096 h 6858000"/>
              <a:gd name="connsiteX58" fmla="*/ 5924233 w 6127024"/>
              <a:gd name="connsiteY58" fmla="*/ 4242060 h 6858000"/>
              <a:gd name="connsiteX59" fmla="*/ 5928910 w 6127024"/>
              <a:gd name="connsiteY59" fmla="*/ 4300973 h 6858000"/>
              <a:gd name="connsiteX60" fmla="*/ 5939320 w 6127024"/>
              <a:gd name="connsiteY60" fmla="*/ 4340435 h 6858000"/>
              <a:gd name="connsiteX61" fmla="*/ 5946705 w 6127024"/>
              <a:gd name="connsiteY61" fmla="*/ 4428051 h 6858000"/>
              <a:gd name="connsiteX62" fmla="*/ 5949261 w 6127024"/>
              <a:gd name="connsiteY62" fmla="*/ 4449185 h 6858000"/>
              <a:gd name="connsiteX63" fmla="*/ 5968960 w 6127024"/>
              <a:gd name="connsiteY63" fmla="*/ 4482655 h 6858000"/>
              <a:gd name="connsiteX64" fmla="*/ 5998138 w 6127024"/>
              <a:gd name="connsiteY64" fmla="*/ 4697518 h 6858000"/>
              <a:gd name="connsiteX65" fmla="*/ 6007819 w 6127024"/>
              <a:gd name="connsiteY65" fmla="*/ 4858148 h 6858000"/>
              <a:gd name="connsiteX66" fmla="*/ 6007749 w 6127024"/>
              <a:gd name="connsiteY66" fmla="*/ 4964715 h 6858000"/>
              <a:gd name="connsiteX67" fmla="*/ 6005269 w 6127024"/>
              <a:gd name="connsiteY67" fmla="*/ 5150567 h 6858000"/>
              <a:gd name="connsiteX68" fmla="*/ 6001127 w 6127024"/>
              <a:gd name="connsiteY68" fmla="*/ 5164609 h 6858000"/>
              <a:gd name="connsiteX69" fmla="*/ 5998514 w 6127024"/>
              <a:gd name="connsiteY69" fmla="*/ 5189673 h 6858000"/>
              <a:gd name="connsiteX70" fmla="*/ 6018409 w 6127024"/>
              <a:gd name="connsiteY70" fmla="*/ 5227157 h 6858000"/>
              <a:gd name="connsiteX71" fmla="*/ 6036748 w 6127024"/>
              <a:gd name="connsiteY71" fmla="*/ 5322752 h 6858000"/>
              <a:gd name="connsiteX72" fmla="*/ 6036943 w 6127024"/>
              <a:gd name="connsiteY72" fmla="*/ 5329480 h 6858000"/>
              <a:gd name="connsiteX73" fmla="*/ 6037677 w 6127024"/>
              <a:gd name="connsiteY73" fmla="*/ 5354807 h 6858000"/>
              <a:gd name="connsiteX74" fmla="*/ 6039728 w 6127024"/>
              <a:gd name="connsiteY74" fmla="*/ 5359416 h 6858000"/>
              <a:gd name="connsiteX75" fmla="*/ 6053435 w 6127024"/>
              <a:gd name="connsiteY75" fmla="*/ 5387547 h 6858000"/>
              <a:gd name="connsiteX76" fmla="*/ 6065933 w 6127024"/>
              <a:gd name="connsiteY76" fmla="*/ 5443002 h 6858000"/>
              <a:gd name="connsiteX77" fmla="*/ 6068640 w 6127024"/>
              <a:gd name="connsiteY77" fmla="*/ 5474503 h 6858000"/>
              <a:gd name="connsiteX78" fmla="*/ 6080922 w 6127024"/>
              <a:gd name="connsiteY78" fmla="*/ 5561070 h 6858000"/>
              <a:gd name="connsiteX79" fmla="*/ 6096949 w 6127024"/>
              <a:gd name="connsiteY79" fmla="*/ 5648179 h 6858000"/>
              <a:gd name="connsiteX80" fmla="*/ 6121353 w 6127024"/>
              <a:gd name="connsiteY80" fmla="*/ 5721725 h 6858000"/>
              <a:gd name="connsiteX81" fmla="*/ 6109884 w 6127024"/>
              <a:gd name="connsiteY81" fmla="*/ 5721959 h 6858000"/>
              <a:gd name="connsiteX82" fmla="*/ 6127024 w 6127024"/>
              <a:gd name="connsiteY82" fmla="*/ 5786902 h 6858000"/>
              <a:gd name="connsiteX83" fmla="*/ 6115796 w 6127024"/>
              <a:gd name="connsiteY83" fmla="*/ 5862844 h 6858000"/>
              <a:gd name="connsiteX84" fmla="*/ 6102493 w 6127024"/>
              <a:gd name="connsiteY84" fmla="*/ 5928602 h 6858000"/>
              <a:gd name="connsiteX85" fmla="*/ 6056863 w 6127024"/>
              <a:gd name="connsiteY85" fmla="*/ 6000643 h 6858000"/>
              <a:gd name="connsiteX86" fmla="*/ 6045436 w 6127024"/>
              <a:gd name="connsiteY86" fmla="*/ 6124480 h 6858000"/>
              <a:gd name="connsiteX87" fmla="*/ 6030489 w 6127024"/>
              <a:gd name="connsiteY87" fmla="*/ 6317666 h 6858000"/>
              <a:gd name="connsiteX88" fmla="*/ 6007492 w 6127024"/>
              <a:gd name="connsiteY88" fmla="*/ 6440818 h 6858000"/>
              <a:gd name="connsiteX89" fmla="*/ 6009467 w 6127024"/>
              <a:gd name="connsiteY89" fmla="*/ 6487076 h 6858000"/>
              <a:gd name="connsiteX90" fmla="*/ 5995064 w 6127024"/>
              <a:gd name="connsiteY90" fmla="*/ 6540791 h 6858000"/>
              <a:gd name="connsiteX91" fmla="*/ 6004510 w 6127024"/>
              <a:gd name="connsiteY91" fmla="*/ 6599256 h 6858000"/>
              <a:gd name="connsiteX92" fmla="*/ 5986207 w 6127024"/>
              <a:gd name="connsiteY92" fmla="*/ 6695855 h 6858000"/>
              <a:gd name="connsiteX93" fmla="*/ 5979428 w 6127024"/>
              <a:gd name="connsiteY93" fmla="*/ 6754678 h 6858000"/>
              <a:gd name="connsiteX94" fmla="*/ 5983398 w 6127024"/>
              <a:gd name="connsiteY94" fmla="*/ 6778641 h 6858000"/>
              <a:gd name="connsiteX95" fmla="*/ 5984543 w 6127024"/>
              <a:gd name="connsiteY95" fmla="*/ 6811016 h 6858000"/>
              <a:gd name="connsiteX96" fmla="*/ 5979671 w 6127024"/>
              <a:gd name="connsiteY96" fmla="*/ 6858000 h 6858000"/>
              <a:gd name="connsiteX97" fmla="*/ 0 w 6127024"/>
              <a:gd name="connsiteY97" fmla="*/ 6858000 h 6858000"/>
              <a:gd name="connsiteX98" fmla="*/ 0 w 6127024"/>
              <a:gd name="connsiteY98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17114 w 6127024"/>
              <a:gd name="connsiteY56" fmla="*/ 4213096 h 6858000"/>
              <a:gd name="connsiteX57" fmla="*/ 5924233 w 6127024"/>
              <a:gd name="connsiteY57" fmla="*/ 4242060 h 6858000"/>
              <a:gd name="connsiteX58" fmla="*/ 5928910 w 6127024"/>
              <a:gd name="connsiteY58" fmla="*/ 4300973 h 6858000"/>
              <a:gd name="connsiteX59" fmla="*/ 5939320 w 6127024"/>
              <a:gd name="connsiteY59" fmla="*/ 4340435 h 6858000"/>
              <a:gd name="connsiteX60" fmla="*/ 5946705 w 6127024"/>
              <a:gd name="connsiteY60" fmla="*/ 4428051 h 6858000"/>
              <a:gd name="connsiteX61" fmla="*/ 5949261 w 6127024"/>
              <a:gd name="connsiteY61" fmla="*/ 4449185 h 6858000"/>
              <a:gd name="connsiteX62" fmla="*/ 5968960 w 6127024"/>
              <a:gd name="connsiteY62" fmla="*/ 4482655 h 6858000"/>
              <a:gd name="connsiteX63" fmla="*/ 5998138 w 6127024"/>
              <a:gd name="connsiteY63" fmla="*/ 4697518 h 6858000"/>
              <a:gd name="connsiteX64" fmla="*/ 6007819 w 6127024"/>
              <a:gd name="connsiteY64" fmla="*/ 4858148 h 6858000"/>
              <a:gd name="connsiteX65" fmla="*/ 6007749 w 6127024"/>
              <a:gd name="connsiteY65" fmla="*/ 4964715 h 6858000"/>
              <a:gd name="connsiteX66" fmla="*/ 6005269 w 6127024"/>
              <a:gd name="connsiteY66" fmla="*/ 5150567 h 6858000"/>
              <a:gd name="connsiteX67" fmla="*/ 6001127 w 6127024"/>
              <a:gd name="connsiteY67" fmla="*/ 5164609 h 6858000"/>
              <a:gd name="connsiteX68" fmla="*/ 5998514 w 6127024"/>
              <a:gd name="connsiteY68" fmla="*/ 5189673 h 6858000"/>
              <a:gd name="connsiteX69" fmla="*/ 6018409 w 6127024"/>
              <a:gd name="connsiteY69" fmla="*/ 5227157 h 6858000"/>
              <a:gd name="connsiteX70" fmla="*/ 6036748 w 6127024"/>
              <a:gd name="connsiteY70" fmla="*/ 5322752 h 6858000"/>
              <a:gd name="connsiteX71" fmla="*/ 6036943 w 6127024"/>
              <a:gd name="connsiteY71" fmla="*/ 5329480 h 6858000"/>
              <a:gd name="connsiteX72" fmla="*/ 6037677 w 6127024"/>
              <a:gd name="connsiteY72" fmla="*/ 5354807 h 6858000"/>
              <a:gd name="connsiteX73" fmla="*/ 6039728 w 6127024"/>
              <a:gd name="connsiteY73" fmla="*/ 5359416 h 6858000"/>
              <a:gd name="connsiteX74" fmla="*/ 6053435 w 6127024"/>
              <a:gd name="connsiteY74" fmla="*/ 5387547 h 6858000"/>
              <a:gd name="connsiteX75" fmla="*/ 6065933 w 6127024"/>
              <a:gd name="connsiteY75" fmla="*/ 5443002 h 6858000"/>
              <a:gd name="connsiteX76" fmla="*/ 6068640 w 6127024"/>
              <a:gd name="connsiteY76" fmla="*/ 5474503 h 6858000"/>
              <a:gd name="connsiteX77" fmla="*/ 6080922 w 6127024"/>
              <a:gd name="connsiteY77" fmla="*/ 5561070 h 6858000"/>
              <a:gd name="connsiteX78" fmla="*/ 6096949 w 6127024"/>
              <a:gd name="connsiteY78" fmla="*/ 5648179 h 6858000"/>
              <a:gd name="connsiteX79" fmla="*/ 6121353 w 6127024"/>
              <a:gd name="connsiteY79" fmla="*/ 5721725 h 6858000"/>
              <a:gd name="connsiteX80" fmla="*/ 6109884 w 6127024"/>
              <a:gd name="connsiteY80" fmla="*/ 5721959 h 6858000"/>
              <a:gd name="connsiteX81" fmla="*/ 6127024 w 6127024"/>
              <a:gd name="connsiteY81" fmla="*/ 5786902 h 6858000"/>
              <a:gd name="connsiteX82" fmla="*/ 6115796 w 6127024"/>
              <a:gd name="connsiteY82" fmla="*/ 5862844 h 6858000"/>
              <a:gd name="connsiteX83" fmla="*/ 6102493 w 6127024"/>
              <a:gd name="connsiteY83" fmla="*/ 5928602 h 6858000"/>
              <a:gd name="connsiteX84" fmla="*/ 6056863 w 6127024"/>
              <a:gd name="connsiteY84" fmla="*/ 6000643 h 6858000"/>
              <a:gd name="connsiteX85" fmla="*/ 6045436 w 6127024"/>
              <a:gd name="connsiteY85" fmla="*/ 6124480 h 6858000"/>
              <a:gd name="connsiteX86" fmla="*/ 6030489 w 6127024"/>
              <a:gd name="connsiteY86" fmla="*/ 6317666 h 6858000"/>
              <a:gd name="connsiteX87" fmla="*/ 6007492 w 6127024"/>
              <a:gd name="connsiteY87" fmla="*/ 6440818 h 6858000"/>
              <a:gd name="connsiteX88" fmla="*/ 6009467 w 6127024"/>
              <a:gd name="connsiteY88" fmla="*/ 6487076 h 6858000"/>
              <a:gd name="connsiteX89" fmla="*/ 5995064 w 6127024"/>
              <a:gd name="connsiteY89" fmla="*/ 6540791 h 6858000"/>
              <a:gd name="connsiteX90" fmla="*/ 6004510 w 6127024"/>
              <a:gd name="connsiteY90" fmla="*/ 6599256 h 6858000"/>
              <a:gd name="connsiteX91" fmla="*/ 5986207 w 6127024"/>
              <a:gd name="connsiteY91" fmla="*/ 6695855 h 6858000"/>
              <a:gd name="connsiteX92" fmla="*/ 5979428 w 6127024"/>
              <a:gd name="connsiteY92" fmla="*/ 6754678 h 6858000"/>
              <a:gd name="connsiteX93" fmla="*/ 5983398 w 6127024"/>
              <a:gd name="connsiteY93" fmla="*/ 6778641 h 6858000"/>
              <a:gd name="connsiteX94" fmla="*/ 5984543 w 6127024"/>
              <a:gd name="connsiteY94" fmla="*/ 6811016 h 6858000"/>
              <a:gd name="connsiteX95" fmla="*/ 5979671 w 6127024"/>
              <a:gd name="connsiteY95" fmla="*/ 6858000 h 6858000"/>
              <a:gd name="connsiteX96" fmla="*/ 0 w 6127024"/>
              <a:gd name="connsiteY96" fmla="*/ 6858000 h 6858000"/>
              <a:gd name="connsiteX97" fmla="*/ 0 w 6127024"/>
              <a:gd name="connsiteY97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17114 w 6127024"/>
              <a:gd name="connsiteY56" fmla="*/ 4213096 h 6858000"/>
              <a:gd name="connsiteX57" fmla="*/ 5924233 w 6127024"/>
              <a:gd name="connsiteY57" fmla="*/ 4242060 h 6858000"/>
              <a:gd name="connsiteX58" fmla="*/ 5928910 w 6127024"/>
              <a:gd name="connsiteY58" fmla="*/ 4300973 h 6858000"/>
              <a:gd name="connsiteX59" fmla="*/ 5946705 w 6127024"/>
              <a:gd name="connsiteY59" fmla="*/ 4428051 h 6858000"/>
              <a:gd name="connsiteX60" fmla="*/ 5949261 w 6127024"/>
              <a:gd name="connsiteY60" fmla="*/ 4449185 h 6858000"/>
              <a:gd name="connsiteX61" fmla="*/ 5968960 w 6127024"/>
              <a:gd name="connsiteY61" fmla="*/ 4482655 h 6858000"/>
              <a:gd name="connsiteX62" fmla="*/ 5998138 w 6127024"/>
              <a:gd name="connsiteY62" fmla="*/ 4697518 h 6858000"/>
              <a:gd name="connsiteX63" fmla="*/ 6007819 w 6127024"/>
              <a:gd name="connsiteY63" fmla="*/ 4858148 h 6858000"/>
              <a:gd name="connsiteX64" fmla="*/ 6007749 w 6127024"/>
              <a:gd name="connsiteY64" fmla="*/ 4964715 h 6858000"/>
              <a:gd name="connsiteX65" fmla="*/ 6005269 w 6127024"/>
              <a:gd name="connsiteY65" fmla="*/ 5150567 h 6858000"/>
              <a:gd name="connsiteX66" fmla="*/ 6001127 w 6127024"/>
              <a:gd name="connsiteY66" fmla="*/ 5164609 h 6858000"/>
              <a:gd name="connsiteX67" fmla="*/ 5998514 w 6127024"/>
              <a:gd name="connsiteY67" fmla="*/ 5189673 h 6858000"/>
              <a:gd name="connsiteX68" fmla="*/ 6018409 w 6127024"/>
              <a:gd name="connsiteY68" fmla="*/ 5227157 h 6858000"/>
              <a:gd name="connsiteX69" fmla="*/ 6036748 w 6127024"/>
              <a:gd name="connsiteY69" fmla="*/ 5322752 h 6858000"/>
              <a:gd name="connsiteX70" fmla="*/ 6036943 w 6127024"/>
              <a:gd name="connsiteY70" fmla="*/ 5329480 h 6858000"/>
              <a:gd name="connsiteX71" fmla="*/ 6037677 w 6127024"/>
              <a:gd name="connsiteY71" fmla="*/ 5354807 h 6858000"/>
              <a:gd name="connsiteX72" fmla="*/ 6039728 w 6127024"/>
              <a:gd name="connsiteY72" fmla="*/ 5359416 h 6858000"/>
              <a:gd name="connsiteX73" fmla="*/ 6053435 w 6127024"/>
              <a:gd name="connsiteY73" fmla="*/ 5387547 h 6858000"/>
              <a:gd name="connsiteX74" fmla="*/ 6065933 w 6127024"/>
              <a:gd name="connsiteY74" fmla="*/ 5443002 h 6858000"/>
              <a:gd name="connsiteX75" fmla="*/ 6068640 w 6127024"/>
              <a:gd name="connsiteY75" fmla="*/ 5474503 h 6858000"/>
              <a:gd name="connsiteX76" fmla="*/ 6080922 w 6127024"/>
              <a:gd name="connsiteY76" fmla="*/ 5561070 h 6858000"/>
              <a:gd name="connsiteX77" fmla="*/ 6096949 w 6127024"/>
              <a:gd name="connsiteY77" fmla="*/ 5648179 h 6858000"/>
              <a:gd name="connsiteX78" fmla="*/ 6121353 w 6127024"/>
              <a:gd name="connsiteY78" fmla="*/ 5721725 h 6858000"/>
              <a:gd name="connsiteX79" fmla="*/ 6109884 w 6127024"/>
              <a:gd name="connsiteY79" fmla="*/ 5721959 h 6858000"/>
              <a:gd name="connsiteX80" fmla="*/ 6127024 w 6127024"/>
              <a:gd name="connsiteY80" fmla="*/ 5786902 h 6858000"/>
              <a:gd name="connsiteX81" fmla="*/ 6115796 w 6127024"/>
              <a:gd name="connsiteY81" fmla="*/ 5862844 h 6858000"/>
              <a:gd name="connsiteX82" fmla="*/ 6102493 w 6127024"/>
              <a:gd name="connsiteY82" fmla="*/ 5928602 h 6858000"/>
              <a:gd name="connsiteX83" fmla="*/ 6056863 w 6127024"/>
              <a:gd name="connsiteY83" fmla="*/ 6000643 h 6858000"/>
              <a:gd name="connsiteX84" fmla="*/ 6045436 w 6127024"/>
              <a:gd name="connsiteY84" fmla="*/ 6124480 h 6858000"/>
              <a:gd name="connsiteX85" fmla="*/ 6030489 w 6127024"/>
              <a:gd name="connsiteY85" fmla="*/ 6317666 h 6858000"/>
              <a:gd name="connsiteX86" fmla="*/ 6007492 w 6127024"/>
              <a:gd name="connsiteY86" fmla="*/ 6440818 h 6858000"/>
              <a:gd name="connsiteX87" fmla="*/ 6009467 w 6127024"/>
              <a:gd name="connsiteY87" fmla="*/ 6487076 h 6858000"/>
              <a:gd name="connsiteX88" fmla="*/ 5995064 w 6127024"/>
              <a:gd name="connsiteY88" fmla="*/ 6540791 h 6858000"/>
              <a:gd name="connsiteX89" fmla="*/ 6004510 w 6127024"/>
              <a:gd name="connsiteY89" fmla="*/ 6599256 h 6858000"/>
              <a:gd name="connsiteX90" fmla="*/ 5986207 w 6127024"/>
              <a:gd name="connsiteY90" fmla="*/ 6695855 h 6858000"/>
              <a:gd name="connsiteX91" fmla="*/ 5979428 w 6127024"/>
              <a:gd name="connsiteY91" fmla="*/ 6754678 h 6858000"/>
              <a:gd name="connsiteX92" fmla="*/ 5983398 w 6127024"/>
              <a:gd name="connsiteY92" fmla="*/ 6778641 h 6858000"/>
              <a:gd name="connsiteX93" fmla="*/ 5984543 w 6127024"/>
              <a:gd name="connsiteY93" fmla="*/ 6811016 h 6858000"/>
              <a:gd name="connsiteX94" fmla="*/ 5979671 w 6127024"/>
              <a:gd name="connsiteY94" fmla="*/ 6858000 h 6858000"/>
              <a:gd name="connsiteX95" fmla="*/ 0 w 6127024"/>
              <a:gd name="connsiteY95" fmla="*/ 6858000 h 6858000"/>
              <a:gd name="connsiteX96" fmla="*/ 0 w 6127024"/>
              <a:gd name="connsiteY96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24233 w 6127024"/>
              <a:gd name="connsiteY56" fmla="*/ 4242060 h 6858000"/>
              <a:gd name="connsiteX57" fmla="*/ 5928910 w 6127024"/>
              <a:gd name="connsiteY57" fmla="*/ 4300973 h 6858000"/>
              <a:gd name="connsiteX58" fmla="*/ 5946705 w 6127024"/>
              <a:gd name="connsiteY58" fmla="*/ 4428051 h 6858000"/>
              <a:gd name="connsiteX59" fmla="*/ 5949261 w 6127024"/>
              <a:gd name="connsiteY59" fmla="*/ 4449185 h 6858000"/>
              <a:gd name="connsiteX60" fmla="*/ 5968960 w 6127024"/>
              <a:gd name="connsiteY60" fmla="*/ 4482655 h 6858000"/>
              <a:gd name="connsiteX61" fmla="*/ 5998138 w 6127024"/>
              <a:gd name="connsiteY61" fmla="*/ 4697518 h 6858000"/>
              <a:gd name="connsiteX62" fmla="*/ 6007819 w 6127024"/>
              <a:gd name="connsiteY62" fmla="*/ 4858148 h 6858000"/>
              <a:gd name="connsiteX63" fmla="*/ 6007749 w 6127024"/>
              <a:gd name="connsiteY63" fmla="*/ 4964715 h 6858000"/>
              <a:gd name="connsiteX64" fmla="*/ 6005269 w 6127024"/>
              <a:gd name="connsiteY64" fmla="*/ 5150567 h 6858000"/>
              <a:gd name="connsiteX65" fmla="*/ 6001127 w 6127024"/>
              <a:gd name="connsiteY65" fmla="*/ 5164609 h 6858000"/>
              <a:gd name="connsiteX66" fmla="*/ 5998514 w 6127024"/>
              <a:gd name="connsiteY66" fmla="*/ 5189673 h 6858000"/>
              <a:gd name="connsiteX67" fmla="*/ 6018409 w 6127024"/>
              <a:gd name="connsiteY67" fmla="*/ 5227157 h 6858000"/>
              <a:gd name="connsiteX68" fmla="*/ 6036748 w 6127024"/>
              <a:gd name="connsiteY68" fmla="*/ 5322752 h 6858000"/>
              <a:gd name="connsiteX69" fmla="*/ 6036943 w 6127024"/>
              <a:gd name="connsiteY69" fmla="*/ 5329480 h 6858000"/>
              <a:gd name="connsiteX70" fmla="*/ 6037677 w 6127024"/>
              <a:gd name="connsiteY70" fmla="*/ 5354807 h 6858000"/>
              <a:gd name="connsiteX71" fmla="*/ 6039728 w 6127024"/>
              <a:gd name="connsiteY71" fmla="*/ 5359416 h 6858000"/>
              <a:gd name="connsiteX72" fmla="*/ 6053435 w 6127024"/>
              <a:gd name="connsiteY72" fmla="*/ 5387547 h 6858000"/>
              <a:gd name="connsiteX73" fmla="*/ 6065933 w 6127024"/>
              <a:gd name="connsiteY73" fmla="*/ 5443002 h 6858000"/>
              <a:gd name="connsiteX74" fmla="*/ 6068640 w 6127024"/>
              <a:gd name="connsiteY74" fmla="*/ 5474503 h 6858000"/>
              <a:gd name="connsiteX75" fmla="*/ 6080922 w 6127024"/>
              <a:gd name="connsiteY75" fmla="*/ 5561070 h 6858000"/>
              <a:gd name="connsiteX76" fmla="*/ 6096949 w 6127024"/>
              <a:gd name="connsiteY76" fmla="*/ 5648179 h 6858000"/>
              <a:gd name="connsiteX77" fmla="*/ 6121353 w 6127024"/>
              <a:gd name="connsiteY77" fmla="*/ 5721725 h 6858000"/>
              <a:gd name="connsiteX78" fmla="*/ 6109884 w 6127024"/>
              <a:gd name="connsiteY78" fmla="*/ 5721959 h 6858000"/>
              <a:gd name="connsiteX79" fmla="*/ 6127024 w 6127024"/>
              <a:gd name="connsiteY79" fmla="*/ 5786902 h 6858000"/>
              <a:gd name="connsiteX80" fmla="*/ 6115796 w 6127024"/>
              <a:gd name="connsiteY80" fmla="*/ 5862844 h 6858000"/>
              <a:gd name="connsiteX81" fmla="*/ 6102493 w 6127024"/>
              <a:gd name="connsiteY81" fmla="*/ 5928602 h 6858000"/>
              <a:gd name="connsiteX82" fmla="*/ 6056863 w 6127024"/>
              <a:gd name="connsiteY82" fmla="*/ 6000643 h 6858000"/>
              <a:gd name="connsiteX83" fmla="*/ 6045436 w 6127024"/>
              <a:gd name="connsiteY83" fmla="*/ 6124480 h 6858000"/>
              <a:gd name="connsiteX84" fmla="*/ 6030489 w 6127024"/>
              <a:gd name="connsiteY84" fmla="*/ 6317666 h 6858000"/>
              <a:gd name="connsiteX85" fmla="*/ 6007492 w 6127024"/>
              <a:gd name="connsiteY85" fmla="*/ 6440818 h 6858000"/>
              <a:gd name="connsiteX86" fmla="*/ 6009467 w 6127024"/>
              <a:gd name="connsiteY86" fmla="*/ 6487076 h 6858000"/>
              <a:gd name="connsiteX87" fmla="*/ 5995064 w 6127024"/>
              <a:gd name="connsiteY87" fmla="*/ 6540791 h 6858000"/>
              <a:gd name="connsiteX88" fmla="*/ 6004510 w 6127024"/>
              <a:gd name="connsiteY88" fmla="*/ 6599256 h 6858000"/>
              <a:gd name="connsiteX89" fmla="*/ 5986207 w 6127024"/>
              <a:gd name="connsiteY89" fmla="*/ 6695855 h 6858000"/>
              <a:gd name="connsiteX90" fmla="*/ 5979428 w 6127024"/>
              <a:gd name="connsiteY90" fmla="*/ 6754678 h 6858000"/>
              <a:gd name="connsiteX91" fmla="*/ 5983398 w 6127024"/>
              <a:gd name="connsiteY91" fmla="*/ 6778641 h 6858000"/>
              <a:gd name="connsiteX92" fmla="*/ 5984543 w 6127024"/>
              <a:gd name="connsiteY92" fmla="*/ 6811016 h 6858000"/>
              <a:gd name="connsiteX93" fmla="*/ 5979671 w 6127024"/>
              <a:gd name="connsiteY93" fmla="*/ 6858000 h 6858000"/>
              <a:gd name="connsiteX94" fmla="*/ 0 w 6127024"/>
              <a:gd name="connsiteY94" fmla="*/ 6858000 h 6858000"/>
              <a:gd name="connsiteX95" fmla="*/ 0 w 6127024"/>
              <a:gd name="connsiteY95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28910 w 6127024"/>
              <a:gd name="connsiteY56" fmla="*/ 4300973 h 6858000"/>
              <a:gd name="connsiteX57" fmla="*/ 5946705 w 6127024"/>
              <a:gd name="connsiteY57" fmla="*/ 4428051 h 6858000"/>
              <a:gd name="connsiteX58" fmla="*/ 5949261 w 6127024"/>
              <a:gd name="connsiteY58" fmla="*/ 4449185 h 6858000"/>
              <a:gd name="connsiteX59" fmla="*/ 5968960 w 6127024"/>
              <a:gd name="connsiteY59" fmla="*/ 4482655 h 6858000"/>
              <a:gd name="connsiteX60" fmla="*/ 5998138 w 6127024"/>
              <a:gd name="connsiteY60" fmla="*/ 4697518 h 6858000"/>
              <a:gd name="connsiteX61" fmla="*/ 6007819 w 6127024"/>
              <a:gd name="connsiteY61" fmla="*/ 4858148 h 6858000"/>
              <a:gd name="connsiteX62" fmla="*/ 6007749 w 6127024"/>
              <a:gd name="connsiteY62" fmla="*/ 4964715 h 6858000"/>
              <a:gd name="connsiteX63" fmla="*/ 6005269 w 6127024"/>
              <a:gd name="connsiteY63" fmla="*/ 5150567 h 6858000"/>
              <a:gd name="connsiteX64" fmla="*/ 6001127 w 6127024"/>
              <a:gd name="connsiteY64" fmla="*/ 5164609 h 6858000"/>
              <a:gd name="connsiteX65" fmla="*/ 5998514 w 6127024"/>
              <a:gd name="connsiteY65" fmla="*/ 5189673 h 6858000"/>
              <a:gd name="connsiteX66" fmla="*/ 6018409 w 6127024"/>
              <a:gd name="connsiteY66" fmla="*/ 5227157 h 6858000"/>
              <a:gd name="connsiteX67" fmla="*/ 6036748 w 6127024"/>
              <a:gd name="connsiteY67" fmla="*/ 5322752 h 6858000"/>
              <a:gd name="connsiteX68" fmla="*/ 6036943 w 6127024"/>
              <a:gd name="connsiteY68" fmla="*/ 5329480 h 6858000"/>
              <a:gd name="connsiteX69" fmla="*/ 6037677 w 6127024"/>
              <a:gd name="connsiteY69" fmla="*/ 5354807 h 6858000"/>
              <a:gd name="connsiteX70" fmla="*/ 6039728 w 6127024"/>
              <a:gd name="connsiteY70" fmla="*/ 5359416 h 6858000"/>
              <a:gd name="connsiteX71" fmla="*/ 6053435 w 6127024"/>
              <a:gd name="connsiteY71" fmla="*/ 5387547 h 6858000"/>
              <a:gd name="connsiteX72" fmla="*/ 6065933 w 6127024"/>
              <a:gd name="connsiteY72" fmla="*/ 5443002 h 6858000"/>
              <a:gd name="connsiteX73" fmla="*/ 6068640 w 6127024"/>
              <a:gd name="connsiteY73" fmla="*/ 5474503 h 6858000"/>
              <a:gd name="connsiteX74" fmla="*/ 6080922 w 6127024"/>
              <a:gd name="connsiteY74" fmla="*/ 5561070 h 6858000"/>
              <a:gd name="connsiteX75" fmla="*/ 6096949 w 6127024"/>
              <a:gd name="connsiteY75" fmla="*/ 5648179 h 6858000"/>
              <a:gd name="connsiteX76" fmla="*/ 6121353 w 6127024"/>
              <a:gd name="connsiteY76" fmla="*/ 5721725 h 6858000"/>
              <a:gd name="connsiteX77" fmla="*/ 6109884 w 6127024"/>
              <a:gd name="connsiteY77" fmla="*/ 5721959 h 6858000"/>
              <a:gd name="connsiteX78" fmla="*/ 6127024 w 6127024"/>
              <a:gd name="connsiteY78" fmla="*/ 5786902 h 6858000"/>
              <a:gd name="connsiteX79" fmla="*/ 6115796 w 6127024"/>
              <a:gd name="connsiteY79" fmla="*/ 5862844 h 6858000"/>
              <a:gd name="connsiteX80" fmla="*/ 6102493 w 6127024"/>
              <a:gd name="connsiteY80" fmla="*/ 5928602 h 6858000"/>
              <a:gd name="connsiteX81" fmla="*/ 6056863 w 6127024"/>
              <a:gd name="connsiteY81" fmla="*/ 6000643 h 6858000"/>
              <a:gd name="connsiteX82" fmla="*/ 6045436 w 6127024"/>
              <a:gd name="connsiteY82" fmla="*/ 6124480 h 6858000"/>
              <a:gd name="connsiteX83" fmla="*/ 6030489 w 6127024"/>
              <a:gd name="connsiteY83" fmla="*/ 6317666 h 6858000"/>
              <a:gd name="connsiteX84" fmla="*/ 6007492 w 6127024"/>
              <a:gd name="connsiteY84" fmla="*/ 6440818 h 6858000"/>
              <a:gd name="connsiteX85" fmla="*/ 6009467 w 6127024"/>
              <a:gd name="connsiteY85" fmla="*/ 6487076 h 6858000"/>
              <a:gd name="connsiteX86" fmla="*/ 5995064 w 6127024"/>
              <a:gd name="connsiteY86" fmla="*/ 6540791 h 6858000"/>
              <a:gd name="connsiteX87" fmla="*/ 6004510 w 6127024"/>
              <a:gd name="connsiteY87" fmla="*/ 6599256 h 6858000"/>
              <a:gd name="connsiteX88" fmla="*/ 5986207 w 6127024"/>
              <a:gd name="connsiteY88" fmla="*/ 6695855 h 6858000"/>
              <a:gd name="connsiteX89" fmla="*/ 5979428 w 6127024"/>
              <a:gd name="connsiteY89" fmla="*/ 6754678 h 6858000"/>
              <a:gd name="connsiteX90" fmla="*/ 5983398 w 6127024"/>
              <a:gd name="connsiteY90" fmla="*/ 6778641 h 6858000"/>
              <a:gd name="connsiteX91" fmla="*/ 5984543 w 6127024"/>
              <a:gd name="connsiteY91" fmla="*/ 6811016 h 6858000"/>
              <a:gd name="connsiteX92" fmla="*/ 5979671 w 6127024"/>
              <a:gd name="connsiteY92" fmla="*/ 6858000 h 6858000"/>
              <a:gd name="connsiteX93" fmla="*/ 0 w 6127024"/>
              <a:gd name="connsiteY93" fmla="*/ 6858000 h 6858000"/>
              <a:gd name="connsiteX94" fmla="*/ 0 w 6127024"/>
              <a:gd name="connsiteY94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46705 w 6127024"/>
              <a:gd name="connsiteY56" fmla="*/ 4428051 h 6858000"/>
              <a:gd name="connsiteX57" fmla="*/ 5949261 w 6127024"/>
              <a:gd name="connsiteY57" fmla="*/ 4449185 h 6858000"/>
              <a:gd name="connsiteX58" fmla="*/ 5968960 w 6127024"/>
              <a:gd name="connsiteY58" fmla="*/ 4482655 h 6858000"/>
              <a:gd name="connsiteX59" fmla="*/ 5998138 w 6127024"/>
              <a:gd name="connsiteY59" fmla="*/ 4697518 h 6858000"/>
              <a:gd name="connsiteX60" fmla="*/ 6007819 w 6127024"/>
              <a:gd name="connsiteY60" fmla="*/ 4858148 h 6858000"/>
              <a:gd name="connsiteX61" fmla="*/ 6007749 w 6127024"/>
              <a:gd name="connsiteY61" fmla="*/ 4964715 h 6858000"/>
              <a:gd name="connsiteX62" fmla="*/ 6005269 w 6127024"/>
              <a:gd name="connsiteY62" fmla="*/ 5150567 h 6858000"/>
              <a:gd name="connsiteX63" fmla="*/ 6001127 w 6127024"/>
              <a:gd name="connsiteY63" fmla="*/ 5164609 h 6858000"/>
              <a:gd name="connsiteX64" fmla="*/ 5998514 w 6127024"/>
              <a:gd name="connsiteY64" fmla="*/ 5189673 h 6858000"/>
              <a:gd name="connsiteX65" fmla="*/ 6018409 w 6127024"/>
              <a:gd name="connsiteY65" fmla="*/ 5227157 h 6858000"/>
              <a:gd name="connsiteX66" fmla="*/ 6036748 w 6127024"/>
              <a:gd name="connsiteY66" fmla="*/ 5322752 h 6858000"/>
              <a:gd name="connsiteX67" fmla="*/ 6036943 w 6127024"/>
              <a:gd name="connsiteY67" fmla="*/ 5329480 h 6858000"/>
              <a:gd name="connsiteX68" fmla="*/ 6037677 w 6127024"/>
              <a:gd name="connsiteY68" fmla="*/ 5354807 h 6858000"/>
              <a:gd name="connsiteX69" fmla="*/ 6039728 w 6127024"/>
              <a:gd name="connsiteY69" fmla="*/ 5359416 h 6858000"/>
              <a:gd name="connsiteX70" fmla="*/ 6053435 w 6127024"/>
              <a:gd name="connsiteY70" fmla="*/ 5387547 h 6858000"/>
              <a:gd name="connsiteX71" fmla="*/ 6065933 w 6127024"/>
              <a:gd name="connsiteY71" fmla="*/ 5443002 h 6858000"/>
              <a:gd name="connsiteX72" fmla="*/ 6068640 w 6127024"/>
              <a:gd name="connsiteY72" fmla="*/ 5474503 h 6858000"/>
              <a:gd name="connsiteX73" fmla="*/ 6080922 w 6127024"/>
              <a:gd name="connsiteY73" fmla="*/ 5561070 h 6858000"/>
              <a:gd name="connsiteX74" fmla="*/ 6096949 w 6127024"/>
              <a:gd name="connsiteY74" fmla="*/ 5648179 h 6858000"/>
              <a:gd name="connsiteX75" fmla="*/ 6121353 w 6127024"/>
              <a:gd name="connsiteY75" fmla="*/ 5721725 h 6858000"/>
              <a:gd name="connsiteX76" fmla="*/ 6109884 w 6127024"/>
              <a:gd name="connsiteY76" fmla="*/ 5721959 h 6858000"/>
              <a:gd name="connsiteX77" fmla="*/ 6127024 w 6127024"/>
              <a:gd name="connsiteY77" fmla="*/ 5786902 h 6858000"/>
              <a:gd name="connsiteX78" fmla="*/ 6115796 w 6127024"/>
              <a:gd name="connsiteY78" fmla="*/ 5862844 h 6858000"/>
              <a:gd name="connsiteX79" fmla="*/ 6102493 w 6127024"/>
              <a:gd name="connsiteY79" fmla="*/ 5928602 h 6858000"/>
              <a:gd name="connsiteX80" fmla="*/ 6056863 w 6127024"/>
              <a:gd name="connsiteY80" fmla="*/ 6000643 h 6858000"/>
              <a:gd name="connsiteX81" fmla="*/ 6045436 w 6127024"/>
              <a:gd name="connsiteY81" fmla="*/ 6124480 h 6858000"/>
              <a:gd name="connsiteX82" fmla="*/ 6030489 w 6127024"/>
              <a:gd name="connsiteY82" fmla="*/ 6317666 h 6858000"/>
              <a:gd name="connsiteX83" fmla="*/ 6007492 w 6127024"/>
              <a:gd name="connsiteY83" fmla="*/ 6440818 h 6858000"/>
              <a:gd name="connsiteX84" fmla="*/ 6009467 w 6127024"/>
              <a:gd name="connsiteY84" fmla="*/ 6487076 h 6858000"/>
              <a:gd name="connsiteX85" fmla="*/ 5995064 w 6127024"/>
              <a:gd name="connsiteY85" fmla="*/ 6540791 h 6858000"/>
              <a:gd name="connsiteX86" fmla="*/ 6004510 w 6127024"/>
              <a:gd name="connsiteY86" fmla="*/ 6599256 h 6858000"/>
              <a:gd name="connsiteX87" fmla="*/ 5986207 w 6127024"/>
              <a:gd name="connsiteY87" fmla="*/ 6695855 h 6858000"/>
              <a:gd name="connsiteX88" fmla="*/ 5979428 w 6127024"/>
              <a:gd name="connsiteY88" fmla="*/ 6754678 h 6858000"/>
              <a:gd name="connsiteX89" fmla="*/ 5983398 w 6127024"/>
              <a:gd name="connsiteY89" fmla="*/ 6778641 h 6858000"/>
              <a:gd name="connsiteX90" fmla="*/ 5984543 w 6127024"/>
              <a:gd name="connsiteY90" fmla="*/ 6811016 h 6858000"/>
              <a:gd name="connsiteX91" fmla="*/ 5979671 w 6127024"/>
              <a:gd name="connsiteY91" fmla="*/ 6858000 h 6858000"/>
              <a:gd name="connsiteX92" fmla="*/ 0 w 6127024"/>
              <a:gd name="connsiteY92" fmla="*/ 6858000 h 6858000"/>
              <a:gd name="connsiteX93" fmla="*/ 0 w 6127024"/>
              <a:gd name="connsiteY9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72173 w 6127024"/>
              <a:gd name="connsiteY53" fmla="*/ 4088497 h 6858000"/>
              <a:gd name="connsiteX54" fmla="*/ 5894095 w 6127024"/>
              <a:gd name="connsiteY54" fmla="*/ 4128857 h 6858000"/>
              <a:gd name="connsiteX55" fmla="*/ 5903513 w 6127024"/>
              <a:gd name="connsiteY55" fmla="*/ 4187661 h 6858000"/>
              <a:gd name="connsiteX56" fmla="*/ 5946705 w 6127024"/>
              <a:gd name="connsiteY56" fmla="*/ 4428051 h 6858000"/>
              <a:gd name="connsiteX57" fmla="*/ 5949261 w 6127024"/>
              <a:gd name="connsiteY57" fmla="*/ 4449185 h 6858000"/>
              <a:gd name="connsiteX58" fmla="*/ 5968960 w 6127024"/>
              <a:gd name="connsiteY58" fmla="*/ 4482655 h 6858000"/>
              <a:gd name="connsiteX59" fmla="*/ 5998138 w 6127024"/>
              <a:gd name="connsiteY59" fmla="*/ 4697518 h 6858000"/>
              <a:gd name="connsiteX60" fmla="*/ 6007819 w 6127024"/>
              <a:gd name="connsiteY60" fmla="*/ 4858148 h 6858000"/>
              <a:gd name="connsiteX61" fmla="*/ 6007749 w 6127024"/>
              <a:gd name="connsiteY61" fmla="*/ 4964715 h 6858000"/>
              <a:gd name="connsiteX62" fmla="*/ 6005269 w 6127024"/>
              <a:gd name="connsiteY62" fmla="*/ 5150567 h 6858000"/>
              <a:gd name="connsiteX63" fmla="*/ 6001127 w 6127024"/>
              <a:gd name="connsiteY63" fmla="*/ 5164609 h 6858000"/>
              <a:gd name="connsiteX64" fmla="*/ 5998514 w 6127024"/>
              <a:gd name="connsiteY64" fmla="*/ 5189673 h 6858000"/>
              <a:gd name="connsiteX65" fmla="*/ 6018409 w 6127024"/>
              <a:gd name="connsiteY65" fmla="*/ 5227157 h 6858000"/>
              <a:gd name="connsiteX66" fmla="*/ 6036748 w 6127024"/>
              <a:gd name="connsiteY66" fmla="*/ 5322752 h 6858000"/>
              <a:gd name="connsiteX67" fmla="*/ 6036943 w 6127024"/>
              <a:gd name="connsiteY67" fmla="*/ 5329480 h 6858000"/>
              <a:gd name="connsiteX68" fmla="*/ 6037677 w 6127024"/>
              <a:gd name="connsiteY68" fmla="*/ 5354807 h 6858000"/>
              <a:gd name="connsiteX69" fmla="*/ 6039728 w 6127024"/>
              <a:gd name="connsiteY69" fmla="*/ 5359416 h 6858000"/>
              <a:gd name="connsiteX70" fmla="*/ 6053435 w 6127024"/>
              <a:gd name="connsiteY70" fmla="*/ 5387547 h 6858000"/>
              <a:gd name="connsiteX71" fmla="*/ 6065933 w 6127024"/>
              <a:gd name="connsiteY71" fmla="*/ 5443002 h 6858000"/>
              <a:gd name="connsiteX72" fmla="*/ 6068640 w 6127024"/>
              <a:gd name="connsiteY72" fmla="*/ 5474503 h 6858000"/>
              <a:gd name="connsiteX73" fmla="*/ 6080922 w 6127024"/>
              <a:gd name="connsiteY73" fmla="*/ 5561070 h 6858000"/>
              <a:gd name="connsiteX74" fmla="*/ 6096949 w 6127024"/>
              <a:gd name="connsiteY74" fmla="*/ 5648179 h 6858000"/>
              <a:gd name="connsiteX75" fmla="*/ 6121353 w 6127024"/>
              <a:gd name="connsiteY75" fmla="*/ 5721725 h 6858000"/>
              <a:gd name="connsiteX76" fmla="*/ 6109884 w 6127024"/>
              <a:gd name="connsiteY76" fmla="*/ 5721959 h 6858000"/>
              <a:gd name="connsiteX77" fmla="*/ 6127024 w 6127024"/>
              <a:gd name="connsiteY77" fmla="*/ 5786902 h 6858000"/>
              <a:gd name="connsiteX78" fmla="*/ 6115796 w 6127024"/>
              <a:gd name="connsiteY78" fmla="*/ 5862844 h 6858000"/>
              <a:gd name="connsiteX79" fmla="*/ 6102493 w 6127024"/>
              <a:gd name="connsiteY79" fmla="*/ 5928602 h 6858000"/>
              <a:gd name="connsiteX80" fmla="*/ 6056863 w 6127024"/>
              <a:gd name="connsiteY80" fmla="*/ 6000643 h 6858000"/>
              <a:gd name="connsiteX81" fmla="*/ 6045436 w 6127024"/>
              <a:gd name="connsiteY81" fmla="*/ 6124480 h 6858000"/>
              <a:gd name="connsiteX82" fmla="*/ 6030489 w 6127024"/>
              <a:gd name="connsiteY82" fmla="*/ 6317666 h 6858000"/>
              <a:gd name="connsiteX83" fmla="*/ 6007492 w 6127024"/>
              <a:gd name="connsiteY83" fmla="*/ 6440818 h 6858000"/>
              <a:gd name="connsiteX84" fmla="*/ 6009467 w 6127024"/>
              <a:gd name="connsiteY84" fmla="*/ 6487076 h 6858000"/>
              <a:gd name="connsiteX85" fmla="*/ 5995064 w 6127024"/>
              <a:gd name="connsiteY85" fmla="*/ 6540791 h 6858000"/>
              <a:gd name="connsiteX86" fmla="*/ 6004510 w 6127024"/>
              <a:gd name="connsiteY86" fmla="*/ 6599256 h 6858000"/>
              <a:gd name="connsiteX87" fmla="*/ 5986207 w 6127024"/>
              <a:gd name="connsiteY87" fmla="*/ 6695855 h 6858000"/>
              <a:gd name="connsiteX88" fmla="*/ 5979428 w 6127024"/>
              <a:gd name="connsiteY88" fmla="*/ 6754678 h 6858000"/>
              <a:gd name="connsiteX89" fmla="*/ 5983398 w 6127024"/>
              <a:gd name="connsiteY89" fmla="*/ 6778641 h 6858000"/>
              <a:gd name="connsiteX90" fmla="*/ 5984543 w 6127024"/>
              <a:gd name="connsiteY90" fmla="*/ 6811016 h 6858000"/>
              <a:gd name="connsiteX91" fmla="*/ 5979671 w 6127024"/>
              <a:gd name="connsiteY91" fmla="*/ 6858000 h 6858000"/>
              <a:gd name="connsiteX92" fmla="*/ 0 w 6127024"/>
              <a:gd name="connsiteY92" fmla="*/ 6858000 h 6858000"/>
              <a:gd name="connsiteX93" fmla="*/ 0 w 6127024"/>
              <a:gd name="connsiteY93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39728 w 6127024"/>
              <a:gd name="connsiteY68" fmla="*/ 5359416 h 6858000"/>
              <a:gd name="connsiteX69" fmla="*/ 6053435 w 6127024"/>
              <a:gd name="connsiteY69" fmla="*/ 5387547 h 6858000"/>
              <a:gd name="connsiteX70" fmla="*/ 6065933 w 6127024"/>
              <a:gd name="connsiteY70" fmla="*/ 5443002 h 6858000"/>
              <a:gd name="connsiteX71" fmla="*/ 6068640 w 6127024"/>
              <a:gd name="connsiteY71" fmla="*/ 5474503 h 6858000"/>
              <a:gd name="connsiteX72" fmla="*/ 6080922 w 6127024"/>
              <a:gd name="connsiteY72" fmla="*/ 5561070 h 6858000"/>
              <a:gd name="connsiteX73" fmla="*/ 6096949 w 6127024"/>
              <a:gd name="connsiteY73" fmla="*/ 5648179 h 6858000"/>
              <a:gd name="connsiteX74" fmla="*/ 6121353 w 6127024"/>
              <a:gd name="connsiteY74" fmla="*/ 5721725 h 6858000"/>
              <a:gd name="connsiteX75" fmla="*/ 6109884 w 6127024"/>
              <a:gd name="connsiteY75" fmla="*/ 5721959 h 6858000"/>
              <a:gd name="connsiteX76" fmla="*/ 6127024 w 6127024"/>
              <a:gd name="connsiteY76" fmla="*/ 5786902 h 6858000"/>
              <a:gd name="connsiteX77" fmla="*/ 6115796 w 6127024"/>
              <a:gd name="connsiteY77" fmla="*/ 5862844 h 6858000"/>
              <a:gd name="connsiteX78" fmla="*/ 6102493 w 6127024"/>
              <a:gd name="connsiteY78" fmla="*/ 5928602 h 6858000"/>
              <a:gd name="connsiteX79" fmla="*/ 6056863 w 6127024"/>
              <a:gd name="connsiteY79" fmla="*/ 6000643 h 6858000"/>
              <a:gd name="connsiteX80" fmla="*/ 6045436 w 6127024"/>
              <a:gd name="connsiteY80" fmla="*/ 6124480 h 6858000"/>
              <a:gd name="connsiteX81" fmla="*/ 6030489 w 6127024"/>
              <a:gd name="connsiteY81" fmla="*/ 6317666 h 6858000"/>
              <a:gd name="connsiteX82" fmla="*/ 6007492 w 6127024"/>
              <a:gd name="connsiteY82" fmla="*/ 6440818 h 6858000"/>
              <a:gd name="connsiteX83" fmla="*/ 6009467 w 6127024"/>
              <a:gd name="connsiteY83" fmla="*/ 6487076 h 6858000"/>
              <a:gd name="connsiteX84" fmla="*/ 5995064 w 6127024"/>
              <a:gd name="connsiteY84" fmla="*/ 6540791 h 6858000"/>
              <a:gd name="connsiteX85" fmla="*/ 6004510 w 6127024"/>
              <a:gd name="connsiteY85" fmla="*/ 6599256 h 6858000"/>
              <a:gd name="connsiteX86" fmla="*/ 5986207 w 6127024"/>
              <a:gd name="connsiteY86" fmla="*/ 6695855 h 6858000"/>
              <a:gd name="connsiteX87" fmla="*/ 5979428 w 6127024"/>
              <a:gd name="connsiteY87" fmla="*/ 6754678 h 6858000"/>
              <a:gd name="connsiteX88" fmla="*/ 5983398 w 6127024"/>
              <a:gd name="connsiteY88" fmla="*/ 6778641 h 6858000"/>
              <a:gd name="connsiteX89" fmla="*/ 5984543 w 6127024"/>
              <a:gd name="connsiteY89" fmla="*/ 6811016 h 6858000"/>
              <a:gd name="connsiteX90" fmla="*/ 5979671 w 6127024"/>
              <a:gd name="connsiteY90" fmla="*/ 6858000 h 6858000"/>
              <a:gd name="connsiteX91" fmla="*/ 0 w 6127024"/>
              <a:gd name="connsiteY91" fmla="*/ 6858000 h 6858000"/>
              <a:gd name="connsiteX92" fmla="*/ 0 w 6127024"/>
              <a:gd name="connsiteY9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39728 w 6127024"/>
              <a:gd name="connsiteY68" fmla="*/ 5359416 h 6858000"/>
              <a:gd name="connsiteX69" fmla="*/ 6053435 w 6127024"/>
              <a:gd name="connsiteY69" fmla="*/ 5387547 h 6858000"/>
              <a:gd name="connsiteX70" fmla="*/ 6065933 w 6127024"/>
              <a:gd name="connsiteY70" fmla="*/ 5443002 h 6858000"/>
              <a:gd name="connsiteX71" fmla="*/ 6068640 w 6127024"/>
              <a:gd name="connsiteY71" fmla="*/ 5474503 h 6858000"/>
              <a:gd name="connsiteX72" fmla="*/ 6080922 w 6127024"/>
              <a:gd name="connsiteY72" fmla="*/ 5561070 h 6858000"/>
              <a:gd name="connsiteX73" fmla="*/ 6096949 w 6127024"/>
              <a:gd name="connsiteY73" fmla="*/ 5648179 h 6858000"/>
              <a:gd name="connsiteX74" fmla="*/ 6121353 w 6127024"/>
              <a:gd name="connsiteY74" fmla="*/ 5721725 h 6858000"/>
              <a:gd name="connsiteX75" fmla="*/ 6109884 w 6127024"/>
              <a:gd name="connsiteY75" fmla="*/ 5721959 h 6858000"/>
              <a:gd name="connsiteX76" fmla="*/ 6127024 w 6127024"/>
              <a:gd name="connsiteY76" fmla="*/ 5786902 h 6858000"/>
              <a:gd name="connsiteX77" fmla="*/ 6115796 w 6127024"/>
              <a:gd name="connsiteY77" fmla="*/ 5862844 h 6858000"/>
              <a:gd name="connsiteX78" fmla="*/ 6102493 w 6127024"/>
              <a:gd name="connsiteY78" fmla="*/ 5928602 h 6858000"/>
              <a:gd name="connsiteX79" fmla="*/ 6056863 w 6127024"/>
              <a:gd name="connsiteY79" fmla="*/ 6000643 h 6858000"/>
              <a:gd name="connsiteX80" fmla="*/ 6045436 w 6127024"/>
              <a:gd name="connsiteY80" fmla="*/ 6124480 h 6858000"/>
              <a:gd name="connsiteX81" fmla="*/ 6030489 w 6127024"/>
              <a:gd name="connsiteY81" fmla="*/ 6317666 h 6858000"/>
              <a:gd name="connsiteX82" fmla="*/ 6007492 w 6127024"/>
              <a:gd name="connsiteY82" fmla="*/ 6440818 h 6858000"/>
              <a:gd name="connsiteX83" fmla="*/ 6009467 w 6127024"/>
              <a:gd name="connsiteY83" fmla="*/ 6487076 h 6858000"/>
              <a:gd name="connsiteX84" fmla="*/ 5995064 w 6127024"/>
              <a:gd name="connsiteY84" fmla="*/ 6540791 h 6858000"/>
              <a:gd name="connsiteX85" fmla="*/ 6004510 w 6127024"/>
              <a:gd name="connsiteY85" fmla="*/ 6599256 h 6858000"/>
              <a:gd name="connsiteX86" fmla="*/ 5986207 w 6127024"/>
              <a:gd name="connsiteY86" fmla="*/ 6695855 h 6858000"/>
              <a:gd name="connsiteX87" fmla="*/ 5979428 w 6127024"/>
              <a:gd name="connsiteY87" fmla="*/ 6754678 h 6858000"/>
              <a:gd name="connsiteX88" fmla="*/ 5983398 w 6127024"/>
              <a:gd name="connsiteY88" fmla="*/ 6778641 h 6858000"/>
              <a:gd name="connsiteX89" fmla="*/ 5984543 w 6127024"/>
              <a:gd name="connsiteY89" fmla="*/ 6811016 h 6858000"/>
              <a:gd name="connsiteX90" fmla="*/ 5979671 w 6127024"/>
              <a:gd name="connsiteY90" fmla="*/ 6858000 h 6858000"/>
              <a:gd name="connsiteX91" fmla="*/ 0 w 6127024"/>
              <a:gd name="connsiteY91" fmla="*/ 6858000 h 6858000"/>
              <a:gd name="connsiteX92" fmla="*/ 0 w 6127024"/>
              <a:gd name="connsiteY92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6943 w 6127024"/>
              <a:gd name="connsiteY66" fmla="*/ 5329480 h 6858000"/>
              <a:gd name="connsiteX67" fmla="*/ 6037677 w 6127024"/>
              <a:gd name="connsiteY67" fmla="*/ 5354807 h 6858000"/>
              <a:gd name="connsiteX68" fmla="*/ 6053435 w 6127024"/>
              <a:gd name="connsiteY68" fmla="*/ 5387547 h 6858000"/>
              <a:gd name="connsiteX69" fmla="*/ 6065933 w 6127024"/>
              <a:gd name="connsiteY69" fmla="*/ 5443002 h 6858000"/>
              <a:gd name="connsiteX70" fmla="*/ 6068640 w 6127024"/>
              <a:gd name="connsiteY70" fmla="*/ 5474503 h 6858000"/>
              <a:gd name="connsiteX71" fmla="*/ 6080922 w 6127024"/>
              <a:gd name="connsiteY71" fmla="*/ 5561070 h 6858000"/>
              <a:gd name="connsiteX72" fmla="*/ 6096949 w 6127024"/>
              <a:gd name="connsiteY72" fmla="*/ 5648179 h 6858000"/>
              <a:gd name="connsiteX73" fmla="*/ 6121353 w 6127024"/>
              <a:gd name="connsiteY73" fmla="*/ 5721725 h 6858000"/>
              <a:gd name="connsiteX74" fmla="*/ 6109884 w 6127024"/>
              <a:gd name="connsiteY74" fmla="*/ 5721959 h 6858000"/>
              <a:gd name="connsiteX75" fmla="*/ 6127024 w 6127024"/>
              <a:gd name="connsiteY75" fmla="*/ 5786902 h 6858000"/>
              <a:gd name="connsiteX76" fmla="*/ 6115796 w 6127024"/>
              <a:gd name="connsiteY76" fmla="*/ 5862844 h 6858000"/>
              <a:gd name="connsiteX77" fmla="*/ 6102493 w 6127024"/>
              <a:gd name="connsiteY77" fmla="*/ 5928602 h 6858000"/>
              <a:gd name="connsiteX78" fmla="*/ 6056863 w 6127024"/>
              <a:gd name="connsiteY78" fmla="*/ 6000643 h 6858000"/>
              <a:gd name="connsiteX79" fmla="*/ 6045436 w 6127024"/>
              <a:gd name="connsiteY79" fmla="*/ 6124480 h 6858000"/>
              <a:gd name="connsiteX80" fmla="*/ 6030489 w 6127024"/>
              <a:gd name="connsiteY80" fmla="*/ 6317666 h 6858000"/>
              <a:gd name="connsiteX81" fmla="*/ 6007492 w 6127024"/>
              <a:gd name="connsiteY81" fmla="*/ 6440818 h 6858000"/>
              <a:gd name="connsiteX82" fmla="*/ 6009467 w 6127024"/>
              <a:gd name="connsiteY82" fmla="*/ 6487076 h 6858000"/>
              <a:gd name="connsiteX83" fmla="*/ 5995064 w 6127024"/>
              <a:gd name="connsiteY83" fmla="*/ 6540791 h 6858000"/>
              <a:gd name="connsiteX84" fmla="*/ 6004510 w 6127024"/>
              <a:gd name="connsiteY84" fmla="*/ 6599256 h 6858000"/>
              <a:gd name="connsiteX85" fmla="*/ 5986207 w 6127024"/>
              <a:gd name="connsiteY85" fmla="*/ 6695855 h 6858000"/>
              <a:gd name="connsiteX86" fmla="*/ 5979428 w 6127024"/>
              <a:gd name="connsiteY86" fmla="*/ 6754678 h 6858000"/>
              <a:gd name="connsiteX87" fmla="*/ 5983398 w 6127024"/>
              <a:gd name="connsiteY87" fmla="*/ 6778641 h 6858000"/>
              <a:gd name="connsiteX88" fmla="*/ 5984543 w 6127024"/>
              <a:gd name="connsiteY88" fmla="*/ 6811016 h 6858000"/>
              <a:gd name="connsiteX89" fmla="*/ 5979671 w 6127024"/>
              <a:gd name="connsiteY89" fmla="*/ 6858000 h 6858000"/>
              <a:gd name="connsiteX90" fmla="*/ 0 w 6127024"/>
              <a:gd name="connsiteY90" fmla="*/ 6858000 h 6858000"/>
              <a:gd name="connsiteX91" fmla="*/ 0 w 6127024"/>
              <a:gd name="connsiteY91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5933 w 6127024"/>
              <a:gd name="connsiteY68" fmla="*/ 5443002 h 6858000"/>
              <a:gd name="connsiteX69" fmla="*/ 6068640 w 6127024"/>
              <a:gd name="connsiteY69" fmla="*/ 5474503 h 6858000"/>
              <a:gd name="connsiteX70" fmla="*/ 6080922 w 6127024"/>
              <a:gd name="connsiteY70" fmla="*/ 5561070 h 6858000"/>
              <a:gd name="connsiteX71" fmla="*/ 6096949 w 6127024"/>
              <a:gd name="connsiteY71" fmla="*/ 5648179 h 6858000"/>
              <a:gd name="connsiteX72" fmla="*/ 6121353 w 6127024"/>
              <a:gd name="connsiteY72" fmla="*/ 5721725 h 6858000"/>
              <a:gd name="connsiteX73" fmla="*/ 6109884 w 6127024"/>
              <a:gd name="connsiteY73" fmla="*/ 5721959 h 6858000"/>
              <a:gd name="connsiteX74" fmla="*/ 6127024 w 6127024"/>
              <a:gd name="connsiteY74" fmla="*/ 5786902 h 6858000"/>
              <a:gd name="connsiteX75" fmla="*/ 6115796 w 6127024"/>
              <a:gd name="connsiteY75" fmla="*/ 5862844 h 6858000"/>
              <a:gd name="connsiteX76" fmla="*/ 6102493 w 6127024"/>
              <a:gd name="connsiteY76" fmla="*/ 5928602 h 6858000"/>
              <a:gd name="connsiteX77" fmla="*/ 6056863 w 6127024"/>
              <a:gd name="connsiteY77" fmla="*/ 6000643 h 6858000"/>
              <a:gd name="connsiteX78" fmla="*/ 6045436 w 6127024"/>
              <a:gd name="connsiteY78" fmla="*/ 6124480 h 6858000"/>
              <a:gd name="connsiteX79" fmla="*/ 6030489 w 6127024"/>
              <a:gd name="connsiteY79" fmla="*/ 6317666 h 6858000"/>
              <a:gd name="connsiteX80" fmla="*/ 6007492 w 6127024"/>
              <a:gd name="connsiteY80" fmla="*/ 6440818 h 6858000"/>
              <a:gd name="connsiteX81" fmla="*/ 6009467 w 6127024"/>
              <a:gd name="connsiteY81" fmla="*/ 6487076 h 6858000"/>
              <a:gd name="connsiteX82" fmla="*/ 5995064 w 6127024"/>
              <a:gd name="connsiteY82" fmla="*/ 6540791 h 6858000"/>
              <a:gd name="connsiteX83" fmla="*/ 6004510 w 6127024"/>
              <a:gd name="connsiteY83" fmla="*/ 6599256 h 6858000"/>
              <a:gd name="connsiteX84" fmla="*/ 5986207 w 6127024"/>
              <a:gd name="connsiteY84" fmla="*/ 6695855 h 6858000"/>
              <a:gd name="connsiteX85" fmla="*/ 5979428 w 6127024"/>
              <a:gd name="connsiteY85" fmla="*/ 6754678 h 6858000"/>
              <a:gd name="connsiteX86" fmla="*/ 5983398 w 6127024"/>
              <a:gd name="connsiteY86" fmla="*/ 6778641 h 6858000"/>
              <a:gd name="connsiteX87" fmla="*/ 5984543 w 6127024"/>
              <a:gd name="connsiteY87" fmla="*/ 6811016 h 6858000"/>
              <a:gd name="connsiteX88" fmla="*/ 5979671 w 6127024"/>
              <a:gd name="connsiteY88" fmla="*/ 6858000 h 6858000"/>
              <a:gd name="connsiteX89" fmla="*/ 0 w 6127024"/>
              <a:gd name="connsiteY89" fmla="*/ 6858000 h 6858000"/>
              <a:gd name="connsiteX90" fmla="*/ 0 w 6127024"/>
              <a:gd name="connsiteY90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5933 w 6127024"/>
              <a:gd name="connsiteY68" fmla="*/ 5443002 h 6858000"/>
              <a:gd name="connsiteX69" fmla="*/ 6068640 w 6127024"/>
              <a:gd name="connsiteY69" fmla="*/ 5474503 h 6858000"/>
              <a:gd name="connsiteX70" fmla="*/ 6080922 w 6127024"/>
              <a:gd name="connsiteY70" fmla="*/ 5561070 h 6858000"/>
              <a:gd name="connsiteX71" fmla="*/ 6096949 w 6127024"/>
              <a:gd name="connsiteY71" fmla="*/ 5648179 h 6858000"/>
              <a:gd name="connsiteX72" fmla="*/ 6109884 w 6127024"/>
              <a:gd name="connsiteY72" fmla="*/ 5721959 h 6858000"/>
              <a:gd name="connsiteX73" fmla="*/ 6127024 w 6127024"/>
              <a:gd name="connsiteY73" fmla="*/ 5786902 h 6858000"/>
              <a:gd name="connsiteX74" fmla="*/ 6115796 w 6127024"/>
              <a:gd name="connsiteY74" fmla="*/ 5862844 h 6858000"/>
              <a:gd name="connsiteX75" fmla="*/ 6102493 w 6127024"/>
              <a:gd name="connsiteY75" fmla="*/ 5928602 h 6858000"/>
              <a:gd name="connsiteX76" fmla="*/ 6056863 w 6127024"/>
              <a:gd name="connsiteY76" fmla="*/ 6000643 h 6858000"/>
              <a:gd name="connsiteX77" fmla="*/ 6045436 w 6127024"/>
              <a:gd name="connsiteY77" fmla="*/ 6124480 h 6858000"/>
              <a:gd name="connsiteX78" fmla="*/ 6030489 w 6127024"/>
              <a:gd name="connsiteY78" fmla="*/ 6317666 h 6858000"/>
              <a:gd name="connsiteX79" fmla="*/ 6007492 w 6127024"/>
              <a:gd name="connsiteY79" fmla="*/ 6440818 h 6858000"/>
              <a:gd name="connsiteX80" fmla="*/ 6009467 w 6127024"/>
              <a:gd name="connsiteY80" fmla="*/ 6487076 h 6858000"/>
              <a:gd name="connsiteX81" fmla="*/ 5995064 w 6127024"/>
              <a:gd name="connsiteY81" fmla="*/ 6540791 h 6858000"/>
              <a:gd name="connsiteX82" fmla="*/ 6004510 w 6127024"/>
              <a:gd name="connsiteY82" fmla="*/ 6599256 h 6858000"/>
              <a:gd name="connsiteX83" fmla="*/ 5986207 w 6127024"/>
              <a:gd name="connsiteY83" fmla="*/ 6695855 h 6858000"/>
              <a:gd name="connsiteX84" fmla="*/ 5979428 w 6127024"/>
              <a:gd name="connsiteY84" fmla="*/ 6754678 h 6858000"/>
              <a:gd name="connsiteX85" fmla="*/ 5983398 w 6127024"/>
              <a:gd name="connsiteY85" fmla="*/ 6778641 h 6858000"/>
              <a:gd name="connsiteX86" fmla="*/ 5984543 w 6127024"/>
              <a:gd name="connsiteY86" fmla="*/ 6811016 h 6858000"/>
              <a:gd name="connsiteX87" fmla="*/ 5979671 w 6127024"/>
              <a:gd name="connsiteY87" fmla="*/ 6858000 h 6858000"/>
              <a:gd name="connsiteX88" fmla="*/ 0 w 6127024"/>
              <a:gd name="connsiteY88" fmla="*/ 6858000 h 6858000"/>
              <a:gd name="connsiteX89" fmla="*/ 0 w 6127024"/>
              <a:gd name="connsiteY89" fmla="*/ 0 h 6858000"/>
              <a:gd name="connsiteX0" fmla="*/ 0 w 6127024"/>
              <a:gd name="connsiteY0" fmla="*/ 0 h 6858000"/>
              <a:gd name="connsiteX1" fmla="*/ 4965888 w 6127024"/>
              <a:gd name="connsiteY1" fmla="*/ 0 h 6858000"/>
              <a:gd name="connsiteX2" fmla="*/ 4967767 w 6127024"/>
              <a:gd name="connsiteY2" fmla="*/ 7930 h 6858000"/>
              <a:gd name="connsiteX3" fmla="*/ 4979444 w 6127024"/>
              <a:gd name="connsiteY3" fmla="*/ 43921 h 6858000"/>
              <a:gd name="connsiteX4" fmla="*/ 5021173 w 6127024"/>
              <a:gd name="connsiteY4" fmla="*/ 123738 h 6858000"/>
              <a:gd name="connsiteX5" fmla="*/ 5075458 w 6127024"/>
              <a:gd name="connsiteY5" fmla="*/ 264355 h 6858000"/>
              <a:gd name="connsiteX6" fmla="*/ 5081175 w 6127024"/>
              <a:gd name="connsiteY6" fmla="*/ 277448 h 6858000"/>
              <a:gd name="connsiteX7" fmla="*/ 5097011 w 6127024"/>
              <a:gd name="connsiteY7" fmla="*/ 355616 h 6858000"/>
              <a:gd name="connsiteX8" fmla="*/ 5153000 w 6127024"/>
              <a:gd name="connsiteY8" fmla="*/ 507134 h 6858000"/>
              <a:gd name="connsiteX9" fmla="*/ 5171282 w 6127024"/>
              <a:gd name="connsiteY9" fmla="*/ 602071 h 6858000"/>
              <a:gd name="connsiteX10" fmla="*/ 5176196 w 6127024"/>
              <a:gd name="connsiteY10" fmla="*/ 636822 h 6858000"/>
              <a:gd name="connsiteX11" fmla="*/ 5189051 w 6127024"/>
              <a:gd name="connsiteY11" fmla="*/ 782518 h 6858000"/>
              <a:gd name="connsiteX12" fmla="*/ 5218707 w 6127024"/>
              <a:gd name="connsiteY12" fmla="*/ 886387 h 6858000"/>
              <a:gd name="connsiteX13" fmla="*/ 5221281 w 6127024"/>
              <a:gd name="connsiteY13" fmla="*/ 920873 h 6858000"/>
              <a:gd name="connsiteX14" fmla="*/ 5201018 w 6127024"/>
              <a:gd name="connsiteY14" fmla="*/ 1095027 h 6858000"/>
              <a:gd name="connsiteX15" fmla="*/ 5189234 w 6127024"/>
              <a:gd name="connsiteY15" fmla="*/ 1217308 h 6858000"/>
              <a:gd name="connsiteX16" fmla="*/ 5202769 w 6127024"/>
              <a:gd name="connsiteY16" fmla="*/ 1269450 h 6858000"/>
              <a:gd name="connsiteX17" fmla="*/ 5225968 w 6127024"/>
              <a:gd name="connsiteY17" fmla="*/ 1357994 h 6858000"/>
              <a:gd name="connsiteX18" fmla="*/ 5231437 w 6127024"/>
              <a:gd name="connsiteY18" fmla="*/ 1373779 h 6858000"/>
              <a:gd name="connsiteX19" fmla="*/ 5237226 w 6127024"/>
              <a:gd name="connsiteY19" fmla="*/ 1441327 h 6858000"/>
              <a:gd name="connsiteX20" fmla="*/ 5255653 w 6127024"/>
              <a:gd name="connsiteY20" fmla="*/ 1524712 h 6858000"/>
              <a:gd name="connsiteX21" fmla="*/ 5263491 w 6127024"/>
              <a:gd name="connsiteY21" fmla="*/ 1642938 h 6858000"/>
              <a:gd name="connsiteX22" fmla="*/ 5256552 w 6127024"/>
              <a:gd name="connsiteY22" fmla="*/ 1672509 h 6858000"/>
              <a:gd name="connsiteX23" fmla="*/ 5266931 w 6127024"/>
              <a:gd name="connsiteY23" fmla="*/ 1866147 h 6858000"/>
              <a:gd name="connsiteX24" fmla="*/ 5255696 w 6127024"/>
              <a:gd name="connsiteY24" fmla="*/ 1953770 h 6858000"/>
              <a:gd name="connsiteX25" fmla="*/ 5252592 w 6127024"/>
              <a:gd name="connsiteY25" fmla="*/ 2092210 h 6858000"/>
              <a:gd name="connsiteX26" fmla="*/ 5250104 w 6127024"/>
              <a:gd name="connsiteY26" fmla="*/ 2249166 h 6858000"/>
              <a:gd name="connsiteX27" fmla="*/ 5251214 w 6127024"/>
              <a:gd name="connsiteY27" fmla="*/ 2250944 h 6858000"/>
              <a:gd name="connsiteX28" fmla="*/ 5250644 w 6127024"/>
              <a:gd name="connsiteY28" fmla="*/ 2266619 h 6858000"/>
              <a:gd name="connsiteX29" fmla="*/ 5293877 w 6127024"/>
              <a:gd name="connsiteY29" fmla="*/ 2368649 h 6858000"/>
              <a:gd name="connsiteX30" fmla="*/ 5311338 w 6127024"/>
              <a:gd name="connsiteY30" fmla="*/ 2404034 h 6858000"/>
              <a:gd name="connsiteX31" fmla="*/ 5338366 w 6127024"/>
              <a:gd name="connsiteY31" fmla="*/ 2465052 h 6858000"/>
              <a:gd name="connsiteX32" fmla="*/ 5371263 w 6127024"/>
              <a:gd name="connsiteY32" fmla="*/ 2586413 h 6858000"/>
              <a:gd name="connsiteX33" fmla="*/ 5407503 w 6127024"/>
              <a:gd name="connsiteY33" fmla="*/ 2786290 h 6858000"/>
              <a:gd name="connsiteX34" fmla="*/ 5407356 w 6127024"/>
              <a:gd name="connsiteY34" fmla="*/ 2787545 h 6858000"/>
              <a:gd name="connsiteX35" fmla="*/ 5457023 w 6127024"/>
              <a:gd name="connsiteY35" fmla="*/ 2858292 h 6858000"/>
              <a:gd name="connsiteX36" fmla="*/ 5479298 w 6127024"/>
              <a:gd name="connsiteY36" fmla="*/ 2947791 h 6858000"/>
              <a:gd name="connsiteX37" fmla="*/ 5481770 w 6127024"/>
              <a:gd name="connsiteY37" fmla="*/ 2951352 h 6858000"/>
              <a:gd name="connsiteX38" fmla="*/ 5482415 w 6127024"/>
              <a:gd name="connsiteY38" fmla="*/ 3004079 h 6858000"/>
              <a:gd name="connsiteX39" fmla="*/ 5503944 w 6127024"/>
              <a:gd name="connsiteY39" fmla="*/ 3123335 h 6858000"/>
              <a:gd name="connsiteX40" fmla="*/ 5516007 w 6127024"/>
              <a:gd name="connsiteY40" fmla="*/ 3258473 h 6858000"/>
              <a:gd name="connsiteX41" fmla="*/ 5589758 w 6127024"/>
              <a:gd name="connsiteY41" fmla="*/ 3453699 h 6858000"/>
              <a:gd name="connsiteX42" fmla="*/ 5596144 w 6127024"/>
              <a:gd name="connsiteY42" fmla="*/ 3534624 h 6858000"/>
              <a:gd name="connsiteX43" fmla="*/ 5597750 w 6127024"/>
              <a:gd name="connsiteY43" fmla="*/ 3534129 h 6858000"/>
              <a:gd name="connsiteX44" fmla="*/ 5618377 w 6127024"/>
              <a:gd name="connsiteY44" fmla="*/ 3588431 h 6858000"/>
              <a:gd name="connsiteX45" fmla="*/ 5655472 w 6127024"/>
              <a:gd name="connsiteY45" fmla="*/ 3678877 h 6858000"/>
              <a:gd name="connsiteX46" fmla="*/ 5683015 w 6127024"/>
              <a:gd name="connsiteY46" fmla="*/ 3762025 h 6858000"/>
              <a:gd name="connsiteX47" fmla="*/ 5696643 w 6127024"/>
              <a:gd name="connsiteY47" fmla="*/ 3773888 h 6858000"/>
              <a:gd name="connsiteX48" fmla="*/ 5768491 w 6127024"/>
              <a:gd name="connsiteY48" fmla="*/ 3914399 h 6858000"/>
              <a:gd name="connsiteX49" fmla="*/ 5793123 w 6127024"/>
              <a:gd name="connsiteY49" fmla="*/ 3969952 h 6858000"/>
              <a:gd name="connsiteX50" fmla="*/ 5808321 w 6127024"/>
              <a:gd name="connsiteY50" fmla="*/ 3988153 h 6858000"/>
              <a:gd name="connsiteX51" fmla="*/ 5825621 w 6127024"/>
              <a:gd name="connsiteY51" fmla="*/ 4015525 h 6858000"/>
              <a:gd name="connsiteX52" fmla="*/ 5860672 w 6127024"/>
              <a:gd name="connsiteY52" fmla="*/ 4061579 h 6858000"/>
              <a:gd name="connsiteX53" fmla="*/ 5894095 w 6127024"/>
              <a:gd name="connsiteY53" fmla="*/ 4128857 h 6858000"/>
              <a:gd name="connsiteX54" fmla="*/ 5903513 w 6127024"/>
              <a:gd name="connsiteY54" fmla="*/ 4187661 h 6858000"/>
              <a:gd name="connsiteX55" fmla="*/ 5946705 w 6127024"/>
              <a:gd name="connsiteY55" fmla="*/ 4428051 h 6858000"/>
              <a:gd name="connsiteX56" fmla="*/ 5949261 w 6127024"/>
              <a:gd name="connsiteY56" fmla="*/ 4449185 h 6858000"/>
              <a:gd name="connsiteX57" fmla="*/ 5968960 w 6127024"/>
              <a:gd name="connsiteY57" fmla="*/ 4482655 h 6858000"/>
              <a:gd name="connsiteX58" fmla="*/ 5998138 w 6127024"/>
              <a:gd name="connsiteY58" fmla="*/ 4697518 h 6858000"/>
              <a:gd name="connsiteX59" fmla="*/ 6007819 w 6127024"/>
              <a:gd name="connsiteY59" fmla="*/ 4858148 h 6858000"/>
              <a:gd name="connsiteX60" fmla="*/ 6007749 w 6127024"/>
              <a:gd name="connsiteY60" fmla="*/ 4964715 h 6858000"/>
              <a:gd name="connsiteX61" fmla="*/ 6005269 w 6127024"/>
              <a:gd name="connsiteY61" fmla="*/ 5150567 h 6858000"/>
              <a:gd name="connsiteX62" fmla="*/ 6001127 w 6127024"/>
              <a:gd name="connsiteY62" fmla="*/ 5164609 h 6858000"/>
              <a:gd name="connsiteX63" fmla="*/ 5998514 w 6127024"/>
              <a:gd name="connsiteY63" fmla="*/ 5189673 h 6858000"/>
              <a:gd name="connsiteX64" fmla="*/ 6018409 w 6127024"/>
              <a:gd name="connsiteY64" fmla="*/ 5227157 h 6858000"/>
              <a:gd name="connsiteX65" fmla="*/ 6036748 w 6127024"/>
              <a:gd name="connsiteY65" fmla="*/ 5322752 h 6858000"/>
              <a:gd name="connsiteX66" fmla="*/ 6037677 w 6127024"/>
              <a:gd name="connsiteY66" fmla="*/ 5354807 h 6858000"/>
              <a:gd name="connsiteX67" fmla="*/ 6053435 w 6127024"/>
              <a:gd name="connsiteY67" fmla="*/ 5387547 h 6858000"/>
              <a:gd name="connsiteX68" fmla="*/ 6068640 w 6127024"/>
              <a:gd name="connsiteY68" fmla="*/ 5474503 h 6858000"/>
              <a:gd name="connsiteX69" fmla="*/ 6080922 w 6127024"/>
              <a:gd name="connsiteY69" fmla="*/ 5561070 h 6858000"/>
              <a:gd name="connsiteX70" fmla="*/ 6096949 w 6127024"/>
              <a:gd name="connsiteY70" fmla="*/ 5648179 h 6858000"/>
              <a:gd name="connsiteX71" fmla="*/ 6109884 w 6127024"/>
              <a:gd name="connsiteY71" fmla="*/ 5721959 h 6858000"/>
              <a:gd name="connsiteX72" fmla="*/ 6127024 w 6127024"/>
              <a:gd name="connsiteY72" fmla="*/ 5786902 h 6858000"/>
              <a:gd name="connsiteX73" fmla="*/ 6115796 w 6127024"/>
              <a:gd name="connsiteY73" fmla="*/ 5862844 h 6858000"/>
              <a:gd name="connsiteX74" fmla="*/ 6102493 w 6127024"/>
              <a:gd name="connsiteY74" fmla="*/ 5928602 h 6858000"/>
              <a:gd name="connsiteX75" fmla="*/ 6056863 w 6127024"/>
              <a:gd name="connsiteY75" fmla="*/ 6000643 h 6858000"/>
              <a:gd name="connsiteX76" fmla="*/ 6045436 w 6127024"/>
              <a:gd name="connsiteY76" fmla="*/ 6124480 h 6858000"/>
              <a:gd name="connsiteX77" fmla="*/ 6030489 w 6127024"/>
              <a:gd name="connsiteY77" fmla="*/ 6317666 h 6858000"/>
              <a:gd name="connsiteX78" fmla="*/ 6007492 w 6127024"/>
              <a:gd name="connsiteY78" fmla="*/ 6440818 h 6858000"/>
              <a:gd name="connsiteX79" fmla="*/ 6009467 w 6127024"/>
              <a:gd name="connsiteY79" fmla="*/ 6487076 h 6858000"/>
              <a:gd name="connsiteX80" fmla="*/ 5995064 w 6127024"/>
              <a:gd name="connsiteY80" fmla="*/ 6540791 h 6858000"/>
              <a:gd name="connsiteX81" fmla="*/ 6004510 w 6127024"/>
              <a:gd name="connsiteY81" fmla="*/ 6599256 h 6858000"/>
              <a:gd name="connsiteX82" fmla="*/ 5986207 w 6127024"/>
              <a:gd name="connsiteY82" fmla="*/ 6695855 h 6858000"/>
              <a:gd name="connsiteX83" fmla="*/ 5979428 w 6127024"/>
              <a:gd name="connsiteY83" fmla="*/ 6754678 h 6858000"/>
              <a:gd name="connsiteX84" fmla="*/ 5983398 w 6127024"/>
              <a:gd name="connsiteY84" fmla="*/ 6778641 h 6858000"/>
              <a:gd name="connsiteX85" fmla="*/ 5984543 w 6127024"/>
              <a:gd name="connsiteY85" fmla="*/ 6811016 h 6858000"/>
              <a:gd name="connsiteX86" fmla="*/ 5979671 w 6127024"/>
              <a:gd name="connsiteY86" fmla="*/ 6858000 h 6858000"/>
              <a:gd name="connsiteX87" fmla="*/ 0 w 6127024"/>
              <a:gd name="connsiteY87" fmla="*/ 6858000 h 6858000"/>
              <a:gd name="connsiteX88" fmla="*/ 0 w 6127024"/>
              <a:gd name="connsiteY8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09884 w 6115796"/>
              <a:gd name="connsiteY71" fmla="*/ 5721959 h 6858000"/>
              <a:gd name="connsiteX72" fmla="*/ 6115796 w 6115796"/>
              <a:gd name="connsiteY72" fmla="*/ 5862844 h 6858000"/>
              <a:gd name="connsiteX73" fmla="*/ 6102493 w 6115796"/>
              <a:gd name="connsiteY73" fmla="*/ 5928602 h 6858000"/>
              <a:gd name="connsiteX74" fmla="*/ 6056863 w 6115796"/>
              <a:gd name="connsiteY74" fmla="*/ 6000643 h 6858000"/>
              <a:gd name="connsiteX75" fmla="*/ 6045436 w 6115796"/>
              <a:gd name="connsiteY75" fmla="*/ 6124480 h 6858000"/>
              <a:gd name="connsiteX76" fmla="*/ 6030489 w 6115796"/>
              <a:gd name="connsiteY76" fmla="*/ 6317666 h 6858000"/>
              <a:gd name="connsiteX77" fmla="*/ 6007492 w 6115796"/>
              <a:gd name="connsiteY77" fmla="*/ 6440818 h 6858000"/>
              <a:gd name="connsiteX78" fmla="*/ 6009467 w 6115796"/>
              <a:gd name="connsiteY78" fmla="*/ 6487076 h 6858000"/>
              <a:gd name="connsiteX79" fmla="*/ 5995064 w 6115796"/>
              <a:gd name="connsiteY79" fmla="*/ 6540791 h 6858000"/>
              <a:gd name="connsiteX80" fmla="*/ 6004510 w 6115796"/>
              <a:gd name="connsiteY80" fmla="*/ 6599256 h 6858000"/>
              <a:gd name="connsiteX81" fmla="*/ 5986207 w 6115796"/>
              <a:gd name="connsiteY81" fmla="*/ 6695855 h 6858000"/>
              <a:gd name="connsiteX82" fmla="*/ 5979428 w 6115796"/>
              <a:gd name="connsiteY82" fmla="*/ 6754678 h 6858000"/>
              <a:gd name="connsiteX83" fmla="*/ 5983398 w 6115796"/>
              <a:gd name="connsiteY83" fmla="*/ 6778641 h 6858000"/>
              <a:gd name="connsiteX84" fmla="*/ 5984543 w 6115796"/>
              <a:gd name="connsiteY84" fmla="*/ 6811016 h 6858000"/>
              <a:gd name="connsiteX85" fmla="*/ 5979671 w 6115796"/>
              <a:gd name="connsiteY85" fmla="*/ 6858000 h 6858000"/>
              <a:gd name="connsiteX86" fmla="*/ 0 w 6115796"/>
              <a:gd name="connsiteY86" fmla="*/ 6858000 h 6858000"/>
              <a:gd name="connsiteX87" fmla="*/ 0 w 6115796"/>
              <a:gd name="connsiteY87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102493 w 6115796"/>
              <a:gd name="connsiteY72" fmla="*/ 5928602 h 6858000"/>
              <a:gd name="connsiteX73" fmla="*/ 6056863 w 6115796"/>
              <a:gd name="connsiteY73" fmla="*/ 6000643 h 6858000"/>
              <a:gd name="connsiteX74" fmla="*/ 6045436 w 6115796"/>
              <a:gd name="connsiteY74" fmla="*/ 6124480 h 6858000"/>
              <a:gd name="connsiteX75" fmla="*/ 6030489 w 6115796"/>
              <a:gd name="connsiteY75" fmla="*/ 6317666 h 6858000"/>
              <a:gd name="connsiteX76" fmla="*/ 6007492 w 6115796"/>
              <a:gd name="connsiteY76" fmla="*/ 6440818 h 6858000"/>
              <a:gd name="connsiteX77" fmla="*/ 6009467 w 6115796"/>
              <a:gd name="connsiteY77" fmla="*/ 6487076 h 6858000"/>
              <a:gd name="connsiteX78" fmla="*/ 5995064 w 6115796"/>
              <a:gd name="connsiteY78" fmla="*/ 6540791 h 6858000"/>
              <a:gd name="connsiteX79" fmla="*/ 6004510 w 6115796"/>
              <a:gd name="connsiteY79" fmla="*/ 6599256 h 6858000"/>
              <a:gd name="connsiteX80" fmla="*/ 5986207 w 6115796"/>
              <a:gd name="connsiteY80" fmla="*/ 6695855 h 6858000"/>
              <a:gd name="connsiteX81" fmla="*/ 5979428 w 6115796"/>
              <a:gd name="connsiteY81" fmla="*/ 6754678 h 6858000"/>
              <a:gd name="connsiteX82" fmla="*/ 5983398 w 6115796"/>
              <a:gd name="connsiteY82" fmla="*/ 6778641 h 6858000"/>
              <a:gd name="connsiteX83" fmla="*/ 5984543 w 6115796"/>
              <a:gd name="connsiteY83" fmla="*/ 6811016 h 6858000"/>
              <a:gd name="connsiteX84" fmla="*/ 5979671 w 6115796"/>
              <a:gd name="connsiteY84" fmla="*/ 6858000 h 6858000"/>
              <a:gd name="connsiteX85" fmla="*/ 0 w 6115796"/>
              <a:gd name="connsiteY85" fmla="*/ 6858000 h 6858000"/>
              <a:gd name="connsiteX86" fmla="*/ 0 w 6115796"/>
              <a:gd name="connsiteY86" fmla="*/ 0 h 6858000"/>
              <a:gd name="connsiteX0" fmla="*/ 0 w 6116025"/>
              <a:gd name="connsiteY0" fmla="*/ 0 h 6858000"/>
              <a:gd name="connsiteX1" fmla="*/ 4965888 w 6116025"/>
              <a:gd name="connsiteY1" fmla="*/ 0 h 6858000"/>
              <a:gd name="connsiteX2" fmla="*/ 4967767 w 6116025"/>
              <a:gd name="connsiteY2" fmla="*/ 7930 h 6858000"/>
              <a:gd name="connsiteX3" fmla="*/ 4979444 w 6116025"/>
              <a:gd name="connsiteY3" fmla="*/ 43921 h 6858000"/>
              <a:gd name="connsiteX4" fmla="*/ 5021173 w 6116025"/>
              <a:gd name="connsiteY4" fmla="*/ 123738 h 6858000"/>
              <a:gd name="connsiteX5" fmla="*/ 5075458 w 6116025"/>
              <a:gd name="connsiteY5" fmla="*/ 264355 h 6858000"/>
              <a:gd name="connsiteX6" fmla="*/ 5081175 w 6116025"/>
              <a:gd name="connsiteY6" fmla="*/ 277448 h 6858000"/>
              <a:gd name="connsiteX7" fmla="*/ 5097011 w 6116025"/>
              <a:gd name="connsiteY7" fmla="*/ 355616 h 6858000"/>
              <a:gd name="connsiteX8" fmla="*/ 5153000 w 6116025"/>
              <a:gd name="connsiteY8" fmla="*/ 507134 h 6858000"/>
              <a:gd name="connsiteX9" fmla="*/ 5171282 w 6116025"/>
              <a:gd name="connsiteY9" fmla="*/ 602071 h 6858000"/>
              <a:gd name="connsiteX10" fmla="*/ 5176196 w 6116025"/>
              <a:gd name="connsiteY10" fmla="*/ 636822 h 6858000"/>
              <a:gd name="connsiteX11" fmla="*/ 5189051 w 6116025"/>
              <a:gd name="connsiteY11" fmla="*/ 782518 h 6858000"/>
              <a:gd name="connsiteX12" fmla="*/ 5218707 w 6116025"/>
              <a:gd name="connsiteY12" fmla="*/ 886387 h 6858000"/>
              <a:gd name="connsiteX13" fmla="*/ 5221281 w 6116025"/>
              <a:gd name="connsiteY13" fmla="*/ 920873 h 6858000"/>
              <a:gd name="connsiteX14" fmla="*/ 5201018 w 6116025"/>
              <a:gd name="connsiteY14" fmla="*/ 1095027 h 6858000"/>
              <a:gd name="connsiteX15" fmla="*/ 5189234 w 6116025"/>
              <a:gd name="connsiteY15" fmla="*/ 1217308 h 6858000"/>
              <a:gd name="connsiteX16" fmla="*/ 5202769 w 6116025"/>
              <a:gd name="connsiteY16" fmla="*/ 1269450 h 6858000"/>
              <a:gd name="connsiteX17" fmla="*/ 5225968 w 6116025"/>
              <a:gd name="connsiteY17" fmla="*/ 1357994 h 6858000"/>
              <a:gd name="connsiteX18" fmla="*/ 5231437 w 6116025"/>
              <a:gd name="connsiteY18" fmla="*/ 1373779 h 6858000"/>
              <a:gd name="connsiteX19" fmla="*/ 5237226 w 6116025"/>
              <a:gd name="connsiteY19" fmla="*/ 1441327 h 6858000"/>
              <a:gd name="connsiteX20" fmla="*/ 5255653 w 6116025"/>
              <a:gd name="connsiteY20" fmla="*/ 1524712 h 6858000"/>
              <a:gd name="connsiteX21" fmla="*/ 5263491 w 6116025"/>
              <a:gd name="connsiteY21" fmla="*/ 1642938 h 6858000"/>
              <a:gd name="connsiteX22" fmla="*/ 5256552 w 6116025"/>
              <a:gd name="connsiteY22" fmla="*/ 1672509 h 6858000"/>
              <a:gd name="connsiteX23" fmla="*/ 5266931 w 6116025"/>
              <a:gd name="connsiteY23" fmla="*/ 1866147 h 6858000"/>
              <a:gd name="connsiteX24" fmla="*/ 5255696 w 6116025"/>
              <a:gd name="connsiteY24" fmla="*/ 1953770 h 6858000"/>
              <a:gd name="connsiteX25" fmla="*/ 5252592 w 6116025"/>
              <a:gd name="connsiteY25" fmla="*/ 2092210 h 6858000"/>
              <a:gd name="connsiteX26" fmla="*/ 5250104 w 6116025"/>
              <a:gd name="connsiteY26" fmla="*/ 2249166 h 6858000"/>
              <a:gd name="connsiteX27" fmla="*/ 5251214 w 6116025"/>
              <a:gd name="connsiteY27" fmla="*/ 2250944 h 6858000"/>
              <a:gd name="connsiteX28" fmla="*/ 5250644 w 6116025"/>
              <a:gd name="connsiteY28" fmla="*/ 2266619 h 6858000"/>
              <a:gd name="connsiteX29" fmla="*/ 5293877 w 6116025"/>
              <a:gd name="connsiteY29" fmla="*/ 2368649 h 6858000"/>
              <a:gd name="connsiteX30" fmla="*/ 5311338 w 6116025"/>
              <a:gd name="connsiteY30" fmla="*/ 2404034 h 6858000"/>
              <a:gd name="connsiteX31" fmla="*/ 5338366 w 6116025"/>
              <a:gd name="connsiteY31" fmla="*/ 2465052 h 6858000"/>
              <a:gd name="connsiteX32" fmla="*/ 5371263 w 6116025"/>
              <a:gd name="connsiteY32" fmla="*/ 2586413 h 6858000"/>
              <a:gd name="connsiteX33" fmla="*/ 5407503 w 6116025"/>
              <a:gd name="connsiteY33" fmla="*/ 2786290 h 6858000"/>
              <a:gd name="connsiteX34" fmla="*/ 5407356 w 6116025"/>
              <a:gd name="connsiteY34" fmla="*/ 2787545 h 6858000"/>
              <a:gd name="connsiteX35" fmla="*/ 5457023 w 6116025"/>
              <a:gd name="connsiteY35" fmla="*/ 2858292 h 6858000"/>
              <a:gd name="connsiteX36" fmla="*/ 5479298 w 6116025"/>
              <a:gd name="connsiteY36" fmla="*/ 2947791 h 6858000"/>
              <a:gd name="connsiteX37" fmla="*/ 5481770 w 6116025"/>
              <a:gd name="connsiteY37" fmla="*/ 2951352 h 6858000"/>
              <a:gd name="connsiteX38" fmla="*/ 5482415 w 6116025"/>
              <a:gd name="connsiteY38" fmla="*/ 3004079 h 6858000"/>
              <a:gd name="connsiteX39" fmla="*/ 5503944 w 6116025"/>
              <a:gd name="connsiteY39" fmla="*/ 3123335 h 6858000"/>
              <a:gd name="connsiteX40" fmla="*/ 5516007 w 6116025"/>
              <a:gd name="connsiteY40" fmla="*/ 3258473 h 6858000"/>
              <a:gd name="connsiteX41" fmla="*/ 5589758 w 6116025"/>
              <a:gd name="connsiteY41" fmla="*/ 3453699 h 6858000"/>
              <a:gd name="connsiteX42" fmla="*/ 5596144 w 6116025"/>
              <a:gd name="connsiteY42" fmla="*/ 3534624 h 6858000"/>
              <a:gd name="connsiteX43" fmla="*/ 5597750 w 6116025"/>
              <a:gd name="connsiteY43" fmla="*/ 3534129 h 6858000"/>
              <a:gd name="connsiteX44" fmla="*/ 5618377 w 6116025"/>
              <a:gd name="connsiteY44" fmla="*/ 3588431 h 6858000"/>
              <a:gd name="connsiteX45" fmla="*/ 5655472 w 6116025"/>
              <a:gd name="connsiteY45" fmla="*/ 3678877 h 6858000"/>
              <a:gd name="connsiteX46" fmla="*/ 5683015 w 6116025"/>
              <a:gd name="connsiteY46" fmla="*/ 3762025 h 6858000"/>
              <a:gd name="connsiteX47" fmla="*/ 5696643 w 6116025"/>
              <a:gd name="connsiteY47" fmla="*/ 3773888 h 6858000"/>
              <a:gd name="connsiteX48" fmla="*/ 5768491 w 6116025"/>
              <a:gd name="connsiteY48" fmla="*/ 3914399 h 6858000"/>
              <a:gd name="connsiteX49" fmla="*/ 5793123 w 6116025"/>
              <a:gd name="connsiteY49" fmla="*/ 3969952 h 6858000"/>
              <a:gd name="connsiteX50" fmla="*/ 5808321 w 6116025"/>
              <a:gd name="connsiteY50" fmla="*/ 3988153 h 6858000"/>
              <a:gd name="connsiteX51" fmla="*/ 5825621 w 6116025"/>
              <a:gd name="connsiteY51" fmla="*/ 4015525 h 6858000"/>
              <a:gd name="connsiteX52" fmla="*/ 5860672 w 6116025"/>
              <a:gd name="connsiteY52" fmla="*/ 4061579 h 6858000"/>
              <a:gd name="connsiteX53" fmla="*/ 5894095 w 6116025"/>
              <a:gd name="connsiteY53" fmla="*/ 4128857 h 6858000"/>
              <a:gd name="connsiteX54" fmla="*/ 5903513 w 6116025"/>
              <a:gd name="connsiteY54" fmla="*/ 4187661 h 6858000"/>
              <a:gd name="connsiteX55" fmla="*/ 5946705 w 6116025"/>
              <a:gd name="connsiteY55" fmla="*/ 4428051 h 6858000"/>
              <a:gd name="connsiteX56" fmla="*/ 5949261 w 6116025"/>
              <a:gd name="connsiteY56" fmla="*/ 4449185 h 6858000"/>
              <a:gd name="connsiteX57" fmla="*/ 5968960 w 6116025"/>
              <a:gd name="connsiteY57" fmla="*/ 4482655 h 6858000"/>
              <a:gd name="connsiteX58" fmla="*/ 5998138 w 6116025"/>
              <a:gd name="connsiteY58" fmla="*/ 4697518 h 6858000"/>
              <a:gd name="connsiteX59" fmla="*/ 6007819 w 6116025"/>
              <a:gd name="connsiteY59" fmla="*/ 4858148 h 6858000"/>
              <a:gd name="connsiteX60" fmla="*/ 6007749 w 6116025"/>
              <a:gd name="connsiteY60" fmla="*/ 4964715 h 6858000"/>
              <a:gd name="connsiteX61" fmla="*/ 6005269 w 6116025"/>
              <a:gd name="connsiteY61" fmla="*/ 5150567 h 6858000"/>
              <a:gd name="connsiteX62" fmla="*/ 6001127 w 6116025"/>
              <a:gd name="connsiteY62" fmla="*/ 5164609 h 6858000"/>
              <a:gd name="connsiteX63" fmla="*/ 5998514 w 6116025"/>
              <a:gd name="connsiteY63" fmla="*/ 5189673 h 6858000"/>
              <a:gd name="connsiteX64" fmla="*/ 6018409 w 6116025"/>
              <a:gd name="connsiteY64" fmla="*/ 5227157 h 6858000"/>
              <a:gd name="connsiteX65" fmla="*/ 6036748 w 6116025"/>
              <a:gd name="connsiteY65" fmla="*/ 5322752 h 6858000"/>
              <a:gd name="connsiteX66" fmla="*/ 6037677 w 6116025"/>
              <a:gd name="connsiteY66" fmla="*/ 5354807 h 6858000"/>
              <a:gd name="connsiteX67" fmla="*/ 6053435 w 6116025"/>
              <a:gd name="connsiteY67" fmla="*/ 5387547 h 6858000"/>
              <a:gd name="connsiteX68" fmla="*/ 6068640 w 6116025"/>
              <a:gd name="connsiteY68" fmla="*/ 5474503 h 6858000"/>
              <a:gd name="connsiteX69" fmla="*/ 6080922 w 6116025"/>
              <a:gd name="connsiteY69" fmla="*/ 5561070 h 6858000"/>
              <a:gd name="connsiteX70" fmla="*/ 6096949 w 6116025"/>
              <a:gd name="connsiteY70" fmla="*/ 5648179 h 6858000"/>
              <a:gd name="connsiteX71" fmla="*/ 6115796 w 6116025"/>
              <a:gd name="connsiteY71" fmla="*/ 5862844 h 6858000"/>
              <a:gd name="connsiteX72" fmla="*/ 6102493 w 6116025"/>
              <a:gd name="connsiteY72" fmla="*/ 5928602 h 6858000"/>
              <a:gd name="connsiteX73" fmla="*/ 6056863 w 6116025"/>
              <a:gd name="connsiteY73" fmla="*/ 6000643 h 6858000"/>
              <a:gd name="connsiteX74" fmla="*/ 6045436 w 6116025"/>
              <a:gd name="connsiteY74" fmla="*/ 6124480 h 6858000"/>
              <a:gd name="connsiteX75" fmla="*/ 6030489 w 6116025"/>
              <a:gd name="connsiteY75" fmla="*/ 6317666 h 6858000"/>
              <a:gd name="connsiteX76" fmla="*/ 6007492 w 6116025"/>
              <a:gd name="connsiteY76" fmla="*/ 6440818 h 6858000"/>
              <a:gd name="connsiteX77" fmla="*/ 6009467 w 6116025"/>
              <a:gd name="connsiteY77" fmla="*/ 6487076 h 6858000"/>
              <a:gd name="connsiteX78" fmla="*/ 5995064 w 6116025"/>
              <a:gd name="connsiteY78" fmla="*/ 6540791 h 6858000"/>
              <a:gd name="connsiteX79" fmla="*/ 6004510 w 6116025"/>
              <a:gd name="connsiteY79" fmla="*/ 6599256 h 6858000"/>
              <a:gd name="connsiteX80" fmla="*/ 5986207 w 6116025"/>
              <a:gd name="connsiteY80" fmla="*/ 6695855 h 6858000"/>
              <a:gd name="connsiteX81" fmla="*/ 5979428 w 6116025"/>
              <a:gd name="connsiteY81" fmla="*/ 6754678 h 6858000"/>
              <a:gd name="connsiteX82" fmla="*/ 5983398 w 6116025"/>
              <a:gd name="connsiteY82" fmla="*/ 6778641 h 6858000"/>
              <a:gd name="connsiteX83" fmla="*/ 5984543 w 6116025"/>
              <a:gd name="connsiteY83" fmla="*/ 6811016 h 6858000"/>
              <a:gd name="connsiteX84" fmla="*/ 5979671 w 6116025"/>
              <a:gd name="connsiteY84" fmla="*/ 6858000 h 6858000"/>
              <a:gd name="connsiteX85" fmla="*/ 0 w 6116025"/>
              <a:gd name="connsiteY85" fmla="*/ 6858000 h 6858000"/>
              <a:gd name="connsiteX86" fmla="*/ 0 w 6116025"/>
              <a:gd name="connsiteY86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102493 w 6115796"/>
              <a:gd name="connsiteY72" fmla="*/ 5928602 h 6858000"/>
              <a:gd name="connsiteX73" fmla="*/ 6056863 w 6115796"/>
              <a:gd name="connsiteY73" fmla="*/ 6000643 h 6858000"/>
              <a:gd name="connsiteX74" fmla="*/ 6045436 w 6115796"/>
              <a:gd name="connsiteY74" fmla="*/ 6124480 h 6858000"/>
              <a:gd name="connsiteX75" fmla="*/ 6030489 w 6115796"/>
              <a:gd name="connsiteY75" fmla="*/ 6317666 h 6858000"/>
              <a:gd name="connsiteX76" fmla="*/ 6007492 w 6115796"/>
              <a:gd name="connsiteY76" fmla="*/ 6440818 h 6858000"/>
              <a:gd name="connsiteX77" fmla="*/ 6009467 w 6115796"/>
              <a:gd name="connsiteY77" fmla="*/ 6487076 h 6858000"/>
              <a:gd name="connsiteX78" fmla="*/ 5995064 w 6115796"/>
              <a:gd name="connsiteY78" fmla="*/ 6540791 h 6858000"/>
              <a:gd name="connsiteX79" fmla="*/ 6004510 w 6115796"/>
              <a:gd name="connsiteY79" fmla="*/ 6599256 h 6858000"/>
              <a:gd name="connsiteX80" fmla="*/ 5986207 w 6115796"/>
              <a:gd name="connsiteY80" fmla="*/ 6695855 h 6858000"/>
              <a:gd name="connsiteX81" fmla="*/ 5979428 w 6115796"/>
              <a:gd name="connsiteY81" fmla="*/ 6754678 h 6858000"/>
              <a:gd name="connsiteX82" fmla="*/ 5983398 w 6115796"/>
              <a:gd name="connsiteY82" fmla="*/ 6778641 h 6858000"/>
              <a:gd name="connsiteX83" fmla="*/ 5984543 w 6115796"/>
              <a:gd name="connsiteY83" fmla="*/ 6811016 h 6858000"/>
              <a:gd name="connsiteX84" fmla="*/ 5979671 w 6115796"/>
              <a:gd name="connsiteY84" fmla="*/ 6858000 h 6858000"/>
              <a:gd name="connsiteX85" fmla="*/ 0 w 6115796"/>
              <a:gd name="connsiteY85" fmla="*/ 6858000 h 6858000"/>
              <a:gd name="connsiteX86" fmla="*/ 0 w 6115796"/>
              <a:gd name="connsiteY86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6004510 w 6115796"/>
              <a:gd name="connsiteY78" fmla="*/ 6599256 h 6858000"/>
              <a:gd name="connsiteX79" fmla="*/ 5986207 w 6115796"/>
              <a:gd name="connsiteY79" fmla="*/ 6695855 h 6858000"/>
              <a:gd name="connsiteX80" fmla="*/ 5979428 w 6115796"/>
              <a:gd name="connsiteY80" fmla="*/ 6754678 h 6858000"/>
              <a:gd name="connsiteX81" fmla="*/ 5983398 w 6115796"/>
              <a:gd name="connsiteY81" fmla="*/ 6778641 h 6858000"/>
              <a:gd name="connsiteX82" fmla="*/ 5984543 w 6115796"/>
              <a:gd name="connsiteY82" fmla="*/ 6811016 h 6858000"/>
              <a:gd name="connsiteX83" fmla="*/ 5979671 w 6115796"/>
              <a:gd name="connsiteY83" fmla="*/ 6858000 h 6858000"/>
              <a:gd name="connsiteX84" fmla="*/ 0 w 6115796"/>
              <a:gd name="connsiteY84" fmla="*/ 6858000 h 6858000"/>
              <a:gd name="connsiteX85" fmla="*/ 0 w 6115796"/>
              <a:gd name="connsiteY85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6004510 w 6115796"/>
              <a:gd name="connsiteY78" fmla="*/ 6599256 h 6858000"/>
              <a:gd name="connsiteX79" fmla="*/ 5986207 w 6115796"/>
              <a:gd name="connsiteY79" fmla="*/ 6695855 h 6858000"/>
              <a:gd name="connsiteX80" fmla="*/ 5979428 w 6115796"/>
              <a:gd name="connsiteY80" fmla="*/ 6754678 h 6858000"/>
              <a:gd name="connsiteX81" fmla="*/ 5983398 w 6115796"/>
              <a:gd name="connsiteY81" fmla="*/ 6778641 h 6858000"/>
              <a:gd name="connsiteX82" fmla="*/ 5984543 w 6115796"/>
              <a:gd name="connsiteY82" fmla="*/ 6811016 h 6858000"/>
              <a:gd name="connsiteX83" fmla="*/ 5979671 w 6115796"/>
              <a:gd name="connsiteY83" fmla="*/ 6858000 h 6858000"/>
              <a:gd name="connsiteX84" fmla="*/ 0 w 6115796"/>
              <a:gd name="connsiteY84" fmla="*/ 6858000 h 6858000"/>
              <a:gd name="connsiteX85" fmla="*/ 0 w 6115796"/>
              <a:gd name="connsiteY85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5986207 w 6115796"/>
              <a:gd name="connsiteY78" fmla="*/ 6695855 h 6858000"/>
              <a:gd name="connsiteX79" fmla="*/ 5979428 w 6115796"/>
              <a:gd name="connsiteY79" fmla="*/ 6754678 h 6858000"/>
              <a:gd name="connsiteX80" fmla="*/ 5983398 w 6115796"/>
              <a:gd name="connsiteY80" fmla="*/ 6778641 h 6858000"/>
              <a:gd name="connsiteX81" fmla="*/ 5984543 w 6115796"/>
              <a:gd name="connsiteY81" fmla="*/ 6811016 h 6858000"/>
              <a:gd name="connsiteX82" fmla="*/ 5979671 w 6115796"/>
              <a:gd name="connsiteY82" fmla="*/ 6858000 h 6858000"/>
              <a:gd name="connsiteX83" fmla="*/ 0 w 6115796"/>
              <a:gd name="connsiteY83" fmla="*/ 6858000 h 6858000"/>
              <a:gd name="connsiteX84" fmla="*/ 0 w 6115796"/>
              <a:gd name="connsiteY84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56863 w 6115796"/>
              <a:gd name="connsiteY72" fmla="*/ 6000643 h 6858000"/>
              <a:gd name="connsiteX73" fmla="*/ 6045436 w 6115796"/>
              <a:gd name="connsiteY73" fmla="*/ 6124480 h 6858000"/>
              <a:gd name="connsiteX74" fmla="*/ 6030489 w 6115796"/>
              <a:gd name="connsiteY74" fmla="*/ 6317666 h 6858000"/>
              <a:gd name="connsiteX75" fmla="*/ 6007492 w 6115796"/>
              <a:gd name="connsiteY75" fmla="*/ 6440818 h 6858000"/>
              <a:gd name="connsiteX76" fmla="*/ 6009467 w 6115796"/>
              <a:gd name="connsiteY76" fmla="*/ 6487076 h 6858000"/>
              <a:gd name="connsiteX77" fmla="*/ 5995064 w 6115796"/>
              <a:gd name="connsiteY77" fmla="*/ 6540791 h 6858000"/>
              <a:gd name="connsiteX78" fmla="*/ 5986207 w 6115796"/>
              <a:gd name="connsiteY78" fmla="*/ 6695855 h 6858000"/>
              <a:gd name="connsiteX79" fmla="*/ 5979428 w 6115796"/>
              <a:gd name="connsiteY79" fmla="*/ 6754678 h 6858000"/>
              <a:gd name="connsiteX80" fmla="*/ 5984543 w 6115796"/>
              <a:gd name="connsiteY80" fmla="*/ 6811016 h 6858000"/>
              <a:gd name="connsiteX81" fmla="*/ 5979671 w 6115796"/>
              <a:gd name="connsiteY81" fmla="*/ 6858000 h 6858000"/>
              <a:gd name="connsiteX82" fmla="*/ 0 w 6115796"/>
              <a:gd name="connsiteY82" fmla="*/ 6858000 h 6858000"/>
              <a:gd name="connsiteX83" fmla="*/ 0 w 6115796"/>
              <a:gd name="connsiteY83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45436 w 6115796"/>
              <a:gd name="connsiteY72" fmla="*/ 6124480 h 6858000"/>
              <a:gd name="connsiteX73" fmla="*/ 6030489 w 6115796"/>
              <a:gd name="connsiteY73" fmla="*/ 6317666 h 6858000"/>
              <a:gd name="connsiteX74" fmla="*/ 6007492 w 6115796"/>
              <a:gd name="connsiteY74" fmla="*/ 6440818 h 6858000"/>
              <a:gd name="connsiteX75" fmla="*/ 6009467 w 6115796"/>
              <a:gd name="connsiteY75" fmla="*/ 6487076 h 6858000"/>
              <a:gd name="connsiteX76" fmla="*/ 5995064 w 6115796"/>
              <a:gd name="connsiteY76" fmla="*/ 6540791 h 6858000"/>
              <a:gd name="connsiteX77" fmla="*/ 5986207 w 6115796"/>
              <a:gd name="connsiteY77" fmla="*/ 6695855 h 6858000"/>
              <a:gd name="connsiteX78" fmla="*/ 5979428 w 6115796"/>
              <a:gd name="connsiteY78" fmla="*/ 6754678 h 6858000"/>
              <a:gd name="connsiteX79" fmla="*/ 5984543 w 6115796"/>
              <a:gd name="connsiteY79" fmla="*/ 6811016 h 6858000"/>
              <a:gd name="connsiteX80" fmla="*/ 5979671 w 6115796"/>
              <a:gd name="connsiteY80" fmla="*/ 6858000 h 6858000"/>
              <a:gd name="connsiteX81" fmla="*/ 0 w 6115796"/>
              <a:gd name="connsiteY81" fmla="*/ 6858000 h 6858000"/>
              <a:gd name="connsiteX82" fmla="*/ 0 w 6115796"/>
              <a:gd name="connsiteY82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1770 w 6115796"/>
              <a:gd name="connsiteY37" fmla="*/ 2951352 h 6858000"/>
              <a:gd name="connsiteX38" fmla="*/ 5482415 w 6115796"/>
              <a:gd name="connsiteY38" fmla="*/ 3004079 h 6858000"/>
              <a:gd name="connsiteX39" fmla="*/ 5503944 w 6115796"/>
              <a:gd name="connsiteY39" fmla="*/ 3123335 h 6858000"/>
              <a:gd name="connsiteX40" fmla="*/ 5516007 w 6115796"/>
              <a:gd name="connsiteY40" fmla="*/ 3258473 h 6858000"/>
              <a:gd name="connsiteX41" fmla="*/ 5589758 w 6115796"/>
              <a:gd name="connsiteY41" fmla="*/ 3453699 h 6858000"/>
              <a:gd name="connsiteX42" fmla="*/ 5596144 w 6115796"/>
              <a:gd name="connsiteY42" fmla="*/ 3534624 h 6858000"/>
              <a:gd name="connsiteX43" fmla="*/ 5597750 w 6115796"/>
              <a:gd name="connsiteY43" fmla="*/ 3534129 h 6858000"/>
              <a:gd name="connsiteX44" fmla="*/ 5618377 w 6115796"/>
              <a:gd name="connsiteY44" fmla="*/ 3588431 h 6858000"/>
              <a:gd name="connsiteX45" fmla="*/ 5655472 w 6115796"/>
              <a:gd name="connsiteY45" fmla="*/ 3678877 h 6858000"/>
              <a:gd name="connsiteX46" fmla="*/ 5683015 w 6115796"/>
              <a:gd name="connsiteY46" fmla="*/ 3762025 h 6858000"/>
              <a:gd name="connsiteX47" fmla="*/ 5696643 w 6115796"/>
              <a:gd name="connsiteY47" fmla="*/ 3773888 h 6858000"/>
              <a:gd name="connsiteX48" fmla="*/ 5768491 w 6115796"/>
              <a:gd name="connsiteY48" fmla="*/ 3914399 h 6858000"/>
              <a:gd name="connsiteX49" fmla="*/ 5793123 w 6115796"/>
              <a:gd name="connsiteY49" fmla="*/ 3969952 h 6858000"/>
              <a:gd name="connsiteX50" fmla="*/ 5808321 w 6115796"/>
              <a:gd name="connsiteY50" fmla="*/ 3988153 h 6858000"/>
              <a:gd name="connsiteX51" fmla="*/ 5825621 w 6115796"/>
              <a:gd name="connsiteY51" fmla="*/ 4015525 h 6858000"/>
              <a:gd name="connsiteX52" fmla="*/ 5860672 w 6115796"/>
              <a:gd name="connsiteY52" fmla="*/ 4061579 h 6858000"/>
              <a:gd name="connsiteX53" fmla="*/ 5894095 w 6115796"/>
              <a:gd name="connsiteY53" fmla="*/ 4128857 h 6858000"/>
              <a:gd name="connsiteX54" fmla="*/ 5903513 w 6115796"/>
              <a:gd name="connsiteY54" fmla="*/ 4187661 h 6858000"/>
              <a:gd name="connsiteX55" fmla="*/ 5946705 w 6115796"/>
              <a:gd name="connsiteY55" fmla="*/ 4428051 h 6858000"/>
              <a:gd name="connsiteX56" fmla="*/ 5949261 w 6115796"/>
              <a:gd name="connsiteY56" fmla="*/ 4449185 h 6858000"/>
              <a:gd name="connsiteX57" fmla="*/ 5968960 w 6115796"/>
              <a:gd name="connsiteY57" fmla="*/ 4482655 h 6858000"/>
              <a:gd name="connsiteX58" fmla="*/ 5998138 w 6115796"/>
              <a:gd name="connsiteY58" fmla="*/ 4697518 h 6858000"/>
              <a:gd name="connsiteX59" fmla="*/ 6007819 w 6115796"/>
              <a:gd name="connsiteY59" fmla="*/ 4858148 h 6858000"/>
              <a:gd name="connsiteX60" fmla="*/ 6007749 w 6115796"/>
              <a:gd name="connsiteY60" fmla="*/ 4964715 h 6858000"/>
              <a:gd name="connsiteX61" fmla="*/ 6005269 w 6115796"/>
              <a:gd name="connsiteY61" fmla="*/ 5150567 h 6858000"/>
              <a:gd name="connsiteX62" fmla="*/ 6001127 w 6115796"/>
              <a:gd name="connsiteY62" fmla="*/ 5164609 h 6858000"/>
              <a:gd name="connsiteX63" fmla="*/ 5998514 w 6115796"/>
              <a:gd name="connsiteY63" fmla="*/ 5189673 h 6858000"/>
              <a:gd name="connsiteX64" fmla="*/ 6018409 w 6115796"/>
              <a:gd name="connsiteY64" fmla="*/ 5227157 h 6858000"/>
              <a:gd name="connsiteX65" fmla="*/ 6036748 w 6115796"/>
              <a:gd name="connsiteY65" fmla="*/ 5322752 h 6858000"/>
              <a:gd name="connsiteX66" fmla="*/ 6037677 w 6115796"/>
              <a:gd name="connsiteY66" fmla="*/ 5354807 h 6858000"/>
              <a:gd name="connsiteX67" fmla="*/ 6053435 w 6115796"/>
              <a:gd name="connsiteY67" fmla="*/ 5387547 h 6858000"/>
              <a:gd name="connsiteX68" fmla="*/ 6068640 w 6115796"/>
              <a:gd name="connsiteY68" fmla="*/ 5474503 h 6858000"/>
              <a:gd name="connsiteX69" fmla="*/ 6080922 w 6115796"/>
              <a:gd name="connsiteY69" fmla="*/ 5561070 h 6858000"/>
              <a:gd name="connsiteX70" fmla="*/ 6096949 w 6115796"/>
              <a:gd name="connsiteY70" fmla="*/ 5648179 h 6858000"/>
              <a:gd name="connsiteX71" fmla="*/ 6115796 w 6115796"/>
              <a:gd name="connsiteY71" fmla="*/ 5862844 h 6858000"/>
              <a:gd name="connsiteX72" fmla="*/ 6045436 w 6115796"/>
              <a:gd name="connsiteY72" fmla="*/ 6124480 h 6858000"/>
              <a:gd name="connsiteX73" fmla="*/ 6030489 w 6115796"/>
              <a:gd name="connsiteY73" fmla="*/ 6317666 h 6858000"/>
              <a:gd name="connsiteX74" fmla="*/ 6007492 w 6115796"/>
              <a:gd name="connsiteY74" fmla="*/ 6440818 h 6858000"/>
              <a:gd name="connsiteX75" fmla="*/ 6009467 w 6115796"/>
              <a:gd name="connsiteY75" fmla="*/ 6487076 h 6858000"/>
              <a:gd name="connsiteX76" fmla="*/ 5995064 w 6115796"/>
              <a:gd name="connsiteY76" fmla="*/ 6540791 h 6858000"/>
              <a:gd name="connsiteX77" fmla="*/ 5986207 w 6115796"/>
              <a:gd name="connsiteY77" fmla="*/ 6695855 h 6858000"/>
              <a:gd name="connsiteX78" fmla="*/ 5979428 w 6115796"/>
              <a:gd name="connsiteY78" fmla="*/ 6754678 h 6858000"/>
              <a:gd name="connsiteX79" fmla="*/ 5984543 w 6115796"/>
              <a:gd name="connsiteY79" fmla="*/ 6811016 h 6858000"/>
              <a:gd name="connsiteX80" fmla="*/ 5979671 w 6115796"/>
              <a:gd name="connsiteY80" fmla="*/ 6858000 h 6858000"/>
              <a:gd name="connsiteX81" fmla="*/ 0 w 6115796"/>
              <a:gd name="connsiteY81" fmla="*/ 6858000 h 6858000"/>
              <a:gd name="connsiteX82" fmla="*/ 0 w 6115796"/>
              <a:gd name="connsiteY82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79298 w 6115796"/>
              <a:gd name="connsiteY36" fmla="*/ 2947791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82415 w 6115796"/>
              <a:gd name="connsiteY37" fmla="*/ 3004079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91940 w 6115796"/>
              <a:gd name="connsiteY37" fmla="*/ 3015985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1214 w 6115796"/>
              <a:gd name="connsiteY27" fmla="*/ 2250944 h 6858000"/>
              <a:gd name="connsiteX28" fmla="*/ 5250644 w 6115796"/>
              <a:gd name="connsiteY28" fmla="*/ 2266619 h 6858000"/>
              <a:gd name="connsiteX29" fmla="*/ 5293877 w 6115796"/>
              <a:gd name="connsiteY29" fmla="*/ 2368649 h 6858000"/>
              <a:gd name="connsiteX30" fmla="*/ 5311338 w 6115796"/>
              <a:gd name="connsiteY30" fmla="*/ 2404034 h 6858000"/>
              <a:gd name="connsiteX31" fmla="*/ 5338366 w 6115796"/>
              <a:gd name="connsiteY31" fmla="*/ 2465052 h 6858000"/>
              <a:gd name="connsiteX32" fmla="*/ 5371263 w 6115796"/>
              <a:gd name="connsiteY32" fmla="*/ 2586413 h 6858000"/>
              <a:gd name="connsiteX33" fmla="*/ 5407503 w 6115796"/>
              <a:gd name="connsiteY33" fmla="*/ 2786290 h 6858000"/>
              <a:gd name="connsiteX34" fmla="*/ 5407356 w 6115796"/>
              <a:gd name="connsiteY34" fmla="*/ 2787545 h 6858000"/>
              <a:gd name="connsiteX35" fmla="*/ 5457023 w 6115796"/>
              <a:gd name="connsiteY35" fmla="*/ 2858292 h 6858000"/>
              <a:gd name="connsiteX36" fmla="*/ 5484061 w 6115796"/>
              <a:gd name="connsiteY36" fmla="*/ 2919216 h 6858000"/>
              <a:gd name="connsiteX37" fmla="*/ 5491940 w 6115796"/>
              <a:gd name="connsiteY37" fmla="*/ 3015985 h 6858000"/>
              <a:gd name="connsiteX38" fmla="*/ 5503944 w 6115796"/>
              <a:gd name="connsiteY38" fmla="*/ 3123335 h 6858000"/>
              <a:gd name="connsiteX39" fmla="*/ 5516007 w 6115796"/>
              <a:gd name="connsiteY39" fmla="*/ 3258473 h 6858000"/>
              <a:gd name="connsiteX40" fmla="*/ 5589758 w 6115796"/>
              <a:gd name="connsiteY40" fmla="*/ 3453699 h 6858000"/>
              <a:gd name="connsiteX41" fmla="*/ 5596144 w 6115796"/>
              <a:gd name="connsiteY41" fmla="*/ 3534624 h 6858000"/>
              <a:gd name="connsiteX42" fmla="*/ 5597750 w 6115796"/>
              <a:gd name="connsiteY42" fmla="*/ 3534129 h 6858000"/>
              <a:gd name="connsiteX43" fmla="*/ 5618377 w 6115796"/>
              <a:gd name="connsiteY43" fmla="*/ 3588431 h 6858000"/>
              <a:gd name="connsiteX44" fmla="*/ 5655472 w 6115796"/>
              <a:gd name="connsiteY44" fmla="*/ 3678877 h 6858000"/>
              <a:gd name="connsiteX45" fmla="*/ 5683015 w 6115796"/>
              <a:gd name="connsiteY45" fmla="*/ 3762025 h 6858000"/>
              <a:gd name="connsiteX46" fmla="*/ 5696643 w 6115796"/>
              <a:gd name="connsiteY46" fmla="*/ 3773888 h 6858000"/>
              <a:gd name="connsiteX47" fmla="*/ 5768491 w 6115796"/>
              <a:gd name="connsiteY47" fmla="*/ 3914399 h 6858000"/>
              <a:gd name="connsiteX48" fmla="*/ 5793123 w 6115796"/>
              <a:gd name="connsiteY48" fmla="*/ 3969952 h 6858000"/>
              <a:gd name="connsiteX49" fmla="*/ 5808321 w 6115796"/>
              <a:gd name="connsiteY49" fmla="*/ 3988153 h 6858000"/>
              <a:gd name="connsiteX50" fmla="*/ 5825621 w 6115796"/>
              <a:gd name="connsiteY50" fmla="*/ 4015525 h 6858000"/>
              <a:gd name="connsiteX51" fmla="*/ 5860672 w 6115796"/>
              <a:gd name="connsiteY51" fmla="*/ 4061579 h 6858000"/>
              <a:gd name="connsiteX52" fmla="*/ 5894095 w 6115796"/>
              <a:gd name="connsiteY52" fmla="*/ 4128857 h 6858000"/>
              <a:gd name="connsiteX53" fmla="*/ 5903513 w 6115796"/>
              <a:gd name="connsiteY53" fmla="*/ 4187661 h 6858000"/>
              <a:gd name="connsiteX54" fmla="*/ 5946705 w 6115796"/>
              <a:gd name="connsiteY54" fmla="*/ 4428051 h 6858000"/>
              <a:gd name="connsiteX55" fmla="*/ 5949261 w 6115796"/>
              <a:gd name="connsiteY55" fmla="*/ 4449185 h 6858000"/>
              <a:gd name="connsiteX56" fmla="*/ 5968960 w 6115796"/>
              <a:gd name="connsiteY56" fmla="*/ 4482655 h 6858000"/>
              <a:gd name="connsiteX57" fmla="*/ 5998138 w 6115796"/>
              <a:gd name="connsiteY57" fmla="*/ 4697518 h 6858000"/>
              <a:gd name="connsiteX58" fmla="*/ 6007819 w 6115796"/>
              <a:gd name="connsiteY58" fmla="*/ 4858148 h 6858000"/>
              <a:gd name="connsiteX59" fmla="*/ 6007749 w 6115796"/>
              <a:gd name="connsiteY59" fmla="*/ 4964715 h 6858000"/>
              <a:gd name="connsiteX60" fmla="*/ 6005269 w 6115796"/>
              <a:gd name="connsiteY60" fmla="*/ 5150567 h 6858000"/>
              <a:gd name="connsiteX61" fmla="*/ 6001127 w 6115796"/>
              <a:gd name="connsiteY61" fmla="*/ 5164609 h 6858000"/>
              <a:gd name="connsiteX62" fmla="*/ 5998514 w 6115796"/>
              <a:gd name="connsiteY62" fmla="*/ 5189673 h 6858000"/>
              <a:gd name="connsiteX63" fmla="*/ 6018409 w 6115796"/>
              <a:gd name="connsiteY63" fmla="*/ 5227157 h 6858000"/>
              <a:gd name="connsiteX64" fmla="*/ 6036748 w 6115796"/>
              <a:gd name="connsiteY64" fmla="*/ 5322752 h 6858000"/>
              <a:gd name="connsiteX65" fmla="*/ 6037677 w 6115796"/>
              <a:gd name="connsiteY65" fmla="*/ 5354807 h 6858000"/>
              <a:gd name="connsiteX66" fmla="*/ 6053435 w 6115796"/>
              <a:gd name="connsiteY66" fmla="*/ 5387547 h 6858000"/>
              <a:gd name="connsiteX67" fmla="*/ 6068640 w 6115796"/>
              <a:gd name="connsiteY67" fmla="*/ 5474503 h 6858000"/>
              <a:gd name="connsiteX68" fmla="*/ 6080922 w 6115796"/>
              <a:gd name="connsiteY68" fmla="*/ 5561070 h 6858000"/>
              <a:gd name="connsiteX69" fmla="*/ 6096949 w 6115796"/>
              <a:gd name="connsiteY69" fmla="*/ 5648179 h 6858000"/>
              <a:gd name="connsiteX70" fmla="*/ 6115796 w 6115796"/>
              <a:gd name="connsiteY70" fmla="*/ 5862844 h 6858000"/>
              <a:gd name="connsiteX71" fmla="*/ 6045436 w 6115796"/>
              <a:gd name="connsiteY71" fmla="*/ 6124480 h 6858000"/>
              <a:gd name="connsiteX72" fmla="*/ 6030489 w 6115796"/>
              <a:gd name="connsiteY72" fmla="*/ 6317666 h 6858000"/>
              <a:gd name="connsiteX73" fmla="*/ 6007492 w 6115796"/>
              <a:gd name="connsiteY73" fmla="*/ 6440818 h 6858000"/>
              <a:gd name="connsiteX74" fmla="*/ 6009467 w 6115796"/>
              <a:gd name="connsiteY74" fmla="*/ 6487076 h 6858000"/>
              <a:gd name="connsiteX75" fmla="*/ 5995064 w 6115796"/>
              <a:gd name="connsiteY75" fmla="*/ 6540791 h 6858000"/>
              <a:gd name="connsiteX76" fmla="*/ 5986207 w 6115796"/>
              <a:gd name="connsiteY76" fmla="*/ 6695855 h 6858000"/>
              <a:gd name="connsiteX77" fmla="*/ 5979428 w 6115796"/>
              <a:gd name="connsiteY77" fmla="*/ 6754678 h 6858000"/>
              <a:gd name="connsiteX78" fmla="*/ 5984543 w 6115796"/>
              <a:gd name="connsiteY78" fmla="*/ 6811016 h 6858000"/>
              <a:gd name="connsiteX79" fmla="*/ 5979671 w 6115796"/>
              <a:gd name="connsiteY79" fmla="*/ 6858000 h 6858000"/>
              <a:gd name="connsiteX80" fmla="*/ 0 w 6115796"/>
              <a:gd name="connsiteY80" fmla="*/ 6858000 h 6858000"/>
              <a:gd name="connsiteX81" fmla="*/ 0 w 6115796"/>
              <a:gd name="connsiteY81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0104 w 6115796"/>
              <a:gd name="connsiteY26" fmla="*/ 2249166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50644 w 6115796"/>
              <a:gd name="connsiteY27" fmla="*/ 2266619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6931 w 6115796"/>
              <a:gd name="connsiteY23" fmla="*/ 1866147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31437 w 6115796"/>
              <a:gd name="connsiteY18" fmla="*/ 1373779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4549 w 6115796"/>
              <a:gd name="connsiteY23" fmla="*/ 1837572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21173 w 6115796"/>
              <a:gd name="connsiteY4" fmla="*/ 123738 h 6858000"/>
              <a:gd name="connsiteX5" fmla="*/ 5075458 w 6115796"/>
              <a:gd name="connsiteY5" fmla="*/ 264355 h 6858000"/>
              <a:gd name="connsiteX6" fmla="*/ 5081175 w 6115796"/>
              <a:gd name="connsiteY6" fmla="*/ 277448 h 6858000"/>
              <a:gd name="connsiteX7" fmla="*/ 5097011 w 6115796"/>
              <a:gd name="connsiteY7" fmla="*/ 355616 h 6858000"/>
              <a:gd name="connsiteX8" fmla="*/ 5153000 w 6115796"/>
              <a:gd name="connsiteY8" fmla="*/ 507134 h 6858000"/>
              <a:gd name="connsiteX9" fmla="*/ 5171282 w 6115796"/>
              <a:gd name="connsiteY9" fmla="*/ 602071 h 6858000"/>
              <a:gd name="connsiteX10" fmla="*/ 5176196 w 6115796"/>
              <a:gd name="connsiteY10" fmla="*/ 636822 h 6858000"/>
              <a:gd name="connsiteX11" fmla="*/ 5189051 w 6115796"/>
              <a:gd name="connsiteY11" fmla="*/ 782518 h 6858000"/>
              <a:gd name="connsiteX12" fmla="*/ 5218707 w 6115796"/>
              <a:gd name="connsiteY12" fmla="*/ 886387 h 6858000"/>
              <a:gd name="connsiteX13" fmla="*/ 5221281 w 6115796"/>
              <a:gd name="connsiteY13" fmla="*/ 920873 h 6858000"/>
              <a:gd name="connsiteX14" fmla="*/ 5201018 w 6115796"/>
              <a:gd name="connsiteY14" fmla="*/ 1095027 h 6858000"/>
              <a:gd name="connsiteX15" fmla="*/ 5189234 w 6115796"/>
              <a:gd name="connsiteY15" fmla="*/ 1217308 h 6858000"/>
              <a:gd name="connsiteX16" fmla="*/ 5202769 w 6115796"/>
              <a:gd name="connsiteY16" fmla="*/ 1269450 h 6858000"/>
              <a:gd name="connsiteX17" fmla="*/ 5225968 w 6115796"/>
              <a:gd name="connsiteY17" fmla="*/ 1357994 h 6858000"/>
              <a:gd name="connsiteX18" fmla="*/ 5226675 w 6115796"/>
              <a:gd name="connsiteY18" fmla="*/ 1385685 h 6858000"/>
              <a:gd name="connsiteX19" fmla="*/ 5237226 w 6115796"/>
              <a:gd name="connsiteY19" fmla="*/ 1441327 h 6858000"/>
              <a:gd name="connsiteX20" fmla="*/ 5255653 w 6115796"/>
              <a:gd name="connsiteY20" fmla="*/ 1524712 h 6858000"/>
              <a:gd name="connsiteX21" fmla="*/ 5263491 w 6115796"/>
              <a:gd name="connsiteY21" fmla="*/ 1642938 h 6858000"/>
              <a:gd name="connsiteX22" fmla="*/ 5256552 w 6115796"/>
              <a:gd name="connsiteY22" fmla="*/ 1672509 h 6858000"/>
              <a:gd name="connsiteX23" fmla="*/ 5264549 w 6115796"/>
              <a:gd name="connsiteY23" fmla="*/ 1837572 h 6858000"/>
              <a:gd name="connsiteX24" fmla="*/ 5255696 w 6115796"/>
              <a:gd name="connsiteY24" fmla="*/ 1953770 h 6858000"/>
              <a:gd name="connsiteX25" fmla="*/ 5252592 w 6115796"/>
              <a:gd name="connsiteY25" fmla="*/ 2092210 h 6858000"/>
              <a:gd name="connsiteX26" fmla="*/ 5257248 w 6115796"/>
              <a:gd name="connsiteY26" fmla="*/ 2203922 h 6858000"/>
              <a:gd name="connsiteX27" fmla="*/ 5262551 w 6115796"/>
              <a:gd name="connsiteY27" fmla="*/ 2288050 h 6858000"/>
              <a:gd name="connsiteX28" fmla="*/ 5293877 w 6115796"/>
              <a:gd name="connsiteY28" fmla="*/ 2368649 h 6858000"/>
              <a:gd name="connsiteX29" fmla="*/ 5311338 w 6115796"/>
              <a:gd name="connsiteY29" fmla="*/ 2404034 h 6858000"/>
              <a:gd name="connsiteX30" fmla="*/ 5338366 w 6115796"/>
              <a:gd name="connsiteY30" fmla="*/ 2465052 h 6858000"/>
              <a:gd name="connsiteX31" fmla="*/ 5371263 w 6115796"/>
              <a:gd name="connsiteY31" fmla="*/ 2586413 h 6858000"/>
              <a:gd name="connsiteX32" fmla="*/ 5407503 w 6115796"/>
              <a:gd name="connsiteY32" fmla="*/ 2786290 h 6858000"/>
              <a:gd name="connsiteX33" fmla="*/ 5407356 w 6115796"/>
              <a:gd name="connsiteY33" fmla="*/ 2787545 h 6858000"/>
              <a:gd name="connsiteX34" fmla="*/ 5457023 w 6115796"/>
              <a:gd name="connsiteY34" fmla="*/ 2858292 h 6858000"/>
              <a:gd name="connsiteX35" fmla="*/ 5484061 w 6115796"/>
              <a:gd name="connsiteY35" fmla="*/ 2919216 h 6858000"/>
              <a:gd name="connsiteX36" fmla="*/ 5491940 w 6115796"/>
              <a:gd name="connsiteY36" fmla="*/ 3015985 h 6858000"/>
              <a:gd name="connsiteX37" fmla="*/ 5503944 w 6115796"/>
              <a:gd name="connsiteY37" fmla="*/ 3123335 h 6858000"/>
              <a:gd name="connsiteX38" fmla="*/ 5516007 w 6115796"/>
              <a:gd name="connsiteY38" fmla="*/ 3258473 h 6858000"/>
              <a:gd name="connsiteX39" fmla="*/ 5589758 w 6115796"/>
              <a:gd name="connsiteY39" fmla="*/ 3453699 h 6858000"/>
              <a:gd name="connsiteX40" fmla="*/ 5596144 w 6115796"/>
              <a:gd name="connsiteY40" fmla="*/ 3534624 h 6858000"/>
              <a:gd name="connsiteX41" fmla="*/ 5597750 w 6115796"/>
              <a:gd name="connsiteY41" fmla="*/ 3534129 h 6858000"/>
              <a:gd name="connsiteX42" fmla="*/ 5618377 w 6115796"/>
              <a:gd name="connsiteY42" fmla="*/ 3588431 h 6858000"/>
              <a:gd name="connsiteX43" fmla="*/ 5655472 w 6115796"/>
              <a:gd name="connsiteY43" fmla="*/ 3678877 h 6858000"/>
              <a:gd name="connsiteX44" fmla="*/ 5683015 w 6115796"/>
              <a:gd name="connsiteY44" fmla="*/ 3762025 h 6858000"/>
              <a:gd name="connsiteX45" fmla="*/ 5696643 w 6115796"/>
              <a:gd name="connsiteY45" fmla="*/ 3773888 h 6858000"/>
              <a:gd name="connsiteX46" fmla="*/ 5768491 w 6115796"/>
              <a:gd name="connsiteY46" fmla="*/ 3914399 h 6858000"/>
              <a:gd name="connsiteX47" fmla="*/ 5793123 w 6115796"/>
              <a:gd name="connsiteY47" fmla="*/ 3969952 h 6858000"/>
              <a:gd name="connsiteX48" fmla="*/ 5808321 w 6115796"/>
              <a:gd name="connsiteY48" fmla="*/ 3988153 h 6858000"/>
              <a:gd name="connsiteX49" fmla="*/ 5825621 w 6115796"/>
              <a:gd name="connsiteY49" fmla="*/ 4015525 h 6858000"/>
              <a:gd name="connsiteX50" fmla="*/ 5860672 w 6115796"/>
              <a:gd name="connsiteY50" fmla="*/ 4061579 h 6858000"/>
              <a:gd name="connsiteX51" fmla="*/ 5894095 w 6115796"/>
              <a:gd name="connsiteY51" fmla="*/ 4128857 h 6858000"/>
              <a:gd name="connsiteX52" fmla="*/ 5903513 w 6115796"/>
              <a:gd name="connsiteY52" fmla="*/ 4187661 h 6858000"/>
              <a:gd name="connsiteX53" fmla="*/ 5946705 w 6115796"/>
              <a:gd name="connsiteY53" fmla="*/ 4428051 h 6858000"/>
              <a:gd name="connsiteX54" fmla="*/ 5949261 w 6115796"/>
              <a:gd name="connsiteY54" fmla="*/ 4449185 h 6858000"/>
              <a:gd name="connsiteX55" fmla="*/ 5968960 w 6115796"/>
              <a:gd name="connsiteY55" fmla="*/ 4482655 h 6858000"/>
              <a:gd name="connsiteX56" fmla="*/ 5998138 w 6115796"/>
              <a:gd name="connsiteY56" fmla="*/ 4697518 h 6858000"/>
              <a:gd name="connsiteX57" fmla="*/ 6007819 w 6115796"/>
              <a:gd name="connsiteY57" fmla="*/ 4858148 h 6858000"/>
              <a:gd name="connsiteX58" fmla="*/ 6007749 w 6115796"/>
              <a:gd name="connsiteY58" fmla="*/ 4964715 h 6858000"/>
              <a:gd name="connsiteX59" fmla="*/ 6005269 w 6115796"/>
              <a:gd name="connsiteY59" fmla="*/ 5150567 h 6858000"/>
              <a:gd name="connsiteX60" fmla="*/ 6001127 w 6115796"/>
              <a:gd name="connsiteY60" fmla="*/ 5164609 h 6858000"/>
              <a:gd name="connsiteX61" fmla="*/ 5998514 w 6115796"/>
              <a:gd name="connsiteY61" fmla="*/ 5189673 h 6858000"/>
              <a:gd name="connsiteX62" fmla="*/ 6018409 w 6115796"/>
              <a:gd name="connsiteY62" fmla="*/ 5227157 h 6858000"/>
              <a:gd name="connsiteX63" fmla="*/ 6036748 w 6115796"/>
              <a:gd name="connsiteY63" fmla="*/ 5322752 h 6858000"/>
              <a:gd name="connsiteX64" fmla="*/ 6037677 w 6115796"/>
              <a:gd name="connsiteY64" fmla="*/ 5354807 h 6858000"/>
              <a:gd name="connsiteX65" fmla="*/ 6053435 w 6115796"/>
              <a:gd name="connsiteY65" fmla="*/ 5387547 h 6858000"/>
              <a:gd name="connsiteX66" fmla="*/ 6068640 w 6115796"/>
              <a:gd name="connsiteY66" fmla="*/ 5474503 h 6858000"/>
              <a:gd name="connsiteX67" fmla="*/ 6080922 w 6115796"/>
              <a:gd name="connsiteY67" fmla="*/ 5561070 h 6858000"/>
              <a:gd name="connsiteX68" fmla="*/ 6096949 w 6115796"/>
              <a:gd name="connsiteY68" fmla="*/ 5648179 h 6858000"/>
              <a:gd name="connsiteX69" fmla="*/ 6115796 w 6115796"/>
              <a:gd name="connsiteY69" fmla="*/ 5862844 h 6858000"/>
              <a:gd name="connsiteX70" fmla="*/ 6045436 w 6115796"/>
              <a:gd name="connsiteY70" fmla="*/ 6124480 h 6858000"/>
              <a:gd name="connsiteX71" fmla="*/ 6030489 w 6115796"/>
              <a:gd name="connsiteY71" fmla="*/ 6317666 h 6858000"/>
              <a:gd name="connsiteX72" fmla="*/ 6007492 w 6115796"/>
              <a:gd name="connsiteY72" fmla="*/ 6440818 h 6858000"/>
              <a:gd name="connsiteX73" fmla="*/ 6009467 w 6115796"/>
              <a:gd name="connsiteY73" fmla="*/ 6487076 h 6858000"/>
              <a:gd name="connsiteX74" fmla="*/ 5995064 w 6115796"/>
              <a:gd name="connsiteY74" fmla="*/ 6540791 h 6858000"/>
              <a:gd name="connsiteX75" fmla="*/ 5986207 w 6115796"/>
              <a:gd name="connsiteY75" fmla="*/ 6695855 h 6858000"/>
              <a:gd name="connsiteX76" fmla="*/ 5979428 w 6115796"/>
              <a:gd name="connsiteY76" fmla="*/ 6754678 h 6858000"/>
              <a:gd name="connsiteX77" fmla="*/ 5984543 w 6115796"/>
              <a:gd name="connsiteY77" fmla="*/ 6811016 h 6858000"/>
              <a:gd name="connsiteX78" fmla="*/ 5979671 w 6115796"/>
              <a:gd name="connsiteY78" fmla="*/ 6858000 h 6858000"/>
              <a:gd name="connsiteX79" fmla="*/ 0 w 6115796"/>
              <a:gd name="connsiteY79" fmla="*/ 6858000 h 6858000"/>
              <a:gd name="connsiteX80" fmla="*/ 0 w 6115796"/>
              <a:gd name="connsiteY80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84061 w 6115796"/>
              <a:gd name="connsiteY34" fmla="*/ 2919216 h 6858000"/>
              <a:gd name="connsiteX35" fmla="*/ 5491940 w 6115796"/>
              <a:gd name="connsiteY35" fmla="*/ 3015985 h 6858000"/>
              <a:gd name="connsiteX36" fmla="*/ 5503944 w 6115796"/>
              <a:gd name="connsiteY36" fmla="*/ 3123335 h 6858000"/>
              <a:gd name="connsiteX37" fmla="*/ 5516007 w 6115796"/>
              <a:gd name="connsiteY37" fmla="*/ 3258473 h 6858000"/>
              <a:gd name="connsiteX38" fmla="*/ 5589758 w 6115796"/>
              <a:gd name="connsiteY38" fmla="*/ 3453699 h 6858000"/>
              <a:gd name="connsiteX39" fmla="*/ 5596144 w 6115796"/>
              <a:gd name="connsiteY39" fmla="*/ 3534624 h 6858000"/>
              <a:gd name="connsiteX40" fmla="*/ 5597750 w 6115796"/>
              <a:gd name="connsiteY40" fmla="*/ 3534129 h 6858000"/>
              <a:gd name="connsiteX41" fmla="*/ 5618377 w 6115796"/>
              <a:gd name="connsiteY41" fmla="*/ 3588431 h 6858000"/>
              <a:gd name="connsiteX42" fmla="*/ 5655472 w 6115796"/>
              <a:gd name="connsiteY42" fmla="*/ 3678877 h 6858000"/>
              <a:gd name="connsiteX43" fmla="*/ 5683015 w 6115796"/>
              <a:gd name="connsiteY43" fmla="*/ 3762025 h 6858000"/>
              <a:gd name="connsiteX44" fmla="*/ 5696643 w 6115796"/>
              <a:gd name="connsiteY44" fmla="*/ 3773888 h 6858000"/>
              <a:gd name="connsiteX45" fmla="*/ 5768491 w 6115796"/>
              <a:gd name="connsiteY45" fmla="*/ 3914399 h 6858000"/>
              <a:gd name="connsiteX46" fmla="*/ 5793123 w 6115796"/>
              <a:gd name="connsiteY46" fmla="*/ 3969952 h 6858000"/>
              <a:gd name="connsiteX47" fmla="*/ 5808321 w 6115796"/>
              <a:gd name="connsiteY47" fmla="*/ 3988153 h 6858000"/>
              <a:gd name="connsiteX48" fmla="*/ 5825621 w 6115796"/>
              <a:gd name="connsiteY48" fmla="*/ 4015525 h 6858000"/>
              <a:gd name="connsiteX49" fmla="*/ 5860672 w 6115796"/>
              <a:gd name="connsiteY49" fmla="*/ 4061579 h 6858000"/>
              <a:gd name="connsiteX50" fmla="*/ 5894095 w 6115796"/>
              <a:gd name="connsiteY50" fmla="*/ 4128857 h 6858000"/>
              <a:gd name="connsiteX51" fmla="*/ 5903513 w 6115796"/>
              <a:gd name="connsiteY51" fmla="*/ 4187661 h 6858000"/>
              <a:gd name="connsiteX52" fmla="*/ 5946705 w 6115796"/>
              <a:gd name="connsiteY52" fmla="*/ 4428051 h 6858000"/>
              <a:gd name="connsiteX53" fmla="*/ 5949261 w 6115796"/>
              <a:gd name="connsiteY53" fmla="*/ 4449185 h 6858000"/>
              <a:gd name="connsiteX54" fmla="*/ 5968960 w 6115796"/>
              <a:gd name="connsiteY54" fmla="*/ 4482655 h 6858000"/>
              <a:gd name="connsiteX55" fmla="*/ 5998138 w 6115796"/>
              <a:gd name="connsiteY55" fmla="*/ 4697518 h 6858000"/>
              <a:gd name="connsiteX56" fmla="*/ 6007819 w 6115796"/>
              <a:gd name="connsiteY56" fmla="*/ 4858148 h 6858000"/>
              <a:gd name="connsiteX57" fmla="*/ 6007749 w 6115796"/>
              <a:gd name="connsiteY57" fmla="*/ 4964715 h 6858000"/>
              <a:gd name="connsiteX58" fmla="*/ 6005269 w 6115796"/>
              <a:gd name="connsiteY58" fmla="*/ 5150567 h 6858000"/>
              <a:gd name="connsiteX59" fmla="*/ 6001127 w 6115796"/>
              <a:gd name="connsiteY59" fmla="*/ 5164609 h 6858000"/>
              <a:gd name="connsiteX60" fmla="*/ 5998514 w 6115796"/>
              <a:gd name="connsiteY60" fmla="*/ 5189673 h 6858000"/>
              <a:gd name="connsiteX61" fmla="*/ 6018409 w 6115796"/>
              <a:gd name="connsiteY61" fmla="*/ 5227157 h 6858000"/>
              <a:gd name="connsiteX62" fmla="*/ 6036748 w 6115796"/>
              <a:gd name="connsiteY62" fmla="*/ 5322752 h 6858000"/>
              <a:gd name="connsiteX63" fmla="*/ 6037677 w 6115796"/>
              <a:gd name="connsiteY63" fmla="*/ 5354807 h 6858000"/>
              <a:gd name="connsiteX64" fmla="*/ 6053435 w 6115796"/>
              <a:gd name="connsiteY64" fmla="*/ 5387547 h 6858000"/>
              <a:gd name="connsiteX65" fmla="*/ 6068640 w 6115796"/>
              <a:gd name="connsiteY65" fmla="*/ 5474503 h 6858000"/>
              <a:gd name="connsiteX66" fmla="*/ 6080922 w 6115796"/>
              <a:gd name="connsiteY66" fmla="*/ 5561070 h 6858000"/>
              <a:gd name="connsiteX67" fmla="*/ 6096949 w 6115796"/>
              <a:gd name="connsiteY67" fmla="*/ 5648179 h 6858000"/>
              <a:gd name="connsiteX68" fmla="*/ 6115796 w 6115796"/>
              <a:gd name="connsiteY68" fmla="*/ 5862844 h 6858000"/>
              <a:gd name="connsiteX69" fmla="*/ 6045436 w 6115796"/>
              <a:gd name="connsiteY69" fmla="*/ 6124480 h 6858000"/>
              <a:gd name="connsiteX70" fmla="*/ 6030489 w 6115796"/>
              <a:gd name="connsiteY70" fmla="*/ 6317666 h 6858000"/>
              <a:gd name="connsiteX71" fmla="*/ 6007492 w 6115796"/>
              <a:gd name="connsiteY71" fmla="*/ 6440818 h 6858000"/>
              <a:gd name="connsiteX72" fmla="*/ 6009467 w 6115796"/>
              <a:gd name="connsiteY72" fmla="*/ 6487076 h 6858000"/>
              <a:gd name="connsiteX73" fmla="*/ 5995064 w 6115796"/>
              <a:gd name="connsiteY73" fmla="*/ 6540791 h 6858000"/>
              <a:gd name="connsiteX74" fmla="*/ 5986207 w 6115796"/>
              <a:gd name="connsiteY74" fmla="*/ 6695855 h 6858000"/>
              <a:gd name="connsiteX75" fmla="*/ 5979428 w 6115796"/>
              <a:gd name="connsiteY75" fmla="*/ 6754678 h 6858000"/>
              <a:gd name="connsiteX76" fmla="*/ 5984543 w 6115796"/>
              <a:gd name="connsiteY76" fmla="*/ 6811016 h 6858000"/>
              <a:gd name="connsiteX77" fmla="*/ 5979671 w 6115796"/>
              <a:gd name="connsiteY77" fmla="*/ 6858000 h 6858000"/>
              <a:gd name="connsiteX78" fmla="*/ 0 w 6115796"/>
              <a:gd name="connsiteY78" fmla="*/ 6858000 h 6858000"/>
              <a:gd name="connsiteX79" fmla="*/ 0 w 6115796"/>
              <a:gd name="connsiteY79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16007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16007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8960 w 6115796"/>
              <a:gd name="connsiteY53" fmla="*/ 4482655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6705 w 6115796"/>
              <a:gd name="connsiteY51" fmla="*/ 4428051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9086 w 6115796"/>
              <a:gd name="connsiteY51" fmla="*/ 4366139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15796"/>
              <a:gd name="connsiteY0" fmla="*/ 0 h 6858000"/>
              <a:gd name="connsiteX1" fmla="*/ 4965888 w 6115796"/>
              <a:gd name="connsiteY1" fmla="*/ 0 h 6858000"/>
              <a:gd name="connsiteX2" fmla="*/ 4967767 w 6115796"/>
              <a:gd name="connsiteY2" fmla="*/ 7930 h 6858000"/>
              <a:gd name="connsiteX3" fmla="*/ 4979444 w 6115796"/>
              <a:gd name="connsiteY3" fmla="*/ 43921 h 6858000"/>
              <a:gd name="connsiteX4" fmla="*/ 5075458 w 6115796"/>
              <a:gd name="connsiteY4" fmla="*/ 264355 h 6858000"/>
              <a:gd name="connsiteX5" fmla="*/ 5081175 w 6115796"/>
              <a:gd name="connsiteY5" fmla="*/ 277448 h 6858000"/>
              <a:gd name="connsiteX6" fmla="*/ 5097011 w 6115796"/>
              <a:gd name="connsiteY6" fmla="*/ 355616 h 6858000"/>
              <a:gd name="connsiteX7" fmla="*/ 5153000 w 6115796"/>
              <a:gd name="connsiteY7" fmla="*/ 507134 h 6858000"/>
              <a:gd name="connsiteX8" fmla="*/ 5171282 w 6115796"/>
              <a:gd name="connsiteY8" fmla="*/ 602071 h 6858000"/>
              <a:gd name="connsiteX9" fmla="*/ 5176196 w 6115796"/>
              <a:gd name="connsiteY9" fmla="*/ 636822 h 6858000"/>
              <a:gd name="connsiteX10" fmla="*/ 5189051 w 6115796"/>
              <a:gd name="connsiteY10" fmla="*/ 782518 h 6858000"/>
              <a:gd name="connsiteX11" fmla="*/ 5218707 w 6115796"/>
              <a:gd name="connsiteY11" fmla="*/ 886387 h 6858000"/>
              <a:gd name="connsiteX12" fmla="*/ 5221281 w 6115796"/>
              <a:gd name="connsiteY12" fmla="*/ 920873 h 6858000"/>
              <a:gd name="connsiteX13" fmla="*/ 5201018 w 6115796"/>
              <a:gd name="connsiteY13" fmla="*/ 1095027 h 6858000"/>
              <a:gd name="connsiteX14" fmla="*/ 5189234 w 6115796"/>
              <a:gd name="connsiteY14" fmla="*/ 1217308 h 6858000"/>
              <a:gd name="connsiteX15" fmla="*/ 5202769 w 6115796"/>
              <a:gd name="connsiteY15" fmla="*/ 1269450 h 6858000"/>
              <a:gd name="connsiteX16" fmla="*/ 5225968 w 6115796"/>
              <a:gd name="connsiteY16" fmla="*/ 1357994 h 6858000"/>
              <a:gd name="connsiteX17" fmla="*/ 5226675 w 6115796"/>
              <a:gd name="connsiteY17" fmla="*/ 1385685 h 6858000"/>
              <a:gd name="connsiteX18" fmla="*/ 5237226 w 6115796"/>
              <a:gd name="connsiteY18" fmla="*/ 1441327 h 6858000"/>
              <a:gd name="connsiteX19" fmla="*/ 5255653 w 6115796"/>
              <a:gd name="connsiteY19" fmla="*/ 1524712 h 6858000"/>
              <a:gd name="connsiteX20" fmla="*/ 5263491 w 6115796"/>
              <a:gd name="connsiteY20" fmla="*/ 1642938 h 6858000"/>
              <a:gd name="connsiteX21" fmla="*/ 5256552 w 6115796"/>
              <a:gd name="connsiteY21" fmla="*/ 1672509 h 6858000"/>
              <a:gd name="connsiteX22" fmla="*/ 5264549 w 6115796"/>
              <a:gd name="connsiteY22" fmla="*/ 1837572 h 6858000"/>
              <a:gd name="connsiteX23" fmla="*/ 5255696 w 6115796"/>
              <a:gd name="connsiteY23" fmla="*/ 1953770 h 6858000"/>
              <a:gd name="connsiteX24" fmla="*/ 5252592 w 6115796"/>
              <a:gd name="connsiteY24" fmla="*/ 2092210 h 6858000"/>
              <a:gd name="connsiteX25" fmla="*/ 5257248 w 6115796"/>
              <a:gd name="connsiteY25" fmla="*/ 2203922 h 6858000"/>
              <a:gd name="connsiteX26" fmla="*/ 5262551 w 6115796"/>
              <a:gd name="connsiteY26" fmla="*/ 2288050 h 6858000"/>
              <a:gd name="connsiteX27" fmla="*/ 5293877 w 6115796"/>
              <a:gd name="connsiteY27" fmla="*/ 2368649 h 6858000"/>
              <a:gd name="connsiteX28" fmla="*/ 5311338 w 6115796"/>
              <a:gd name="connsiteY28" fmla="*/ 2404034 h 6858000"/>
              <a:gd name="connsiteX29" fmla="*/ 5338366 w 6115796"/>
              <a:gd name="connsiteY29" fmla="*/ 2465052 h 6858000"/>
              <a:gd name="connsiteX30" fmla="*/ 5371263 w 6115796"/>
              <a:gd name="connsiteY30" fmla="*/ 2586413 h 6858000"/>
              <a:gd name="connsiteX31" fmla="*/ 5407503 w 6115796"/>
              <a:gd name="connsiteY31" fmla="*/ 2786290 h 6858000"/>
              <a:gd name="connsiteX32" fmla="*/ 5407356 w 6115796"/>
              <a:gd name="connsiteY32" fmla="*/ 2787545 h 6858000"/>
              <a:gd name="connsiteX33" fmla="*/ 5457023 w 6115796"/>
              <a:gd name="connsiteY33" fmla="*/ 2858292 h 6858000"/>
              <a:gd name="connsiteX34" fmla="*/ 5491940 w 6115796"/>
              <a:gd name="connsiteY34" fmla="*/ 3015985 h 6858000"/>
              <a:gd name="connsiteX35" fmla="*/ 5503944 w 6115796"/>
              <a:gd name="connsiteY35" fmla="*/ 3123335 h 6858000"/>
              <a:gd name="connsiteX36" fmla="*/ 5525532 w 6115796"/>
              <a:gd name="connsiteY36" fmla="*/ 3258473 h 6858000"/>
              <a:gd name="connsiteX37" fmla="*/ 5589758 w 6115796"/>
              <a:gd name="connsiteY37" fmla="*/ 3453699 h 6858000"/>
              <a:gd name="connsiteX38" fmla="*/ 5596144 w 6115796"/>
              <a:gd name="connsiteY38" fmla="*/ 3534624 h 6858000"/>
              <a:gd name="connsiteX39" fmla="*/ 5597750 w 6115796"/>
              <a:gd name="connsiteY39" fmla="*/ 3534129 h 6858000"/>
              <a:gd name="connsiteX40" fmla="*/ 5618377 w 6115796"/>
              <a:gd name="connsiteY40" fmla="*/ 3588431 h 6858000"/>
              <a:gd name="connsiteX41" fmla="*/ 5655472 w 6115796"/>
              <a:gd name="connsiteY41" fmla="*/ 3678877 h 6858000"/>
              <a:gd name="connsiteX42" fmla="*/ 5683015 w 6115796"/>
              <a:gd name="connsiteY42" fmla="*/ 3762025 h 6858000"/>
              <a:gd name="connsiteX43" fmla="*/ 5696643 w 6115796"/>
              <a:gd name="connsiteY43" fmla="*/ 3773888 h 6858000"/>
              <a:gd name="connsiteX44" fmla="*/ 5768491 w 6115796"/>
              <a:gd name="connsiteY44" fmla="*/ 3914399 h 6858000"/>
              <a:gd name="connsiteX45" fmla="*/ 5793123 w 6115796"/>
              <a:gd name="connsiteY45" fmla="*/ 3969952 h 6858000"/>
              <a:gd name="connsiteX46" fmla="*/ 5808321 w 6115796"/>
              <a:gd name="connsiteY46" fmla="*/ 3988153 h 6858000"/>
              <a:gd name="connsiteX47" fmla="*/ 5825621 w 6115796"/>
              <a:gd name="connsiteY47" fmla="*/ 4015525 h 6858000"/>
              <a:gd name="connsiteX48" fmla="*/ 5860672 w 6115796"/>
              <a:gd name="connsiteY48" fmla="*/ 4061579 h 6858000"/>
              <a:gd name="connsiteX49" fmla="*/ 5894095 w 6115796"/>
              <a:gd name="connsiteY49" fmla="*/ 4128857 h 6858000"/>
              <a:gd name="connsiteX50" fmla="*/ 5903513 w 6115796"/>
              <a:gd name="connsiteY50" fmla="*/ 4187661 h 6858000"/>
              <a:gd name="connsiteX51" fmla="*/ 5949086 w 6115796"/>
              <a:gd name="connsiteY51" fmla="*/ 4366139 h 6858000"/>
              <a:gd name="connsiteX52" fmla="*/ 5949261 w 6115796"/>
              <a:gd name="connsiteY52" fmla="*/ 4449185 h 6858000"/>
              <a:gd name="connsiteX53" fmla="*/ 5961816 w 6115796"/>
              <a:gd name="connsiteY53" fmla="*/ 4494562 h 6858000"/>
              <a:gd name="connsiteX54" fmla="*/ 5998138 w 6115796"/>
              <a:gd name="connsiteY54" fmla="*/ 4697518 h 6858000"/>
              <a:gd name="connsiteX55" fmla="*/ 6007819 w 6115796"/>
              <a:gd name="connsiteY55" fmla="*/ 4858148 h 6858000"/>
              <a:gd name="connsiteX56" fmla="*/ 6007749 w 6115796"/>
              <a:gd name="connsiteY56" fmla="*/ 4964715 h 6858000"/>
              <a:gd name="connsiteX57" fmla="*/ 6005269 w 6115796"/>
              <a:gd name="connsiteY57" fmla="*/ 5150567 h 6858000"/>
              <a:gd name="connsiteX58" fmla="*/ 6001127 w 6115796"/>
              <a:gd name="connsiteY58" fmla="*/ 5164609 h 6858000"/>
              <a:gd name="connsiteX59" fmla="*/ 5998514 w 6115796"/>
              <a:gd name="connsiteY59" fmla="*/ 5189673 h 6858000"/>
              <a:gd name="connsiteX60" fmla="*/ 6018409 w 6115796"/>
              <a:gd name="connsiteY60" fmla="*/ 5227157 h 6858000"/>
              <a:gd name="connsiteX61" fmla="*/ 6036748 w 6115796"/>
              <a:gd name="connsiteY61" fmla="*/ 5322752 h 6858000"/>
              <a:gd name="connsiteX62" fmla="*/ 6037677 w 6115796"/>
              <a:gd name="connsiteY62" fmla="*/ 5354807 h 6858000"/>
              <a:gd name="connsiteX63" fmla="*/ 6053435 w 6115796"/>
              <a:gd name="connsiteY63" fmla="*/ 5387547 h 6858000"/>
              <a:gd name="connsiteX64" fmla="*/ 6068640 w 6115796"/>
              <a:gd name="connsiteY64" fmla="*/ 5474503 h 6858000"/>
              <a:gd name="connsiteX65" fmla="*/ 6080922 w 6115796"/>
              <a:gd name="connsiteY65" fmla="*/ 5561070 h 6858000"/>
              <a:gd name="connsiteX66" fmla="*/ 6096949 w 6115796"/>
              <a:gd name="connsiteY66" fmla="*/ 5648179 h 6858000"/>
              <a:gd name="connsiteX67" fmla="*/ 6115796 w 6115796"/>
              <a:gd name="connsiteY67" fmla="*/ 5862844 h 6858000"/>
              <a:gd name="connsiteX68" fmla="*/ 6045436 w 6115796"/>
              <a:gd name="connsiteY68" fmla="*/ 6124480 h 6858000"/>
              <a:gd name="connsiteX69" fmla="*/ 6030489 w 6115796"/>
              <a:gd name="connsiteY69" fmla="*/ 6317666 h 6858000"/>
              <a:gd name="connsiteX70" fmla="*/ 6007492 w 6115796"/>
              <a:gd name="connsiteY70" fmla="*/ 6440818 h 6858000"/>
              <a:gd name="connsiteX71" fmla="*/ 6009467 w 6115796"/>
              <a:gd name="connsiteY71" fmla="*/ 6487076 h 6858000"/>
              <a:gd name="connsiteX72" fmla="*/ 5995064 w 6115796"/>
              <a:gd name="connsiteY72" fmla="*/ 6540791 h 6858000"/>
              <a:gd name="connsiteX73" fmla="*/ 5986207 w 6115796"/>
              <a:gd name="connsiteY73" fmla="*/ 6695855 h 6858000"/>
              <a:gd name="connsiteX74" fmla="*/ 5979428 w 6115796"/>
              <a:gd name="connsiteY74" fmla="*/ 6754678 h 6858000"/>
              <a:gd name="connsiteX75" fmla="*/ 5984543 w 6115796"/>
              <a:gd name="connsiteY75" fmla="*/ 6811016 h 6858000"/>
              <a:gd name="connsiteX76" fmla="*/ 5979671 w 6115796"/>
              <a:gd name="connsiteY76" fmla="*/ 6858000 h 6858000"/>
              <a:gd name="connsiteX77" fmla="*/ 0 w 6115796"/>
              <a:gd name="connsiteY77" fmla="*/ 6858000 h 6858000"/>
              <a:gd name="connsiteX78" fmla="*/ 0 w 6115796"/>
              <a:gd name="connsiteY78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76196 w 6105267"/>
              <a:gd name="connsiteY9" fmla="*/ 636822 h 6858000"/>
              <a:gd name="connsiteX10" fmla="*/ 5189051 w 6105267"/>
              <a:gd name="connsiteY10" fmla="*/ 782518 h 6858000"/>
              <a:gd name="connsiteX11" fmla="*/ 5218707 w 6105267"/>
              <a:gd name="connsiteY11" fmla="*/ 886387 h 6858000"/>
              <a:gd name="connsiteX12" fmla="*/ 5221281 w 6105267"/>
              <a:gd name="connsiteY12" fmla="*/ 920873 h 6858000"/>
              <a:gd name="connsiteX13" fmla="*/ 5201018 w 6105267"/>
              <a:gd name="connsiteY13" fmla="*/ 1095027 h 6858000"/>
              <a:gd name="connsiteX14" fmla="*/ 5189234 w 6105267"/>
              <a:gd name="connsiteY14" fmla="*/ 1217308 h 6858000"/>
              <a:gd name="connsiteX15" fmla="*/ 5202769 w 6105267"/>
              <a:gd name="connsiteY15" fmla="*/ 1269450 h 6858000"/>
              <a:gd name="connsiteX16" fmla="*/ 5225968 w 6105267"/>
              <a:gd name="connsiteY16" fmla="*/ 1357994 h 6858000"/>
              <a:gd name="connsiteX17" fmla="*/ 5226675 w 6105267"/>
              <a:gd name="connsiteY17" fmla="*/ 1385685 h 6858000"/>
              <a:gd name="connsiteX18" fmla="*/ 5237226 w 6105267"/>
              <a:gd name="connsiteY18" fmla="*/ 1441327 h 6858000"/>
              <a:gd name="connsiteX19" fmla="*/ 5255653 w 6105267"/>
              <a:gd name="connsiteY19" fmla="*/ 1524712 h 6858000"/>
              <a:gd name="connsiteX20" fmla="*/ 5263491 w 6105267"/>
              <a:gd name="connsiteY20" fmla="*/ 1642938 h 6858000"/>
              <a:gd name="connsiteX21" fmla="*/ 5256552 w 6105267"/>
              <a:gd name="connsiteY21" fmla="*/ 1672509 h 6858000"/>
              <a:gd name="connsiteX22" fmla="*/ 5264549 w 6105267"/>
              <a:gd name="connsiteY22" fmla="*/ 1837572 h 6858000"/>
              <a:gd name="connsiteX23" fmla="*/ 5255696 w 6105267"/>
              <a:gd name="connsiteY23" fmla="*/ 1953770 h 6858000"/>
              <a:gd name="connsiteX24" fmla="*/ 5252592 w 6105267"/>
              <a:gd name="connsiteY24" fmla="*/ 2092210 h 6858000"/>
              <a:gd name="connsiteX25" fmla="*/ 5257248 w 6105267"/>
              <a:gd name="connsiteY25" fmla="*/ 2203922 h 6858000"/>
              <a:gd name="connsiteX26" fmla="*/ 5262551 w 6105267"/>
              <a:gd name="connsiteY26" fmla="*/ 2288050 h 6858000"/>
              <a:gd name="connsiteX27" fmla="*/ 5293877 w 6105267"/>
              <a:gd name="connsiteY27" fmla="*/ 2368649 h 6858000"/>
              <a:gd name="connsiteX28" fmla="*/ 5311338 w 6105267"/>
              <a:gd name="connsiteY28" fmla="*/ 2404034 h 6858000"/>
              <a:gd name="connsiteX29" fmla="*/ 5338366 w 6105267"/>
              <a:gd name="connsiteY29" fmla="*/ 2465052 h 6858000"/>
              <a:gd name="connsiteX30" fmla="*/ 5371263 w 6105267"/>
              <a:gd name="connsiteY30" fmla="*/ 2586413 h 6858000"/>
              <a:gd name="connsiteX31" fmla="*/ 5407503 w 6105267"/>
              <a:gd name="connsiteY31" fmla="*/ 2786290 h 6858000"/>
              <a:gd name="connsiteX32" fmla="*/ 5407356 w 6105267"/>
              <a:gd name="connsiteY32" fmla="*/ 2787545 h 6858000"/>
              <a:gd name="connsiteX33" fmla="*/ 5457023 w 6105267"/>
              <a:gd name="connsiteY33" fmla="*/ 2858292 h 6858000"/>
              <a:gd name="connsiteX34" fmla="*/ 5491940 w 6105267"/>
              <a:gd name="connsiteY34" fmla="*/ 3015985 h 6858000"/>
              <a:gd name="connsiteX35" fmla="*/ 5503944 w 6105267"/>
              <a:gd name="connsiteY35" fmla="*/ 3123335 h 6858000"/>
              <a:gd name="connsiteX36" fmla="*/ 5525532 w 6105267"/>
              <a:gd name="connsiteY36" fmla="*/ 3258473 h 6858000"/>
              <a:gd name="connsiteX37" fmla="*/ 5589758 w 6105267"/>
              <a:gd name="connsiteY37" fmla="*/ 3453699 h 6858000"/>
              <a:gd name="connsiteX38" fmla="*/ 5596144 w 6105267"/>
              <a:gd name="connsiteY38" fmla="*/ 3534624 h 6858000"/>
              <a:gd name="connsiteX39" fmla="*/ 5597750 w 6105267"/>
              <a:gd name="connsiteY39" fmla="*/ 3534129 h 6858000"/>
              <a:gd name="connsiteX40" fmla="*/ 5618377 w 6105267"/>
              <a:gd name="connsiteY40" fmla="*/ 3588431 h 6858000"/>
              <a:gd name="connsiteX41" fmla="*/ 5655472 w 6105267"/>
              <a:gd name="connsiteY41" fmla="*/ 3678877 h 6858000"/>
              <a:gd name="connsiteX42" fmla="*/ 5683015 w 6105267"/>
              <a:gd name="connsiteY42" fmla="*/ 3762025 h 6858000"/>
              <a:gd name="connsiteX43" fmla="*/ 5696643 w 6105267"/>
              <a:gd name="connsiteY43" fmla="*/ 3773888 h 6858000"/>
              <a:gd name="connsiteX44" fmla="*/ 5768491 w 6105267"/>
              <a:gd name="connsiteY44" fmla="*/ 3914399 h 6858000"/>
              <a:gd name="connsiteX45" fmla="*/ 5793123 w 6105267"/>
              <a:gd name="connsiteY45" fmla="*/ 3969952 h 6858000"/>
              <a:gd name="connsiteX46" fmla="*/ 5808321 w 6105267"/>
              <a:gd name="connsiteY46" fmla="*/ 3988153 h 6858000"/>
              <a:gd name="connsiteX47" fmla="*/ 5825621 w 6105267"/>
              <a:gd name="connsiteY47" fmla="*/ 4015525 h 6858000"/>
              <a:gd name="connsiteX48" fmla="*/ 5860672 w 6105267"/>
              <a:gd name="connsiteY48" fmla="*/ 4061579 h 6858000"/>
              <a:gd name="connsiteX49" fmla="*/ 5894095 w 6105267"/>
              <a:gd name="connsiteY49" fmla="*/ 4128857 h 6858000"/>
              <a:gd name="connsiteX50" fmla="*/ 5903513 w 6105267"/>
              <a:gd name="connsiteY50" fmla="*/ 4187661 h 6858000"/>
              <a:gd name="connsiteX51" fmla="*/ 5949086 w 6105267"/>
              <a:gd name="connsiteY51" fmla="*/ 4366139 h 6858000"/>
              <a:gd name="connsiteX52" fmla="*/ 5949261 w 6105267"/>
              <a:gd name="connsiteY52" fmla="*/ 4449185 h 6858000"/>
              <a:gd name="connsiteX53" fmla="*/ 5961816 w 6105267"/>
              <a:gd name="connsiteY53" fmla="*/ 4494562 h 6858000"/>
              <a:gd name="connsiteX54" fmla="*/ 5998138 w 6105267"/>
              <a:gd name="connsiteY54" fmla="*/ 4697518 h 6858000"/>
              <a:gd name="connsiteX55" fmla="*/ 6007819 w 6105267"/>
              <a:gd name="connsiteY55" fmla="*/ 4858148 h 6858000"/>
              <a:gd name="connsiteX56" fmla="*/ 6007749 w 6105267"/>
              <a:gd name="connsiteY56" fmla="*/ 4964715 h 6858000"/>
              <a:gd name="connsiteX57" fmla="*/ 6005269 w 6105267"/>
              <a:gd name="connsiteY57" fmla="*/ 5150567 h 6858000"/>
              <a:gd name="connsiteX58" fmla="*/ 6001127 w 6105267"/>
              <a:gd name="connsiteY58" fmla="*/ 5164609 h 6858000"/>
              <a:gd name="connsiteX59" fmla="*/ 5998514 w 6105267"/>
              <a:gd name="connsiteY59" fmla="*/ 5189673 h 6858000"/>
              <a:gd name="connsiteX60" fmla="*/ 6018409 w 6105267"/>
              <a:gd name="connsiteY60" fmla="*/ 5227157 h 6858000"/>
              <a:gd name="connsiteX61" fmla="*/ 6036748 w 6105267"/>
              <a:gd name="connsiteY61" fmla="*/ 5322752 h 6858000"/>
              <a:gd name="connsiteX62" fmla="*/ 6037677 w 6105267"/>
              <a:gd name="connsiteY62" fmla="*/ 5354807 h 6858000"/>
              <a:gd name="connsiteX63" fmla="*/ 6053435 w 6105267"/>
              <a:gd name="connsiteY63" fmla="*/ 5387547 h 6858000"/>
              <a:gd name="connsiteX64" fmla="*/ 6068640 w 6105267"/>
              <a:gd name="connsiteY64" fmla="*/ 5474503 h 6858000"/>
              <a:gd name="connsiteX65" fmla="*/ 6080922 w 6105267"/>
              <a:gd name="connsiteY65" fmla="*/ 5561070 h 6858000"/>
              <a:gd name="connsiteX66" fmla="*/ 6096949 w 6105267"/>
              <a:gd name="connsiteY66" fmla="*/ 5648179 h 6858000"/>
              <a:gd name="connsiteX67" fmla="*/ 6096746 w 6105267"/>
              <a:gd name="connsiteY67" fmla="*/ 5862844 h 6858000"/>
              <a:gd name="connsiteX68" fmla="*/ 6045436 w 6105267"/>
              <a:gd name="connsiteY68" fmla="*/ 6124480 h 6858000"/>
              <a:gd name="connsiteX69" fmla="*/ 6030489 w 6105267"/>
              <a:gd name="connsiteY69" fmla="*/ 6317666 h 6858000"/>
              <a:gd name="connsiteX70" fmla="*/ 6007492 w 6105267"/>
              <a:gd name="connsiteY70" fmla="*/ 6440818 h 6858000"/>
              <a:gd name="connsiteX71" fmla="*/ 6009467 w 6105267"/>
              <a:gd name="connsiteY71" fmla="*/ 6487076 h 6858000"/>
              <a:gd name="connsiteX72" fmla="*/ 5995064 w 6105267"/>
              <a:gd name="connsiteY72" fmla="*/ 6540791 h 6858000"/>
              <a:gd name="connsiteX73" fmla="*/ 5986207 w 6105267"/>
              <a:gd name="connsiteY73" fmla="*/ 6695855 h 6858000"/>
              <a:gd name="connsiteX74" fmla="*/ 5979428 w 6105267"/>
              <a:gd name="connsiteY74" fmla="*/ 6754678 h 6858000"/>
              <a:gd name="connsiteX75" fmla="*/ 5984543 w 6105267"/>
              <a:gd name="connsiteY75" fmla="*/ 6811016 h 6858000"/>
              <a:gd name="connsiteX76" fmla="*/ 5979671 w 6105267"/>
              <a:gd name="connsiteY76" fmla="*/ 6858000 h 6858000"/>
              <a:gd name="connsiteX77" fmla="*/ 0 w 6105267"/>
              <a:gd name="connsiteY77" fmla="*/ 6858000 h 6858000"/>
              <a:gd name="connsiteX78" fmla="*/ 0 w 6105267"/>
              <a:gd name="connsiteY78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491940 w 6105267"/>
              <a:gd name="connsiteY33" fmla="*/ 3015985 h 6858000"/>
              <a:gd name="connsiteX34" fmla="*/ 5503944 w 6105267"/>
              <a:gd name="connsiteY34" fmla="*/ 3123335 h 6858000"/>
              <a:gd name="connsiteX35" fmla="*/ 5525532 w 6105267"/>
              <a:gd name="connsiteY35" fmla="*/ 3258473 h 6858000"/>
              <a:gd name="connsiteX36" fmla="*/ 5589758 w 6105267"/>
              <a:gd name="connsiteY36" fmla="*/ 3453699 h 6858000"/>
              <a:gd name="connsiteX37" fmla="*/ 5596144 w 6105267"/>
              <a:gd name="connsiteY37" fmla="*/ 3534624 h 6858000"/>
              <a:gd name="connsiteX38" fmla="*/ 5597750 w 6105267"/>
              <a:gd name="connsiteY38" fmla="*/ 3534129 h 6858000"/>
              <a:gd name="connsiteX39" fmla="*/ 5618377 w 6105267"/>
              <a:gd name="connsiteY39" fmla="*/ 3588431 h 6858000"/>
              <a:gd name="connsiteX40" fmla="*/ 5655472 w 6105267"/>
              <a:gd name="connsiteY40" fmla="*/ 3678877 h 6858000"/>
              <a:gd name="connsiteX41" fmla="*/ 5683015 w 6105267"/>
              <a:gd name="connsiteY41" fmla="*/ 3762025 h 6858000"/>
              <a:gd name="connsiteX42" fmla="*/ 5696643 w 6105267"/>
              <a:gd name="connsiteY42" fmla="*/ 3773888 h 6858000"/>
              <a:gd name="connsiteX43" fmla="*/ 5768491 w 6105267"/>
              <a:gd name="connsiteY43" fmla="*/ 3914399 h 6858000"/>
              <a:gd name="connsiteX44" fmla="*/ 5793123 w 6105267"/>
              <a:gd name="connsiteY44" fmla="*/ 3969952 h 6858000"/>
              <a:gd name="connsiteX45" fmla="*/ 5808321 w 6105267"/>
              <a:gd name="connsiteY45" fmla="*/ 3988153 h 6858000"/>
              <a:gd name="connsiteX46" fmla="*/ 5825621 w 6105267"/>
              <a:gd name="connsiteY46" fmla="*/ 4015525 h 6858000"/>
              <a:gd name="connsiteX47" fmla="*/ 5860672 w 6105267"/>
              <a:gd name="connsiteY47" fmla="*/ 4061579 h 6858000"/>
              <a:gd name="connsiteX48" fmla="*/ 5894095 w 6105267"/>
              <a:gd name="connsiteY48" fmla="*/ 4128857 h 6858000"/>
              <a:gd name="connsiteX49" fmla="*/ 5903513 w 6105267"/>
              <a:gd name="connsiteY49" fmla="*/ 4187661 h 6858000"/>
              <a:gd name="connsiteX50" fmla="*/ 5949086 w 6105267"/>
              <a:gd name="connsiteY50" fmla="*/ 4366139 h 6858000"/>
              <a:gd name="connsiteX51" fmla="*/ 5949261 w 6105267"/>
              <a:gd name="connsiteY51" fmla="*/ 4449185 h 6858000"/>
              <a:gd name="connsiteX52" fmla="*/ 5961816 w 6105267"/>
              <a:gd name="connsiteY52" fmla="*/ 4494562 h 6858000"/>
              <a:gd name="connsiteX53" fmla="*/ 5998138 w 6105267"/>
              <a:gd name="connsiteY53" fmla="*/ 4697518 h 6858000"/>
              <a:gd name="connsiteX54" fmla="*/ 6007819 w 6105267"/>
              <a:gd name="connsiteY54" fmla="*/ 4858148 h 6858000"/>
              <a:gd name="connsiteX55" fmla="*/ 6007749 w 6105267"/>
              <a:gd name="connsiteY55" fmla="*/ 4964715 h 6858000"/>
              <a:gd name="connsiteX56" fmla="*/ 6005269 w 6105267"/>
              <a:gd name="connsiteY56" fmla="*/ 5150567 h 6858000"/>
              <a:gd name="connsiteX57" fmla="*/ 6001127 w 6105267"/>
              <a:gd name="connsiteY57" fmla="*/ 5164609 h 6858000"/>
              <a:gd name="connsiteX58" fmla="*/ 5998514 w 6105267"/>
              <a:gd name="connsiteY58" fmla="*/ 5189673 h 6858000"/>
              <a:gd name="connsiteX59" fmla="*/ 6018409 w 6105267"/>
              <a:gd name="connsiteY59" fmla="*/ 5227157 h 6858000"/>
              <a:gd name="connsiteX60" fmla="*/ 6036748 w 6105267"/>
              <a:gd name="connsiteY60" fmla="*/ 5322752 h 6858000"/>
              <a:gd name="connsiteX61" fmla="*/ 6037677 w 6105267"/>
              <a:gd name="connsiteY61" fmla="*/ 5354807 h 6858000"/>
              <a:gd name="connsiteX62" fmla="*/ 6053435 w 6105267"/>
              <a:gd name="connsiteY62" fmla="*/ 5387547 h 6858000"/>
              <a:gd name="connsiteX63" fmla="*/ 6068640 w 6105267"/>
              <a:gd name="connsiteY63" fmla="*/ 5474503 h 6858000"/>
              <a:gd name="connsiteX64" fmla="*/ 6080922 w 6105267"/>
              <a:gd name="connsiteY64" fmla="*/ 5561070 h 6858000"/>
              <a:gd name="connsiteX65" fmla="*/ 6096949 w 6105267"/>
              <a:gd name="connsiteY65" fmla="*/ 5648179 h 6858000"/>
              <a:gd name="connsiteX66" fmla="*/ 6096746 w 6105267"/>
              <a:gd name="connsiteY66" fmla="*/ 5862844 h 6858000"/>
              <a:gd name="connsiteX67" fmla="*/ 6045436 w 6105267"/>
              <a:gd name="connsiteY67" fmla="*/ 6124480 h 6858000"/>
              <a:gd name="connsiteX68" fmla="*/ 6030489 w 6105267"/>
              <a:gd name="connsiteY68" fmla="*/ 6317666 h 6858000"/>
              <a:gd name="connsiteX69" fmla="*/ 6007492 w 6105267"/>
              <a:gd name="connsiteY69" fmla="*/ 6440818 h 6858000"/>
              <a:gd name="connsiteX70" fmla="*/ 6009467 w 6105267"/>
              <a:gd name="connsiteY70" fmla="*/ 6487076 h 6858000"/>
              <a:gd name="connsiteX71" fmla="*/ 5995064 w 6105267"/>
              <a:gd name="connsiteY71" fmla="*/ 6540791 h 6858000"/>
              <a:gd name="connsiteX72" fmla="*/ 5986207 w 6105267"/>
              <a:gd name="connsiteY72" fmla="*/ 6695855 h 6858000"/>
              <a:gd name="connsiteX73" fmla="*/ 5979428 w 6105267"/>
              <a:gd name="connsiteY73" fmla="*/ 6754678 h 6858000"/>
              <a:gd name="connsiteX74" fmla="*/ 5984543 w 6105267"/>
              <a:gd name="connsiteY74" fmla="*/ 6811016 h 6858000"/>
              <a:gd name="connsiteX75" fmla="*/ 5979671 w 6105267"/>
              <a:gd name="connsiteY75" fmla="*/ 6858000 h 6858000"/>
              <a:gd name="connsiteX76" fmla="*/ 0 w 6105267"/>
              <a:gd name="connsiteY76" fmla="*/ 6858000 h 6858000"/>
              <a:gd name="connsiteX77" fmla="*/ 0 w 6105267"/>
              <a:gd name="connsiteY77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491940 w 6105267"/>
              <a:gd name="connsiteY33" fmla="*/ 3015985 h 6858000"/>
              <a:gd name="connsiteX34" fmla="*/ 5503944 w 6105267"/>
              <a:gd name="connsiteY34" fmla="*/ 3123335 h 6858000"/>
              <a:gd name="connsiteX35" fmla="*/ 5525532 w 6105267"/>
              <a:gd name="connsiteY35" fmla="*/ 3258473 h 6858000"/>
              <a:gd name="connsiteX36" fmla="*/ 5589758 w 6105267"/>
              <a:gd name="connsiteY36" fmla="*/ 3453699 h 6858000"/>
              <a:gd name="connsiteX37" fmla="*/ 5596144 w 6105267"/>
              <a:gd name="connsiteY37" fmla="*/ 3534624 h 6858000"/>
              <a:gd name="connsiteX38" fmla="*/ 5597750 w 6105267"/>
              <a:gd name="connsiteY38" fmla="*/ 3534129 h 6858000"/>
              <a:gd name="connsiteX39" fmla="*/ 5618377 w 6105267"/>
              <a:gd name="connsiteY39" fmla="*/ 3588431 h 6858000"/>
              <a:gd name="connsiteX40" fmla="*/ 5655472 w 6105267"/>
              <a:gd name="connsiteY40" fmla="*/ 3678877 h 6858000"/>
              <a:gd name="connsiteX41" fmla="*/ 5683015 w 6105267"/>
              <a:gd name="connsiteY41" fmla="*/ 3762025 h 6858000"/>
              <a:gd name="connsiteX42" fmla="*/ 5696643 w 6105267"/>
              <a:gd name="connsiteY42" fmla="*/ 3773888 h 6858000"/>
              <a:gd name="connsiteX43" fmla="*/ 5768491 w 6105267"/>
              <a:gd name="connsiteY43" fmla="*/ 3914399 h 6858000"/>
              <a:gd name="connsiteX44" fmla="*/ 5793123 w 6105267"/>
              <a:gd name="connsiteY44" fmla="*/ 3969952 h 6858000"/>
              <a:gd name="connsiteX45" fmla="*/ 5808321 w 6105267"/>
              <a:gd name="connsiteY45" fmla="*/ 3988153 h 6858000"/>
              <a:gd name="connsiteX46" fmla="*/ 5825621 w 6105267"/>
              <a:gd name="connsiteY46" fmla="*/ 4015525 h 6858000"/>
              <a:gd name="connsiteX47" fmla="*/ 5860672 w 6105267"/>
              <a:gd name="connsiteY47" fmla="*/ 4061579 h 6858000"/>
              <a:gd name="connsiteX48" fmla="*/ 5894095 w 6105267"/>
              <a:gd name="connsiteY48" fmla="*/ 4128857 h 6858000"/>
              <a:gd name="connsiteX49" fmla="*/ 5903513 w 6105267"/>
              <a:gd name="connsiteY49" fmla="*/ 4187661 h 6858000"/>
              <a:gd name="connsiteX50" fmla="*/ 5949086 w 6105267"/>
              <a:gd name="connsiteY50" fmla="*/ 4366139 h 6858000"/>
              <a:gd name="connsiteX51" fmla="*/ 5949261 w 6105267"/>
              <a:gd name="connsiteY51" fmla="*/ 4449185 h 6858000"/>
              <a:gd name="connsiteX52" fmla="*/ 5961816 w 6105267"/>
              <a:gd name="connsiteY52" fmla="*/ 4494562 h 6858000"/>
              <a:gd name="connsiteX53" fmla="*/ 5998138 w 6105267"/>
              <a:gd name="connsiteY53" fmla="*/ 4697518 h 6858000"/>
              <a:gd name="connsiteX54" fmla="*/ 6007819 w 6105267"/>
              <a:gd name="connsiteY54" fmla="*/ 4858148 h 6858000"/>
              <a:gd name="connsiteX55" fmla="*/ 6007749 w 6105267"/>
              <a:gd name="connsiteY55" fmla="*/ 4964715 h 6858000"/>
              <a:gd name="connsiteX56" fmla="*/ 6005269 w 6105267"/>
              <a:gd name="connsiteY56" fmla="*/ 5150567 h 6858000"/>
              <a:gd name="connsiteX57" fmla="*/ 6001127 w 6105267"/>
              <a:gd name="connsiteY57" fmla="*/ 5164609 h 6858000"/>
              <a:gd name="connsiteX58" fmla="*/ 5998514 w 6105267"/>
              <a:gd name="connsiteY58" fmla="*/ 5189673 h 6858000"/>
              <a:gd name="connsiteX59" fmla="*/ 6018409 w 6105267"/>
              <a:gd name="connsiteY59" fmla="*/ 5227157 h 6858000"/>
              <a:gd name="connsiteX60" fmla="*/ 6036748 w 6105267"/>
              <a:gd name="connsiteY60" fmla="*/ 5322752 h 6858000"/>
              <a:gd name="connsiteX61" fmla="*/ 6037677 w 6105267"/>
              <a:gd name="connsiteY61" fmla="*/ 5354807 h 6858000"/>
              <a:gd name="connsiteX62" fmla="*/ 6053435 w 6105267"/>
              <a:gd name="connsiteY62" fmla="*/ 5387547 h 6858000"/>
              <a:gd name="connsiteX63" fmla="*/ 6068640 w 6105267"/>
              <a:gd name="connsiteY63" fmla="*/ 5474503 h 6858000"/>
              <a:gd name="connsiteX64" fmla="*/ 6080922 w 6105267"/>
              <a:gd name="connsiteY64" fmla="*/ 5561070 h 6858000"/>
              <a:gd name="connsiteX65" fmla="*/ 6096949 w 6105267"/>
              <a:gd name="connsiteY65" fmla="*/ 5648179 h 6858000"/>
              <a:gd name="connsiteX66" fmla="*/ 6096746 w 6105267"/>
              <a:gd name="connsiteY66" fmla="*/ 5862844 h 6858000"/>
              <a:gd name="connsiteX67" fmla="*/ 6045436 w 6105267"/>
              <a:gd name="connsiteY67" fmla="*/ 6124480 h 6858000"/>
              <a:gd name="connsiteX68" fmla="*/ 6030489 w 6105267"/>
              <a:gd name="connsiteY68" fmla="*/ 6317666 h 6858000"/>
              <a:gd name="connsiteX69" fmla="*/ 6007492 w 6105267"/>
              <a:gd name="connsiteY69" fmla="*/ 6440818 h 6858000"/>
              <a:gd name="connsiteX70" fmla="*/ 6009467 w 6105267"/>
              <a:gd name="connsiteY70" fmla="*/ 6487076 h 6858000"/>
              <a:gd name="connsiteX71" fmla="*/ 5995064 w 6105267"/>
              <a:gd name="connsiteY71" fmla="*/ 6540791 h 6858000"/>
              <a:gd name="connsiteX72" fmla="*/ 5986207 w 6105267"/>
              <a:gd name="connsiteY72" fmla="*/ 6695855 h 6858000"/>
              <a:gd name="connsiteX73" fmla="*/ 5979428 w 6105267"/>
              <a:gd name="connsiteY73" fmla="*/ 6754678 h 6858000"/>
              <a:gd name="connsiteX74" fmla="*/ 5984543 w 6105267"/>
              <a:gd name="connsiteY74" fmla="*/ 6811016 h 6858000"/>
              <a:gd name="connsiteX75" fmla="*/ 5979671 w 6105267"/>
              <a:gd name="connsiteY75" fmla="*/ 6858000 h 6858000"/>
              <a:gd name="connsiteX76" fmla="*/ 0 w 6105267"/>
              <a:gd name="connsiteY76" fmla="*/ 6858000 h 6858000"/>
              <a:gd name="connsiteX77" fmla="*/ 0 w 6105267"/>
              <a:gd name="connsiteY77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25621 w 6105267"/>
              <a:gd name="connsiteY45" fmla="*/ 4015525 h 6858000"/>
              <a:gd name="connsiteX46" fmla="*/ 5860672 w 6105267"/>
              <a:gd name="connsiteY46" fmla="*/ 4061579 h 6858000"/>
              <a:gd name="connsiteX47" fmla="*/ 5894095 w 6105267"/>
              <a:gd name="connsiteY47" fmla="*/ 4128857 h 6858000"/>
              <a:gd name="connsiteX48" fmla="*/ 5903513 w 6105267"/>
              <a:gd name="connsiteY48" fmla="*/ 4187661 h 6858000"/>
              <a:gd name="connsiteX49" fmla="*/ 5949086 w 6105267"/>
              <a:gd name="connsiteY49" fmla="*/ 4366139 h 6858000"/>
              <a:gd name="connsiteX50" fmla="*/ 5949261 w 6105267"/>
              <a:gd name="connsiteY50" fmla="*/ 4449185 h 6858000"/>
              <a:gd name="connsiteX51" fmla="*/ 5961816 w 6105267"/>
              <a:gd name="connsiteY51" fmla="*/ 4494562 h 6858000"/>
              <a:gd name="connsiteX52" fmla="*/ 5998138 w 6105267"/>
              <a:gd name="connsiteY52" fmla="*/ 4697518 h 6858000"/>
              <a:gd name="connsiteX53" fmla="*/ 6007819 w 6105267"/>
              <a:gd name="connsiteY53" fmla="*/ 4858148 h 6858000"/>
              <a:gd name="connsiteX54" fmla="*/ 6007749 w 6105267"/>
              <a:gd name="connsiteY54" fmla="*/ 4964715 h 6858000"/>
              <a:gd name="connsiteX55" fmla="*/ 6005269 w 6105267"/>
              <a:gd name="connsiteY55" fmla="*/ 5150567 h 6858000"/>
              <a:gd name="connsiteX56" fmla="*/ 6001127 w 6105267"/>
              <a:gd name="connsiteY56" fmla="*/ 5164609 h 6858000"/>
              <a:gd name="connsiteX57" fmla="*/ 5998514 w 6105267"/>
              <a:gd name="connsiteY57" fmla="*/ 5189673 h 6858000"/>
              <a:gd name="connsiteX58" fmla="*/ 6018409 w 6105267"/>
              <a:gd name="connsiteY58" fmla="*/ 5227157 h 6858000"/>
              <a:gd name="connsiteX59" fmla="*/ 6036748 w 6105267"/>
              <a:gd name="connsiteY59" fmla="*/ 5322752 h 6858000"/>
              <a:gd name="connsiteX60" fmla="*/ 6037677 w 6105267"/>
              <a:gd name="connsiteY60" fmla="*/ 5354807 h 6858000"/>
              <a:gd name="connsiteX61" fmla="*/ 6053435 w 6105267"/>
              <a:gd name="connsiteY61" fmla="*/ 5387547 h 6858000"/>
              <a:gd name="connsiteX62" fmla="*/ 6068640 w 6105267"/>
              <a:gd name="connsiteY62" fmla="*/ 5474503 h 6858000"/>
              <a:gd name="connsiteX63" fmla="*/ 6080922 w 6105267"/>
              <a:gd name="connsiteY63" fmla="*/ 5561070 h 6858000"/>
              <a:gd name="connsiteX64" fmla="*/ 6096949 w 6105267"/>
              <a:gd name="connsiteY64" fmla="*/ 5648179 h 6858000"/>
              <a:gd name="connsiteX65" fmla="*/ 6096746 w 6105267"/>
              <a:gd name="connsiteY65" fmla="*/ 5862844 h 6858000"/>
              <a:gd name="connsiteX66" fmla="*/ 6045436 w 6105267"/>
              <a:gd name="connsiteY66" fmla="*/ 6124480 h 6858000"/>
              <a:gd name="connsiteX67" fmla="*/ 6030489 w 6105267"/>
              <a:gd name="connsiteY67" fmla="*/ 6317666 h 6858000"/>
              <a:gd name="connsiteX68" fmla="*/ 6007492 w 6105267"/>
              <a:gd name="connsiteY68" fmla="*/ 6440818 h 6858000"/>
              <a:gd name="connsiteX69" fmla="*/ 6009467 w 6105267"/>
              <a:gd name="connsiteY69" fmla="*/ 6487076 h 6858000"/>
              <a:gd name="connsiteX70" fmla="*/ 5995064 w 6105267"/>
              <a:gd name="connsiteY70" fmla="*/ 6540791 h 6858000"/>
              <a:gd name="connsiteX71" fmla="*/ 5986207 w 6105267"/>
              <a:gd name="connsiteY71" fmla="*/ 6695855 h 6858000"/>
              <a:gd name="connsiteX72" fmla="*/ 5979428 w 6105267"/>
              <a:gd name="connsiteY72" fmla="*/ 6754678 h 6858000"/>
              <a:gd name="connsiteX73" fmla="*/ 5984543 w 6105267"/>
              <a:gd name="connsiteY73" fmla="*/ 6811016 h 6858000"/>
              <a:gd name="connsiteX74" fmla="*/ 5979671 w 6105267"/>
              <a:gd name="connsiteY74" fmla="*/ 6858000 h 6858000"/>
              <a:gd name="connsiteX75" fmla="*/ 0 w 6105267"/>
              <a:gd name="connsiteY75" fmla="*/ 6858000 h 6858000"/>
              <a:gd name="connsiteX76" fmla="*/ 0 w 6105267"/>
              <a:gd name="connsiteY76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25621 w 6105267"/>
              <a:gd name="connsiteY45" fmla="*/ 4015525 h 6858000"/>
              <a:gd name="connsiteX46" fmla="*/ 5860672 w 6105267"/>
              <a:gd name="connsiteY46" fmla="*/ 4061579 h 6858000"/>
              <a:gd name="connsiteX47" fmla="*/ 5894095 w 6105267"/>
              <a:gd name="connsiteY47" fmla="*/ 4128857 h 6858000"/>
              <a:gd name="connsiteX48" fmla="*/ 5903513 w 6105267"/>
              <a:gd name="connsiteY48" fmla="*/ 4187661 h 6858000"/>
              <a:gd name="connsiteX49" fmla="*/ 5949086 w 6105267"/>
              <a:gd name="connsiteY49" fmla="*/ 4366139 h 6858000"/>
              <a:gd name="connsiteX50" fmla="*/ 5949261 w 6105267"/>
              <a:gd name="connsiteY50" fmla="*/ 4449185 h 6858000"/>
              <a:gd name="connsiteX51" fmla="*/ 5961816 w 6105267"/>
              <a:gd name="connsiteY51" fmla="*/ 4494562 h 6858000"/>
              <a:gd name="connsiteX52" fmla="*/ 5998138 w 6105267"/>
              <a:gd name="connsiteY52" fmla="*/ 4697518 h 6858000"/>
              <a:gd name="connsiteX53" fmla="*/ 6007819 w 6105267"/>
              <a:gd name="connsiteY53" fmla="*/ 4858148 h 6858000"/>
              <a:gd name="connsiteX54" fmla="*/ 6007749 w 6105267"/>
              <a:gd name="connsiteY54" fmla="*/ 4964715 h 6858000"/>
              <a:gd name="connsiteX55" fmla="*/ 6005269 w 6105267"/>
              <a:gd name="connsiteY55" fmla="*/ 5150567 h 6858000"/>
              <a:gd name="connsiteX56" fmla="*/ 6001127 w 6105267"/>
              <a:gd name="connsiteY56" fmla="*/ 5164609 h 6858000"/>
              <a:gd name="connsiteX57" fmla="*/ 5998514 w 6105267"/>
              <a:gd name="connsiteY57" fmla="*/ 5189673 h 6858000"/>
              <a:gd name="connsiteX58" fmla="*/ 6018409 w 6105267"/>
              <a:gd name="connsiteY58" fmla="*/ 5227157 h 6858000"/>
              <a:gd name="connsiteX59" fmla="*/ 6036748 w 6105267"/>
              <a:gd name="connsiteY59" fmla="*/ 5322752 h 6858000"/>
              <a:gd name="connsiteX60" fmla="*/ 6037677 w 6105267"/>
              <a:gd name="connsiteY60" fmla="*/ 5354807 h 6858000"/>
              <a:gd name="connsiteX61" fmla="*/ 6053435 w 6105267"/>
              <a:gd name="connsiteY61" fmla="*/ 5387547 h 6858000"/>
              <a:gd name="connsiteX62" fmla="*/ 6068640 w 6105267"/>
              <a:gd name="connsiteY62" fmla="*/ 5474503 h 6858000"/>
              <a:gd name="connsiteX63" fmla="*/ 6080922 w 6105267"/>
              <a:gd name="connsiteY63" fmla="*/ 5561070 h 6858000"/>
              <a:gd name="connsiteX64" fmla="*/ 6096949 w 6105267"/>
              <a:gd name="connsiteY64" fmla="*/ 5648179 h 6858000"/>
              <a:gd name="connsiteX65" fmla="*/ 6096746 w 6105267"/>
              <a:gd name="connsiteY65" fmla="*/ 5862844 h 6858000"/>
              <a:gd name="connsiteX66" fmla="*/ 6045436 w 6105267"/>
              <a:gd name="connsiteY66" fmla="*/ 6124480 h 6858000"/>
              <a:gd name="connsiteX67" fmla="*/ 6030489 w 6105267"/>
              <a:gd name="connsiteY67" fmla="*/ 6317666 h 6858000"/>
              <a:gd name="connsiteX68" fmla="*/ 6007492 w 6105267"/>
              <a:gd name="connsiteY68" fmla="*/ 6440818 h 6858000"/>
              <a:gd name="connsiteX69" fmla="*/ 6009467 w 6105267"/>
              <a:gd name="connsiteY69" fmla="*/ 6487076 h 6858000"/>
              <a:gd name="connsiteX70" fmla="*/ 5995064 w 6105267"/>
              <a:gd name="connsiteY70" fmla="*/ 6540791 h 6858000"/>
              <a:gd name="connsiteX71" fmla="*/ 5986207 w 6105267"/>
              <a:gd name="connsiteY71" fmla="*/ 6695855 h 6858000"/>
              <a:gd name="connsiteX72" fmla="*/ 5979428 w 6105267"/>
              <a:gd name="connsiteY72" fmla="*/ 6754678 h 6858000"/>
              <a:gd name="connsiteX73" fmla="*/ 5984543 w 6105267"/>
              <a:gd name="connsiteY73" fmla="*/ 6811016 h 6858000"/>
              <a:gd name="connsiteX74" fmla="*/ 5979671 w 6105267"/>
              <a:gd name="connsiteY74" fmla="*/ 6858000 h 6858000"/>
              <a:gd name="connsiteX75" fmla="*/ 0 w 6105267"/>
              <a:gd name="connsiteY75" fmla="*/ 6858000 h 6858000"/>
              <a:gd name="connsiteX76" fmla="*/ 0 w 6105267"/>
              <a:gd name="connsiteY76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18409 w 6105267"/>
              <a:gd name="connsiteY57" fmla="*/ 5227157 h 6858000"/>
              <a:gd name="connsiteX58" fmla="*/ 6036748 w 6105267"/>
              <a:gd name="connsiteY58" fmla="*/ 5322752 h 6858000"/>
              <a:gd name="connsiteX59" fmla="*/ 6037677 w 6105267"/>
              <a:gd name="connsiteY59" fmla="*/ 5354807 h 6858000"/>
              <a:gd name="connsiteX60" fmla="*/ 6053435 w 6105267"/>
              <a:gd name="connsiteY60" fmla="*/ 5387547 h 6858000"/>
              <a:gd name="connsiteX61" fmla="*/ 6068640 w 6105267"/>
              <a:gd name="connsiteY61" fmla="*/ 5474503 h 6858000"/>
              <a:gd name="connsiteX62" fmla="*/ 6080922 w 6105267"/>
              <a:gd name="connsiteY62" fmla="*/ 5561070 h 6858000"/>
              <a:gd name="connsiteX63" fmla="*/ 6096949 w 6105267"/>
              <a:gd name="connsiteY63" fmla="*/ 5648179 h 6858000"/>
              <a:gd name="connsiteX64" fmla="*/ 6096746 w 6105267"/>
              <a:gd name="connsiteY64" fmla="*/ 5862844 h 6858000"/>
              <a:gd name="connsiteX65" fmla="*/ 6045436 w 6105267"/>
              <a:gd name="connsiteY65" fmla="*/ 6124480 h 6858000"/>
              <a:gd name="connsiteX66" fmla="*/ 6030489 w 6105267"/>
              <a:gd name="connsiteY66" fmla="*/ 6317666 h 6858000"/>
              <a:gd name="connsiteX67" fmla="*/ 6007492 w 6105267"/>
              <a:gd name="connsiteY67" fmla="*/ 6440818 h 6858000"/>
              <a:gd name="connsiteX68" fmla="*/ 6009467 w 6105267"/>
              <a:gd name="connsiteY68" fmla="*/ 6487076 h 6858000"/>
              <a:gd name="connsiteX69" fmla="*/ 5995064 w 6105267"/>
              <a:gd name="connsiteY69" fmla="*/ 6540791 h 6858000"/>
              <a:gd name="connsiteX70" fmla="*/ 5986207 w 6105267"/>
              <a:gd name="connsiteY70" fmla="*/ 6695855 h 6858000"/>
              <a:gd name="connsiteX71" fmla="*/ 5979428 w 6105267"/>
              <a:gd name="connsiteY71" fmla="*/ 6754678 h 6858000"/>
              <a:gd name="connsiteX72" fmla="*/ 5984543 w 6105267"/>
              <a:gd name="connsiteY72" fmla="*/ 6811016 h 6858000"/>
              <a:gd name="connsiteX73" fmla="*/ 5979671 w 6105267"/>
              <a:gd name="connsiteY73" fmla="*/ 6858000 h 6858000"/>
              <a:gd name="connsiteX74" fmla="*/ 0 w 6105267"/>
              <a:gd name="connsiteY74" fmla="*/ 6858000 h 6858000"/>
              <a:gd name="connsiteX75" fmla="*/ 0 w 6105267"/>
              <a:gd name="connsiteY75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18409 w 6105267"/>
              <a:gd name="connsiteY57" fmla="*/ 5227157 h 6858000"/>
              <a:gd name="connsiteX58" fmla="*/ 6036748 w 6105267"/>
              <a:gd name="connsiteY58" fmla="*/ 5322752 h 6858000"/>
              <a:gd name="connsiteX59" fmla="*/ 6037677 w 6105267"/>
              <a:gd name="connsiteY59" fmla="*/ 5354807 h 6858000"/>
              <a:gd name="connsiteX60" fmla="*/ 6053435 w 6105267"/>
              <a:gd name="connsiteY60" fmla="*/ 5387547 h 6858000"/>
              <a:gd name="connsiteX61" fmla="*/ 6068640 w 6105267"/>
              <a:gd name="connsiteY61" fmla="*/ 5474503 h 6858000"/>
              <a:gd name="connsiteX62" fmla="*/ 6080922 w 6105267"/>
              <a:gd name="connsiteY62" fmla="*/ 5561070 h 6858000"/>
              <a:gd name="connsiteX63" fmla="*/ 6096949 w 6105267"/>
              <a:gd name="connsiteY63" fmla="*/ 5648179 h 6858000"/>
              <a:gd name="connsiteX64" fmla="*/ 6096746 w 6105267"/>
              <a:gd name="connsiteY64" fmla="*/ 5862844 h 6858000"/>
              <a:gd name="connsiteX65" fmla="*/ 6045436 w 6105267"/>
              <a:gd name="connsiteY65" fmla="*/ 6124480 h 6858000"/>
              <a:gd name="connsiteX66" fmla="*/ 6030489 w 6105267"/>
              <a:gd name="connsiteY66" fmla="*/ 6317666 h 6858000"/>
              <a:gd name="connsiteX67" fmla="*/ 6007492 w 6105267"/>
              <a:gd name="connsiteY67" fmla="*/ 6440818 h 6858000"/>
              <a:gd name="connsiteX68" fmla="*/ 6009467 w 6105267"/>
              <a:gd name="connsiteY68" fmla="*/ 6487076 h 6858000"/>
              <a:gd name="connsiteX69" fmla="*/ 5995064 w 6105267"/>
              <a:gd name="connsiteY69" fmla="*/ 6540791 h 6858000"/>
              <a:gd name="connsiteX70" fmla="*/ 5986207 w 6105267"/>
              <a:gd name="connsiteY70" fmla="*/ 6695855 h 6858000"/>
              <a:gd name="connsiteX71" fmla="*/ 5979428 w 6105267"/>
              <a:gd name="connsiteY71" fmla="*/ 6754678 h 6858000"/>
              <a:gd name="connsiteX72" fmla="*/ 5984543 w 6105267"/>
              <a:gd name="connsiteY72" fmla="*/ 6811016 h 6858000"/>
              <a:gd name="connsiteX73" fmla="*/ 5979671 w 6105267"/>
              <a:gd name="connsiteY73" fmla="*/ 6858000 h 6858000"/>
              <a:gd name="connsiteX74" fmla="*/ 0 w 6105267"/>
              <a:gd name="connsiteY74" fmla="*/ 6858000 h 6858000"/>
              <a:gd name="connsiteX75" fmla="*/ 0 w 6105267"/>
              <a:gd name="connsiteY75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217308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186352 h 6858000"/>
              <a:gd name="connsiteX14" fmla="*/ 5202769 w 6105267"/>
              <a:gd name="connsiteY14" fmla="*/ 1269450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189234 w 6105267"/>
              <a:gd name="connsiteY13" fmla="*/ 1186352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696643 w 6105267"/>
              <a:gd name="connsiteY41" fmla="*/ 3773888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06168 w 6105267"/>
              <a:gd name="connsiteY41" fmla="*/ 3797701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57023 w 6105267"/>
              <a:gd name="connsiteY32" fmla="*/ 2858292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22836 w 6105267"/>
              <a:gd name="connsiteY41" fmla="*/ 3814370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18377 w 6105267"/>
              <a:gd name="connsiteY38" fmla="*/ 3588431 h 6858000"/>
              <a:gd name="connsiteX39" fmla="*/ 5655472 w 6105267"/>
              <a:gd name="connsiteY39" fmla="*/ 3678877 h 6858000"/>
              <a:gd name="connsiteX40" fmla="*/ 5683015 w 6105267"/>
              <a:gd name="connsiteY40" fmla="*/ 3762025 h 6858000"/>
              <a:gd name="connsiteX41" fmla="*/ 5722836 w 6105267"/>
              <a:gd name="connsiteY41" fmla="*/ 3814370 h 6858000"/>
              <a:gd name="connsiteX42" fmla="*/ 5768491 w 6105267"/>
              <a:gd name="connsiteY42" fmla="*/ 3914399 h 6858000"/>
              <a:gd name="connsiteX43" fmla="*/ 5793123 w 6105267"/>
              <a:gd name="connsiteY43" fmla="*/ 3969952 h 6858000"/>
              <a:gd name="connsiteX44" fmla="*/ 5808321 w 6105267"/>
              <a:gd name="connsiteY44" fmla="*/ 3988153 h 6858000"/>
              <a:gd name="connsiteX45" fmla="*/ 5860672 w 6105267"/>
              <a:gd name="connsiteY45" fmla="*/ 4061579 h 6858000"/>
              <a:gd name="connsiteX46" fmla="*/ 5894095 w 6105267"/>
              <a:gd name="connsiteY46" fmla="*/ 4128857 h 6858000"/>
              <a:gd name="connsiteX47" fmla="*/ 5903513 w 6105267"/>
              <a:gd name="connsiteY47" fmla="*/ 4187661 h 6858000"/>
              <a:gd name="connsiteX48" fmla="*/ 5949086 w 6105267"/>
              <a:gd name="connsiteY48" fmla="*/ 4366139 h 6858000"/>
              <a:gd name="connsiteX49" fmla="*/ 5949261 w 6105267"/>
              <a:gd name="connsiteY49" fmla="*/ 4449185 h 6858000"/>
              <a:gd name="connsiteX50" fmla="*/ 5961816 w 6105267"/>
              <a:gd name="connsiteY50" fmla="*/ 4494562 h 6858000"/>
              <a:gd name="connsiteX51" fmla="*/ 5998138 w 6105267"/>
              <a:gd name="connsiteY51" fmla="*/ 4697518 h 6858000"/>
              <a:gd name="connsiteX52" fmla="*/ 6007819 w 6105267"/>
              <a:gd name="connsiteY52" fmla="*/ 4858148 h 6858000"/>
              <a:gd name="connsiteX53" fmla="*/ 6007749 w 6105267"/>
              <a:gd name="connsiteY53" fmla="*/ 4964715 h 6858000"/>
              <a:gd name="connsiteX54" fmla="*/ 6005269 w 6105267"/>
              <a:gd name="connsiteY54" fmla="*/ 5150567 h 6858000"/>
              <a:gd name="connsiteX55" fmla="*/ 6001127 w 6105267"/>
              <a:gd name="connsiteY55" fmla="*/ 5164609 h 6858000"/>
              <a:gd name="connsiteX56" fmla="*/ 5998514 w 6105267"/>
              <a:gd name="connsiteY56" fmla="*/ 5189673 h 6858000"/>
              <a:gd name="connsiteX57" fmla="*/ 6036748 w 6105267"/>
              <a:gd name="connsiteY57" fmla="*/ 5322752 h 6858000"/>
              <a:gd name="connsiteX58" fmla="*/ 6037677 w 6105267"/>
              <a:gd name="connsiteY58" fmla="*/ 5354807 h 6858000"/>
              <a:gd name="connsiteX59" fmla="*/ 6053435 w 6105267"/>
              <a:gd name="connsiteY59" fmla="*/ 5387547 h 6858000"/>
              <a:gd name="connsiteX60" fmla="*/ 6068640 w 6105267"/>
              <a:gd name="connsiteY60" fmla="*/ 5474503 h 6858000"/>
              <a:gd name="connsiteX61" fmla="*/ 6080922 w 6105267"/>
              <a:gd name="connsiteY61" fmla="*/ 5561070 h 6858000"/>
              <a:gd name="connsiteX62" fmla="*/ 6096949 w 6105267"/>
              <a:gd name="connsiteY62" fmla="*/ 5648179 h 6858000"/>
              <a:gd name="connsiteX63" fmla="*/ 6096746 w 6105267"/>
              <a:gd name="connsiteY63" fmla="*/ 5862844 h 6858000"/>
              <a:gd name="connsiteX64" fmla="*/ 6045436 w 6105267"/>
              <a:gd name="connsiteY64" fmla="*/ 6124480 h 6858000"/>
              <a:gd name="connsiteX65" fmla="*/ 6030489 w 6105267"/>
              <a:gd name="connsiteY65" fmla="*/ 6317666 h 6858000"/>
              <a:gd name="connsiteX66" fmla="*/ 6007492 w 6105267"/>
              <a:gd name="connsiteY66" fmla="*/ 6440818 h 6858000"/>
              <a:gd name="connsiteX67" fmla="*/ 6009467 w 6105267"/>
              <a:gd name="connsiteY67" fmla="*/ 6487076 h 6858000"/>
              <a:gd name="connsiteX68" fmla="*/ 5995064 w 6105267"/>
              <a:gd name="connsiteY68" fmla="*/ 6540791 h 6858000"/>
              <a:gd name="connsiteX69" fmla="*/ 5986207 w 6105267"/>
              <a:gd name="connsiteY69" fmla="*/ 6695855 h 6858000"/>
              <a:gd name="connsiteX70" fmla="*/ 5979428 w 6105267"/>
              <a:gd name="connsiteY70" fmla="*/ 6754678 h 6858000"/>
              <a:gd name="connsiteX71" fmla="*/ 5984543 w 6105267"/>
              <a:gd name="connsiteY71" fmla="*/ 6811016 h 6858000"/>
              <a:gd name="connsiteX72" fmla="*/ 5979671 w 6105267"/>
              <a:gd name="connsiteY72" fmla="*/ 6858000 h 6858000"/>
              <a:gd name="connsiteX73" fmla="*/ 0 w 6105267"/>
              <a:gd name="connsiteY73" fmla="*/ 6858000 h 6858000"/>
              <a:gd name="connsiteX74" fmla="*/ 0 w 6105267"/>
              <a:gd name="connsiteY74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55472 w 6105267"/>
              <a:gd name="connsiteY38" fmla="*/ 3678877 h 6858000"/>
              <a:gd name="connsiteX39" fmla="*/ 5683015 w 6105267"/>
              <a:gd name="connsiteY39" fmla="*/ 3762025 h 6858000"/>
              <a:gd name="connsiteX40" fmla="*/ 5722836 w 6105267"/>
              <a:gd name="connsiteY40" fmla="*/ 3814370 h 6858000"/>
              <a:gd name="connsiteX41" fmla="*/ 5768491 w 6105267"/>
              <a:gd name="connsiteY41" fmla="*/ 3914399 h 6858000"/>
              <a:gd name="connsiteX42" fmla="*/ 5793123 w 6105267"/>
              <a:gd name="connsiteY42" fmla="*/ 3969952 h 6858000"/>
              <a:gd name="connsiteX43" fmla="*/ 5808321 w 6105267"/>
              <a:gd name="connsiteY43" fmla="*/ 3988153 h 6858000"/>
              <a:gd name="connsiteX44" fmla="*/ 5860672 w 6105267"/>
              <a:gd name="connsiteY44" fmla="*/ 4061579 h 6858000"/>
              <a:gd name="connsiteX45" fmla="*/ 5894095 w 6105267"/>
              <a:gd name="connsiteY45" fmla="*/ 4128857 h 6858000"/>
              <a:gd name="connsiteX46" fmla="*/ 5903513 w 6105267"/>
              <a:gd name="connsiteY46" fmla="*/ 4187661 h 6858000"/>
              <a:gd name="connsiteX47" fmla="*/ 5949086 w 6105267"/>
              <a:gd name="connsiteY47" fmla="*/ 4366139 h 6858000"/>
              <a:gd name="connsiteX48" fmla="*/ 5949261 w 6105267"/>
              <a:gd name="connsiteY48" fmla="*/ 4449185 h 6858000"/>
              <a:gd name="connsiteX49" fmla="*/ 5961816 w 6105267"/>
              <a:gd name="connsiteY49" fmla="*/ 4494562 h 6858000"/>
              <a:gd name="connsiteX50" fmla="*/ 5998138 w 6105267"/>
              <a:gd name="connsiteY50" fmla="*/ 4697518 h 6858000"/>
              <a:gd name="connsiteX51" fmla="*/ 6007819 w 6105267"/>
              <a:gd name="connsiteY51" fmla="*/ 4858148 h 6858000"/>
              <a:gd name="connsiteX52" fmla="*/ 6007749 w 6105267"/>
              <a:gd name="connsiteY52" fmla="*/ 4964715 h 6858000"/>
              <a:gd name="connsiteX53" fmla="*/ 6005269 w 6105267"/>
              <a:gd name="connsiteY53" fmla="*/ 5150567 h 6858000"/>
              <a:gd name="connsiteX54" fmla="*/ 6001127 w 6105267"/>
              <a:gd name="connsiteY54" fmla="*/ 5164609 h 6858000"/>
              <a:gd name="connsiteX55" fmla="*/ 5998514 w 6105267"/>
              <a:gd name="connsiteY55" fmla="*/ 5189673 h 6858000"/>
              <a:gd name="connsiteX56" fmla="*/ 6036748 w 6105267"/>
              <a:gd name="connsiteY56" fmla="*/ 5322752 h 6858000"/>
              <a:gd name="connsiteX57" fmla="*/ 6037677 w 6105267"/>
              <a:gd name="connsiteY57" fmla="*/ 5354807 h 6858000"/>
              <a:gd name="connsiteX58" fmla="*/ 6053435 w 6105267"/>
              <a:gd name="connsiteY58" fmla="*/ 5387547 h 6858000"/>
              <a:gd name="connsiteX59" fmla="*/ 6068640 w 6105267"/>
              <a:gd name="connsiteY59" fmla="*/ 5474503 h 6858000"/>
              <a:gd name="connsiteX60" fmla="*/ 6080922 w 6105267"/>
              <a:gd name="connsiteY60" fmla="*/ 5561070 h 6858000"/>
              <a:gd name="connsiteX61" fmla="*/ 6096949 w 6105267"/>
              <a:gd name="connsiteY61" fmla="*/ 5648179 h 6858000"/>
              <a:gd name="connsiteX62" fmla="*/ 6096746 w 6105267"/>
              <a:gd name="connsiteY62" fmla="*/ 5862844 h 6858000"/>
              <a:gd name="connsiteX63" fmla="*/ 6045436 w 6105267"/>
              <a:gd name="connsiteY63" fmla="*/ 6124480 h 6858000"/>
              <a:gd name="connsiteX64" fmla="*/ 6030489 w 6105267"/>
              <a:gd name="connsiteY64" fmla="*/ 6317666 h 6858000"/>
              <a:gd name="connsiteX65" fmla="*/ 6007492 w 6105267"/>
              <a:gd name="connsiteY65" fmla="*/ 6440818 h 6858000"/>
              <a:gd name="connsiteX66" fmla="*/ 6009467 w 6105267"/>
              <a:gd name="connsiteY66" fmla="*/ 6487076 h 6858000"/>
              <a:gd name="connsiteX67" fmla="*/ 5995064 w 6105267"/>
              <a:gd name="connsiteY67" fmla="*/ 6540791 h 6858000"/>
              <a:gd name="connsiteX68" fmla="*/ 5986207 w 6105267"/>
              <a:gd name="connsiteY68" fmla="*/ 6695855 h 6858000"/>
              <a:gd name="connsiteX69" fmla="*/ 5979428 w 6105267"/>
              <a:gd name="connsiteY69" fmla="*/ 6754678 h 6858000"/>
              <a:gd name="connsiteX70" fmla="*/ 5984543 w 6105267"/>
              <a:gd name="connsiteY70" fmla="*/ 6811016 h 6858000"/>
              <a:gd name="connsiteX71" fmla="*/ 5979671 w 6105267"/>
              <a:gd name="connsiteY71" fmla="*/ 6858000 h 6858000"/>
              <a:gd name="connsiteX72" fmla="*/ 0 w 6105267"/>
              <a:gd name="connsiteY72" fmla="*/ 6858000 h 6858000"/>
              <a:gd name="connsiteX73" fmla="*/ 0 w 6105267"/>
              <a:gd name="connsiteY73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3412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6144 w 6105267"/>
              <a:gd name="connsiteY36" fmla="*/ 3534624 h 6858000"/>
              <a:gd name="connsiteX37" fmla="*/ 5597750 w 6105267"/>
              <a:gd name="connsiteY37" fmla="*/ 3520805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597750 w 6105267"/>
              <a:gd name="connsiteY37" fmla="*/ 3520805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30926 w 6105267"/>
              <a:gd name="connsiteY36" fmla="*/ 3564605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  <a:gd name="connsiteX0" fmla="*/ 0 w 6105267"/>
              <a:gd name="connsiteY0" fmla="*/ 0 h 6858000"/>
              <a:gd name="connsiteX1" fmla="*/ 4965888 w 6105267"/>
              <a:gd name="connsiteY1" fmla="*/ 0 h 6858000"/>
              <a:gd name="connsiteX2" fmla="*/ 4967767 w 6105267"/>
              <a:gd name="connsiteY2" fmla="*/ 7930 h 6858000"/>
              <a:gd name="connsiteX3" fmla="*/ 4979444 w 6105267"/>
              <a:gd name="connsiteY3" fmla="*/ 43921 h 6858000"/>
              <a:gd name="connsiteX4" fmla="*/ 5075458 w 6105267"/>
              <a:gd name="connsiteY4" fmla="*/ 264355 h 6858000"/>
              <a:gd name="connsiteX5" fmla="*/ 5081175 w 6105267"/>
              <a:gd name="connsiteY5" fmla="*/ 277448 h 6858000"/>
              <a:gd name="connsiteX6" fmla="*/ 5097011 w 6105267"/>
              <a:gd name="connsiteY6" fmla="*/ 355616 h 6858000"/>
              <a:gd name="connsiteX7" fmla="*/ 5153000 w 6105267"/>
              <a:gd name="connsiteY7" fmla="*/ 507134 h 6858000"/>
              <a:gd name="connsiteX8" fmla="*/ 5171282 w 6105267"/>
              <a:gd name="connsiteY8" fmla="*/ 602071 h 6858000"/>
              <a:gd name="connsiteX9" fmla="*/ 5189051 w 6105267"/>
              <a:gd name="connsiteY9" fmla="*/ 782518 h 6858000"/>
              <a:gd name="connsiteX10" fmla="*/ 5218707 w 6105267"/>
              <a:gd name="connsiteY10" fmla="*/ 886387 h 6858000"/>
              <a:gd name="connsiteX11" fmla="*/ 5221281 w 6105267"/>
              <a:gd name="connsiteY11" fmla="*/ 920873 h 6858000"/>
              <a:gd name="connsiteX12" fmla="*/ 5201018 w 6105267"/>
              <a:gd name="connsiteY12" fmla="*/ 1095027 h 6858000"/>
              <a:gd name="connsiteX13" fmla="*/ 5205902 w 6105267"/>
              <a:gd name="connsiteY13" fmla="*/ 1203021 h 6858000"/>
              <a:gd name="connsiteX14" fmla="*/ 5207532 w 6105267"/>
              <a:gd name="connsiteY14" fmla="*/ 1278975 h 6858000"/>
              <a:gd name="connsiteX15" fmla="*/ 5225968 w 6105267"/>
              <a:gd name="connsiteY15" fmla="*/ 1357994 h 6858000"/>
              <a:gd name="connsiteX16" fmla="*/ 5226675 w 6105267"/>
              <a:gd name="connsiteY16" fmla="*/ 1385685 h 6858000"/>
              <a:gd name="connsiteX17" fmla="*/ 5237226 w 6105267"/>
              <a:gd name="connsiteY17" fmla="*/ 1441327 h 6858000"/>
              <a:gd name="connsiteX18" fmla="*/ 5255653 w 6105267"/>
              <a:gd name="connsiteY18" fmla="*/ 1524712 h 6858000"/>
              <a:gd name="connsiteX19" fmla="*/ 5263491 w 6105267"/>
              <a:gd name="connsiteY19" fmla="*/ 1642938 h 6858000"/>
              <a:gd name="connsiteX20" fmla="*/ 5256552 w 6105267"/>
              <a:gd name="connsiteY20" fmla="*/ 1672509 h 6858000"/>
              <a:gd name="connsiteX21" fmla="*/ 5264549 w 6105267"/>
              <a:gd name="connsiteY21" fmla="*/ 1837572 h 6858000"/>
              <a:gd name="connsiteX22" fmla="*/ 5255696 w 6105267"/>
              <a:gd name="connsiteY22" fmla="*/ 1953770 h 6858000"/>
              <a:gd name="connsiteX23" fmla="*/ 5252592 w 6105267"/>
              <a:gd name="connsiteY23" fmla="*/ 2092210 h 6858000"/>
              <a:gd name="connsiteX24" fmla="*/ 5257248 w 6105267"/>
              <a:gd name="connsiteY24" fmla="*/ 2203922 h 6858000"/>
              <a:gd name="connsiteX25" fmla="*/ 5262551 w 6105267"/>
              <a:gd name="connsiteY25" fmla="*/ 2288050 h 6858000"/>
              <a:gd name="connsiteX26" fmla="*/ 5293877 w 6105267"/>
              <a:gd name="connsiteY26" fmla="*/ 2368649 h 6858000"/>
              <a:gd name="connsiteX27" fmla="*/ 5311338 w 6105267"/>
              <a:gd name="connsiteY27" fmla="*/ 2404034 h 6858000"/>
              <a:gd name="connsiteX28" fmla="*/ 5338366 w 6105267"/>
              <a:gd name="connsiteY28" fmla="*/ 2465052 h 6858000"/>
              <a:gd name="connsiteX29" fmla="*/ 5371263 w 6105267"/>
              <a:gd name="connsiteY29" fmla="*/ 2586413 h 6858000"/>
              <a:gd name="connsiteX30" fmla="*/ 5407503 w 6105267"/>
              <a:gd name="connsiteY30" fmla="*/ 2786290 h 6858000"/>
              <a:gd name="connsiteX31" fmla="*/ 5407356 w 6105267"/>
              <a:gd name="connsiteY31" fmla="*/ 2787545 h 6858000"/>
              <a:gd name="connsiteX32" fmla="*/ 5448870 w 6105267"/>
              <a:gd name="connsiteY32" fmla="*/ 2838305 h 6858000"/>
              <a:gd name="connsiteX33" fmla="*/ 5503944 w 6105267"/>
              <a:gd name="connsiteY33" fmla="*/ 3123335 h 6858000"/>
              <a:gd name="connsiteX34" fmla="*/ 5525532 w 6105267"/>
              <a:gd name="connsiteY34" fmla="*/ 3258473 h 6858000"/>
              <a:gd name="connsiteX35" fmla="*/ 5589758 w 6105267"/>
              <a:gd name="connsiteY35" fmla="*/ 3453699 h 6858000"/>
              <a:gd name="connsiteX36" fmla="*/ 5592069 w 6105267"/>
              <a:gd name="connsiteY36" fmla="*/ 3514638 h 6858000"/>
              <a:gd name="connsiteX37" fmla="*/ 5614055 w 6105267"/>
              <a:gd name="connsiteY37" fmla="*/ 3560779 h 6858000"/>
              <a:gd name="connsiteX38" fmla="*/ 5683015 w 6105267"/>
              <a:gd name="connsiteY38" fmla="*/ 3762025 h 6858000"/>
              <a:gd name="connsiteX39" fmla="*/ 5722836 w 6105267"/>
              <a:gd name="connsiteY39" fmla="*/ 3814370 h 6858000"/>
              <a:gd name="connsiteX40" fmla="*/ 5768491 w 6105267"/>
              <a:gd name="connsiteY40" fmla="*/ 3914399 h 6858000"/>
              <a:gd name="connsiteX41" fmla="*/ 5793123 w 6105267"/>
              <a:gd name="connsiteY41" fmla="*/ 3969952 h 6858000"/>
              <a:gd name="connsiteX42" fmla="*/ 5808321 w 6105267"/>
              <a:gd name="connsiteY42" fmla="*/ 3988153 h 6858000"/>
              <a:gd name="connsiteX43" fmla="*/ 5860672 w 6105267"/>
              <a:gd name="connsiteY43" fmla="*/ 4061579 h 6858000"/>
              <a:gd name="connsiteX44" fmla="*/ 5894095 w 6105267"/>
              <a:gd name="connsiteY44" fmla="*/ 4128857 h 6858000"/>
              <a:gd name="connsiteX45" fmla="*/ 5903513 w 6105267"/>
              <a:gd name="connsiteY45" fmla="*/ 4187661 h 6858000"/>
              <a:gd name="connsiteX46" fmla="*/ 5949086 w 6105267"/>
              <a:gd name="connsiteY46" fmla="*/ 4366139 h 6858000"/>
              <a:gd name="connsiteX47" fmla="*/ 5949261 w 6105267"/>
              <a:gd name="connsiteY47" fmla="*/ 4449185 h 6858000"/>
              <a:gd name="connsiteX48" fmla="*/ 5961816 w 6105267"/>
              <a:gd name="connsiteY48" fmla="*/ 4494562 h 6858000"/>
              <a:gd name="connsiteX49" fmla="*/ 5998138 w 6105267"/>
              <a:gd name="connsiteY49" fmla="*/ 4697518 h 6858000"/>
              <a:gd name="connsiteX50" fmla="*/ 6007819 w 6105267"/>
              <a:gd name="connsiteY50" fmla="*/ 4858148 h 6858000"/>
              <a:gd name="connsiteX51" fmla="*/ 6007749 w 6105267"/>
              <a:gd name="connsiteY51" fmla="*/ 4964715 h 6858000"/>
              <a:gd name="connsiteX52" fmla="*/ 6005269 w 6105267"/>
              <a:gd name="connsiteY52" fmla="*/ 5150567 h 6858000"/>
              <a:gd name="connsiteX53" fmla="*/ 6001127 w 6105267"/>
              <a:gd name="connsiteY53" fmla="*/ 5164609 h 6858000"/>
              <a:gd name="connsiteX54" fmla="*/ 5998514 w 6105267"/>
              <a:gd name="connsiteY54" fmla="*/ 5189673 h 6858000"/>
              <a:gd name="connsiteX55" fmla="*/ 6036748 w 6105267"/>
              <a:gd name="connsiteY55" fmla="*/ 5322752 h 6858000"/>
              <a:gd name="connsiteX56" fmla="*/ 6037677 w 6105267"/>
              <a:gd name="connsiteY56" fmla="*/ 5354807 h 6858000"/>
              <a:gd name="connsiteX57" fmla="*/ 6053435 w 6105267"/>
              <a:gd name="connsiteY57" fmla="*/ 5387547 h 6858000"/>
              <a:gd name="connsiteX58" fmla="*/ 6068640 w 6105267"/>
              <a:gd name="connsiteY58" fmla="*/ 5474503 h 6858000"/>
              <a:gd name="connsiteX59" fmla="*/ 6080922 w 6105267"/>
              <a:gd name="connsiteY59" fmla="*/ 5561070 h 6858000"/>
              <a:gd name="connsiteX60" fmla="*/ 6096949 w 6105267"/>
              <a:gd name="connsiteY60" fmla="*/ 5648179 h 6858000"/>
              <a:gd name="connsiteX61" fmla="*/ 6096746 w 6105267"/>
              <a:gd name="connsiteY61" fmla="*/ 5862844 h 6858000"/>
              <a:gd name="connsiteX62" fmla="*/ 6045436 w 6105267"/>
              <a:gd name="connsiteY62" fmla="*/ 6124480 h 6858000"/>
              <a:gd name="connsiteX63" fmla="*/ 6030489 w 6105267"/>
              <a:gd name="connsiteY63" fmla="*/ 6317666 h 6858000"/>
              <a:gd name="connsiteX64" fmla="*/ 6007492 w 6105267"/>
              <a:gd name="connsiteY64" fmla="*/ 6440818 h 6858000"/>
              <a:gd name="connsiteX65" fmla="*/ 6009467 w 6105267"/>
              <a:gd name="connsiteY65" fmla="*/ 6487076 h 6858000"/>
              <a:gd name="connsiteX66" fmla="*/ 5995064 w 6105267"/>
              <a:gd name="connsiteY66" fmla="*/ 6540791 h 6858000"/>
              <a:gd name="connsiteX67" fmla="*/ 5986207 w 6105267"/>
              <a:gd name="connsiteY67" fmla="*/ 6695855 h 6858000"/>
              <a:gd name="connsiteX68" fmla="*/ 5979428 w 6105267"/>
              <a:gd name="connsiteY68" fmla="*/ 6754678 h 6858000"/>
              <a:gd name="connsiteX69" fmla="*/ 5984543 w 6105267"/>
              <a:gd name="connsiteY69" fmla="*/ 6811016 h 6858000"/>
              <a:gd name="connsiteX70" fmla="*/ 5979671 w 6105267"/>
              <a:gd name="connsiteY70" fmla="*/ 6858000 h 6858000"/>
              <a:gd name="connsiteX71" fmla="*/ 0 w 6105267"/>
              <a:gd name="connsiteY71" fmla="*/ 6858000 h 6858000"/>
              <a:gd name="connsiteX72" fmla="*/ 0 w 6105267"/>
              <a:gd name="connsiteY7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05267" h="6858000">
                <a:moveTo>
                  <a:pt x="0" y="0"/>
                </a:moveTo>
                <a:lnTo>
                  <a:pt x="4965888" y="0"/>
                </a:lnTo>
                <a:lnTo>
                  <a:pt x="4967767" y="7930"/>
                </a:lnTo>
                <a:cubicBezTo>
                  <a:pt x="4971201" y="21562"/>
                  <a:pt x="4974810" y="33728"/>
                  <a:pt x="4979444" y="43921"/>
                </a:cubicBezTo>
                <a:cubicBezTo>
                  <a:pt x="5002155" y="108089"/>
                  <a:pt x="5039453" y="125421"/>
                  <a:pt x="5075458" y="264355"/>
                </a:cubicBezTo>
                <a:cubicBezTo>
                  <a:pt x="5080172" y="263373"/>
                  <a:pt x="5084375" y="273006"/>
                  <a:pt x="5081175" y="277448"/>
                </a:cubicBezTo>
                <a:cubicBezTo>
                  <a:pt x="5078869" y="356637"/>
                  <a:pt x="5109899" y="337879"/>
                  <a:pt x="5097011" y="355616"/>
                </a:cubicBezTo>
                <a:cubicBezTo>
                  <a:pt x="5108982" y="393897"/>
                  <a:pt x="5123954" y="442245"/>
                  <a:pt x="5153000" y="507134"/>
                </a:cubicBezTo>
                <a:cubicBezTo>
                  <a:pt x="5159130" y="542272"/>
                  <a:pt x="5172528" y="570912"/>
                  <a:pt x="5171282" y="602071"/>
                </a:cubicBezTo>
                <a:cubicBezTo>
                  <a:pt x="5177290" y="647968"/>
                  <a:pt x="5183528" y="639882"/>
                  <a:pt x="5189051" y="782518"/>
                </a:cubicBezTo>
                <a:cubicBezTo>
                  <a:pt x="5196533" y="819747"/>
                  <a:pt x="5211748" y="856581"/>
                  <a:pt x="5218707" y="886387"/>
                </a:cubicBezTo>
                <a:cubicBezTo>
                  <a:pt x="5222103" y="910651"/>
                  <a:pt x="5224626" y="881734"/>
                  <a:pt x="5221281" y="920873"/>
                </a:cubicBezTo>
                <a:cubicBezTo>
                  <a:pt x="5216226" y="962348"/>
                  <a:pt x="5227328" y="1047212"/>
                  <a:pt x="5201018" y="1095027"/>
                </a:cubicBezTo>
                <a:cubicBezTo>
                  <a:pt x="5195677" y="1140464"/>
                  <a:pt x="5205610" y="1173951"/>
                  <a:pt x="5205902" y="1203021"/>
                </a:cubicBezTo>
                <a:cubicBezTo>
                  <a:pt x="5207939" y="1240877"/>
                  <a:pt x="5220231" y="1264849"/>
                  <a:pt x="5207532" y="1278975"/>
                </a:cubicBezTo>
                <a:cubicBezTo>
                  <a:pt x="5213654" y="1306391"/>
                  <a:pt x="5220794" y="1339415"/>
                  <a:pt x="5225968" y="1357994"/>
                </a:cubicBezTo>
                <a:cubicBezTo>
                  <a:pt x="5235560" y="1363307"/>
                  <a:pt x="5224941" y="1377158"/>
                  <a:pt x="5226675" y="1385685"/>
                </a:cubicBezTo>
                <a:cubicBezTo>
                  <a:pt x="5235522" y="1394562"/>
                  <a:pt x="5242140" y="1429309"/>
                  <a:pt x="5237226" y="1441327"/>
                </a:cubicBezTo>
                <a:lnTo>
                  <a:pt x="5255653" y="1524712"/>
                </a:lnTo>
                <a:lnTo>
                  <a:pt x="5263491" y="1642938"/>
                </a:lnTo>
                <a:cubicBezTo>
                  <a:pt x="5233312" y="1645260"/>
                  <a:pt x="5283758" y="1680689"/>
                  <a:pt x="5256552" y="1672509"/>
                </a:cubicBezTo>
                <a:cubicBezTo>
                  <a:pt x="5263439" y="1704194"/>
                  <a:pt x="5241186" y="1762238"/>
                  <a:pt x="5264549" y="1837572"/>
                </a:cubicBezTo>
                <a:cubicBezTo>
                  <a:pt x="5255047" y="1894025"/>
                  <a:pt x="5279958" y="1903508"/>
                  <a:pt x="5255696" y="1953770"/>
                </a:cubicBezTo>
                <a:cubicBezTo>
                  <a:pt x="5254497" y="2018939"/>
                  <a:pt x="5251158" y="2034824"/>
                  <a:pt x="5252592" y="2092210"/>
                </a:cubicBezTo>
                <a:cubicBezTo>
                  <a:pt x="5251660" y="2141443"/>
                  <a:pt x="5257478" y="2177466"/>
                  <a:pt x="5257248" y="2203922"/>
                </a:cubicBezTo>
                <a:lnTo>
                  <a:pt x="5262551" y="2288050"/>
                </a:lnTo>
                <a:cubicBezTo>
                  <a:pt x="5267437" y="2336348"/>
                  <a:pt x="5279466" y="2334639"/>
                  <a:pt x="5293877" y="2368649"/>
                </a:cubicBezTo>
                <a:lnTo>
                  <a:pt x="5311338" y="2404034"/>
                </a:lnTo>
                <a:cubicBezTo>
                  <a:pt x="5310997" y="2405674"/>
                  <a:pt x="5338704" y="2463412"/>
                  <a:pt x="5338366" y="2465052"/>
                </a:cubicBezTo>
                <a:cubicBezTo>
                  <a:pt x="5342744" y="2497318"/>
                  <a:pt x="5359740" y="2532873"/>
                  <a:pt x="5371263" y="2586413"/>
                </a:cubicBezTo>
                <a:cubicBezTo>
                  <a:pt x="5361911" y="2605414"/>
                  <a:pt x="5395423" y="2719664"/>
                  <a:pt x="5407503" y="2786290"/>
                </a:cubicBezTo>
                <a:cubicBezTo>
                  <a:pt x="5407454" y="2786708"/>
                  <a:pt x="5407404" y="2787125"/>
                  <a:pt x="5407356" y="2787545"/>
                </a:cubicBezTo>
                <a:cubicBezTo>
                  <a:pt x="5433437" y="2813691"/>
                  <a:pt x="5432314" y="2814723"/>
                  <a:pt x="5448870" y="2838305"/>
                </a:cubicBezTo>
                <a:cubicBezTo>
                  <a:pt x="5464968" y="2894270"/>
                  <a:pt x="5454425" y="2918525"/>
                  <a:pt x="5503944" y="3123335"/>
                </a:cubicBezTo>
                <a:cubicBezTo>
                  <a:pt x="5512347" y="3181628"/>
                  <a:pt x="5512245" y="3208390"/>
                  <a:pt x="5525532" y="3258473"/>
                </a:cubicBezTo>
                <a:cubicBezTo>
                  <a:pt x="5539834" y="3322326"/>
                  <a:pt x="5576402" y="3407674"/>
                  <a:pt x="5589758" y="3453699"/>
                </a:cubicBezTo>
                <a:cubicBezTo>
                  <a:pt x="5570147" y="3490668"/>
                  <a:pt x="5591299" y="3454351"/>
                  <a:pt x="5592069" y="3514638"/>
                </a:cubicBezTo>
                <a:lnTo>
                  <a:pt x="5614055" y="3560779"/>
                </a:lnTo>
                <a:cubicBezTo>
                  <a:pt x="5642477" y="3636744"/>
                  <a:pt x="5634212" y="3552814"/>
                  <a:pt x="5683015" y="3762025"/>
                </a:cubicBezTo>
                <a:cubicBezTo>
                  <a:pt x="5687021" y="3766429"/>
                  <a:pt x="5717920" y="3810691"/>
                  <a:pt x="5722836" y="3814370"/>
                </a:cubicBezTo>
                <a:lnTo>
                  <a:pt x="5768491" y="3914399"/>
                </a:lnTo>
                <a:cubicBezTo>
                  <a:pt x="5768399" y="3927909"/>
                  <a:pt x="5782052" y="3965459"/>
                  <a:pt x="5793123" y="3969952"/>
                </a:cubicBezTo>
                <a:cubicBezTo>
                  <a:pt x="5797717" y="3977244"/>
                  <a:pt x="5797864" y="3987352"/>
                  <a:pt x="5808321" y="3988153"/>
                </a:cubicBezTo>
                <a:cubicBezTo>
                  <a:pt x="5819579" y="4003424"/>
                  <a:pt x="5841613" y="4014315"/>
                  <a:pt x="5860672" y="4061579"/>
                </a:cubicBezTo>
                <a:cubicBezTo>
                  <a:pt x="5872084" y="4080468"/>
                  <a:pt x="5865523" y="4095937"/>
                  <a:pt x="5894095" y="4128857"/>
                </a:cubicBezTo>
                <a:lnTo>
                  <a:pt x="5903513" y="4187661"/>
                </a:lnTo>
                <a:cubicBezTo>
                  <a:pt x="5912281" y="4237527"/>
                  <a:pt x="5929555" y="4191583"/>
                  <a:pt x="5949086" y="4366139"/>
                </a:cubicBezTo>
                <a:cubicBezTo>
                  <a:pt x="5948498" y="4373973"/>
                  <a:pt x="5947179" y="4442831"/>
                  <a:pt x="5949261" y="4449185"/>
                </a:cubicBezTo>
                <a:lnTo>
                  <a:pt x="5961816" y="4494562"/>
                </a:lnTo>
                <a:cubicBezTo>
                  <a:pt x="5969962" y="4535951"/>
                  <a:pt x="5978352" y="4666880"/>
                  <a:pt x="5998138" y="4697518"/>
                </a:cubicBezTo>
                <a:cubicBezTo>
                  <a:pt x="6005688" y="4743028"/>
                  <a:pt x="6006217" y="4813615"/>
                  <a:pt x="6007819" y="4858148"/>
                </a:cubicBezTo>
                <a:cubicBezTo>
                  <a:pt x="6006852" y="4913684"/>
                  <a:pt x="6011369" y="4918877"/>
                  <a:pt x="6007749" y="4964715"/>
                </a:cubicBezTo>
                <a:cubicBezTo>
                  <a:pt x="6006922" y="5026666"/>
                  <a:pt x="6006096" y="5088616"/>
                  <a:pt x="6005269" y="5150567"/>
                </a:cubicBezTo>
                <a:lnTo>
                  <a:pt x="6001127" y="5164609"/>
                </a:lnTo>
                <a:lnTo>
                  <a:pt x="5998514" y="5189673"/>
                </a:lnTo>
                <a:lnTo>
                  <a:pt x="6036748" y="5322752"/>
                </a:lnTo>
                <a:cubicBezTo>
                  <a:pt x="6037058" y="5333437"/>
                  <a:pt x="6037367" y="5344122"/>
                  <a:pt x="6037677" y="5354807"/>
                </a:cubicBezTo>
                <a:lnTo>
                  <a:pt x="6053435" y="5387547"/>
                </a:lnTo>
                <a:cubicBezTo>
                  <a:pt x="6058595" y="5407496"/>
                  <a:pt x="6064059" y="5445583"/>
                  <a:pt x="6068640" y="5474503"/>
                </a:cubicBezTo>
                <a:cubicBezTo>
                  <a:pt x="6065387" y="5502156"/>
                  <a:pt x="6077015" y="5529097"/>
                  <a:pt x="6080922" y="5561070"/>
                </a:cubicBezTo>
                <a:cubicBezTo>
                  <a:pt x="6069952" y="5593856"/>
                  <a:pt x="6092872" y="5614018"/>
                  <a:pt x="6096949" y="5648179"/>
                </a:cubicBezTo>
                <a:cubicBezTo>
                  <a:pt x="6121811" y="5715144"/>
                  <a:pt x="6081535" y="5799438"/>
                  <a:pt x="6096746" y="5862844"/>
                </a:cubicBezTo>
                <a:cubicBezTo>
                  <a:pt x="6088161" y="5942227"/>
                  <a:pt x="6066798" y="6084395"/>
                  <a:pt x="6045436" y="6124480"/>
                </a:cubicBezTo>
                <a:cubicBezTo>
                  <a:pt x="6035300" y="6187952"/>
                  <a:pt x="6042671" y="6255420"/>
                  <a:pt x="6030489" y="6317666"/>
                </a:cubicBezTo>
                <a:cubicBezTo>
                  <a:pt x="5997800" y="6359855"/>
                  <a:pt x="6026490" y="6389009"/>
                  <a:pt x="6007492" y="6440818"/>
                </a:cubicBezTo>
                <a:cubicBezTo>
                  <a:pt x="6032870" y="6477306"/>
                  <a:pt x="6007936" y="6454949"/>
                  <a:pt x="6009467" y="6487076"/>
                </a:cubicBezTo>
                <a:cubicBezTo>
                  <a:pt x="6007396" y="6503737"/>
                  <a:pt x="5997257" y="6531311"/>
                  <a:pt x="5995064" y="6540791"/>
                </a:cubicBezTo>
                <a:lnTo>
                  <a:pt x="5986207" y="6695855"/>
                </a:lnTo>
                <a:cubicBezTo>
                  <a:pt x="5979276" y="6706164"/>
                  <a:pt x="5972094" y="6743953"/>
                  <a:pt x="5979428" y="6754678"/>
                </a:cubicBezTo>
                <a:cubicBezTo>
                  <a:pt x="5979151" y="6773871"/>
                  <a:pt x="5984503" y="6793796"/>
                  <a:pt x="5984543" y="6811016"/>
                </a:cubicBezTo>
                <a:cubicBezTo>
                  <a:pt x="5983922" y="6824242"/>
                  <a:pt x="6007010" y="6838446"/>
                  <a:pt x="59796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C8EBCE-41D0-9CB5-DCA9-F70CE16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642" y="2590800"/>
            <a:ext cx="4636257" cy="29337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Vielen</a:t>
            </a:r>
            <a:r>
              <a:rPr lang="en-US" sz="4000" dirty="0"/>
              <a:t> Dank </a:t>
            </a:r>
            <a:r>
              <a:rPr lang="en-US" sz="4000"/>
              <a:t>fürs</a:t>
            </a:r>
            <a:r>
              <a:rPr lang="en-US" sz="4000" dirty="0"/>
              <a:t> </a:t>
            </a:r>
            <a:r>
              <a:rPr lang="en-US" sz="4000"/>
              <a:t>Mitmachen</a:t>
            </a:r>
            <a:r>
              <a:rPr lang="en-US" sz="4000" dirty="0"/>
              <a:t>!</a:t>
            </a:r>
            <a:endParaRPr lang="en-US" sz="400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07EE63-AA1A-D597-7580-7DDC6AEC3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4182" y="1655619"/>
            <a:ext cx="3217718" cy="935181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7" name="Graphic 6" descr="Thumbs Up Sign">
            <a:extLst>
              <a:ext uri="{FF2B5EF4-FFF2-40B4-BE49-F238E27FC236}">
                <a16:creationId xmlns:a16="http://schemas.microsoft.com/office/drawing/2014/main" id="{4F899E0C-4A06-289F-EE2D-00741258C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085" y="685800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4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35EB4-6197-C362-F262-52397951A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Lernziele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10B75C-A596-2623-1A14-DCDC1815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Leseverstehen</a:t>
            </a:r>
          </a:p>
          <a:p>
            <a:r>
              <a:rPr lang="de-DE" sz="2400" dirty="0"/>
              <a:t>Dialogisches Sprechen</a:t>
            </a:r>
          </a:p>
          <a:p>
            <a:r>
              <a:rPr lang="de-DE" sz="2400" dirty="0"/>
              <a:t>Schreiben (auch kreativ)</a:t>
            </a:r>
          </a:p>
          <a:p>
            <a:r>
              <a:rPr lang="de-DE" sz="2400" dirty="0"/>
              <a:t>Hauptziel:</a:t>
            </a:r>
          </a:p>
          <a:p>
            <a:pPr lvl="1"/>
            <a:r>
              <a:rPr lang="de-DE" sz="2000" dirty="0"/>
              <a:t>Reflexive und selbstkritische Auseinandersetzung zum Thema „(</a:t>
            </a:r>
            <a:r>
              <a:rPr lang="de-DE" sz="2000" dirty="0" err="1"/>
              <a:t>un</a:t>
            </a:r>
            <a:r>
              <a:rPr lang="de-DE" sz="2000" dirty="0"/>
              <a:t>)erlaubte Hilfsmethoden im Unterricht“</a:t>
            </a:r>
          </a:p>
        </p:txBody>
      </p:sp>
    </p:spTree>
    <p:extLst>
      <p:ext uri="{BB962C8B-B14F-4D97-AF65-F5344CB8AC3E}">
        <p14:creationId xmlns:p14="http://schemas.microsoft.com/office/powerpoint/2010/main" val="2477727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1DE6F4-4A08-5090-4A18-B76F9580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sind eure Soll- und Muss-Regeln an eurer Schule?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47AA87-B31E-63A5-EACC-DBD66D708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3100" dirty="0"/>
              <a:t>Besprecht kurz zu zweit.</a:t>
            </a:r>
          </a:p>
          <a:p>
            <a:r>
              <a:rPr lang="de-DE" sz="3100" dirty="0"/>
              <a:t>Denkt dabei auch an unterschiedliche Situationen (Unterricht, Tests, Prüfungen, Hausarbeit).</a:t>
            </a:r>
          </a:p>
          <a:p>
            <a:pPr lvl="1"/>
            <a:r>
              <a:rPr lang="de-DE" sz="2300" dirty="0"/>
              <a:t>4 min</a:t>
            </a:r>
          </a:p>
          <a:p>
            <a:pPr lvl="1"/>
            <a:endParaRPr lang="de-DE" sz="2900" dirty="0"/>
          </a:p>
          <a:p>
            <a:pPr lvl="1"/>
            <a:r>
              <a:rPr lang="de-DE" sz="2900" dirty="0"/>
              <a:t>Beispiel Soll-Regel:</a:t>
            </a:r>
          </a:p>
          <a:p>
            <a:pPr lvl="2"/>
            <a:r>
              <a:rPr lang="de-DE" sz="2300" dirty="0"/>
              <a:t>Wir sollen unsere Handys nicht während des Unterrichts benutzen.</a:t>
            </a:r>
          </a:p>
          <a:p>
            <a:pPr lvl="2"/>
            <a:endParaRPr lang="de-DE" sz="2300" dirty="0"/>
          </a:p>
          <a:p>
            <a:pPr marL="411480" lvl="2">
              <a:spcBef>
                <a:spcPts val="1000"/>
              </a:spcBef>
            </a:pPr>
            <a:r>
              <a:rPr lang="de-DE" sz="3100" dirty="0"/>
              <a:t>Beispiel Muss-Regel:</a:t>
            </a:r>
          </a:p>
          <a:p>
            <a:pPr marL="594360" lvl="3">
              <a:spcBef>
                <a:spcPts val="1000"/>
              </a:spcBef>
            </a:pPr>
            <a:r>
              <a:rPr lang="de-DE" sz="2900" dirty="0"/>
              <a:t>Wir müssen unsere Hauaufgaben erledigen.</a:t>
            </a:r>
          </a:p>
          <a:p>
            <a:pPr marL="22860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784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D6987-6442-7314-E5E8-53FBED62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Verhaltensregeln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B4DBDD28-201B-5934-FF51-A913075DAF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443887"/>
              </p:ext>
            </p:extLst>
          </p:nvPr>
        </p:nvGraphicFramePr>
        <p:xfrm>
          <a:off x="1219200" y="2317750"/>
          <a:ext cx="949325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6625">
                  <a:extLst>
                    <a:ext uri="{9D8B030D-6E8A-4147-A177-3AD203B41FA5}">
                      <a16:colId xmlns:a16="http://schemas.microsoft.com/office/drawing/2014/main" val="2232212203"/>
                    </a:ext>
                  </a:extLst>
                </a:gridCol>
                <a:gridCol w="4746625">
                  <a:extLst>
                    <a:ext uri="{9D8B030D-6E8A-4147-A177-3AD203B41FA5}">
                      <a16:colId xmlns:a16="http://schemas.microsoft.com/office/drawing/2014/main" val="792586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Soll-Regeln</a:t>
                      </a:r>
                    </a:p>
                    <a:p>
                      <a:r>
                        <a:rPr lang="de-DE" i="1" dirty="0"/>
                        <a:t>Wir sollen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Muss-Regeln</a:t>
                      </a:r>
                    </a:p>
                    <a:p>
                      <a:r>
                        <a:rPr lang="de-DE" i="1" dirty="0"/>
                        <a:t>Wir müssen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297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880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11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254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803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011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814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34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2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5338944A-0A9A-4AE1-9CF9-EC8AB9291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83998C-F742-4F79-9315-A66C8A7D4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5675086" cy="6858000"/>
          </a:xfrm>
          <a:custGeom>
            <a:avLst/>
            <a:gdLst>
              <a:gd name="connsiteX0" fmla="*/ 14982 w 6355531"/>
              <a:gd name="connsiteY0" fmla="*/ 0 h 6858000"/>
              <a:gd name="connsiteX1" fmla="*/ 1077543 w 6355531"/>
              <a:gd name="connsiteY1" fmla="*/ 0 h 6858000"/>
              <a:gd name="connsiteX2" fmla="*/ 1307510 w 6355531"/>
              <a:gd name="connsiteY2" fmla="*/ 0 h 6858000"/>
              <a:gd name="connsiteX3" fmla="*/ 6355531 w 6355531"/>
              <a:gd name="connsiteY3" fmla="*/ 0 h 6858000"/>
              <a:gd name="connsiteX4" fmla="*/ 6355531 w 6355531"/>
              <a:gd name="connsiteY4" fmla="*/ 6858000 h 6858000"/>
              <a:gd name="connsiteX5" fmla="*/ 1307510 w 6355531"/>
              <a:gd name="connsiteY5" fmla="*/ 6858000 h 6858000"/>
              <a:gd name="connsiteX6" fmla="*/ 1077543 w 6355531"/>
              <a:gd name="connsiteY6" fmla="*/ 6858000 h 6858000"/>
              <a:gd name="connsiteX7" fmla="*/ 1077543 w 6355531"/>
              <a:gd name="connsiteY7" fmla="*/ 6857951 h 6858000"/>
              <a:gd name="connsiteX8" fmla="*/ 76819 w 6355531"/>
              <a:gd name="connsiteY8" fmla="*/ 6857735 h 6858000"/>
              <a:gd name="connsiteX9" fmla="*/ 112467 w 6355531"/>
              <a:gd name="connsiteY9" fmla="*/ 6776847 h 6858000"/>
              <a:gd name="connsiteX10" fmla="*/ 123670 w 6355531"/>
              <a:gd name="connsiteY10" fmla="*/ 6737706 h 6858000"/>
              <a:gd name="connsiteX11" fmla="*/ 140628 w 6355531"/>
              <a:gd name="connsiteY11" fmla="*/ 6686827 h 6858000"/>
              <a:gd name="connsiteX12" fmla="*/ 151907 w 6355531"/>
              <a:gd name="connsiteY12" fmla="*/ 6633777 h 6858000"/>
              <a:gd name="connsiteX13" fmla="*/ 222869 w 6355531"/>
              <a:gd name="connsiteY13" fmla="*/ 6492130 h 6858000"/>
              <a:gd name="connsiteX14" fmla="*/ 238151 w 6355531"/>
              <a:gd name="connsiteY14" fmla="*/ 6431610 h 6858000"/>
              <a:gd name="connsiteX15" fmla="*/ 256505 w 6355531"/>
              <a:gd name="connsiteY15" fmla="*/ 6294334 h 6858000"/>
              <a:gd name="connsiteX16" fmla="*/ 244595 w 6355531"/>
              <a:gd name="connsiteY16" fmla="*/ 6231403 h 6858000"/>
              <a:gd name="connsiteX17" fmla="*/ 237442 w 6355531"/>
              <a:gd name="connsiteY17" fmla="*/ 6202459 h 6858000"/>
              <a:gd name="connsiteX18" fmla="*/ 236271 w 6355531"/>
              <a:gd name="connsiteY18" fmla="*/ 6153037 h 6858000"/>
              <a:gd name="connsiteX19" fmla="*/ 243660 w 6355531"/>
              <a:gd name="connsiteY19" fmla="*/ 5905303 h 6858000"/>
              <a:gd name="connsiteX20" fmla="*/ 272845 w 6355531"/>
              <a:gd name="connsiteY20" fmla="*/ 5712857 h 6858000"/>
              <a:gd name="connsiteX21" fmla="*/ 301874 w 6355531"/>
              <a:gd name="connsiteY21" fmla="*/ 5660491 h 6858000"/>
              <a:gd name="connsiteX22" fmla="*/ 315524 w 6355531"/>
              <a:gd name="connsiteY22" fmla="*/ 5553910 h 6858000"/>
              <a:gd name="connsiteX23" fmla="*/ 339324 w 6355531"/>
              <a:gd name="connsiteY23" fmla="*/ 5449031 h 6858000"/>
              <a:gd name="connsiteX24" fmla="*/ 375255 w 6355531"/>
              <a:gd name="connsiteY24" fmla="*/ 5341916 h 6858000"/>
              <a:gd name="connsiteX25" fmla="*/ 412645 w 6355531"/>
              <a:gd name="connsiteY25" fmla="*/ 5264214 h 6858000"/>
              <a:gd name="connsiteX26" fmla="*/ 418645 w 6355531"/>
              <a:gd name="connsiteY26" fmla="*/ 5225268 h 6858000"/>
              <a:gd name="connsiteX27" fmla="*/ 426713 w 6355531"/>
              <a:gd name="connsiteY27" fmla="*/ 5159961 h 6858000"/>
              <a:gd name="connsiteX28" fmla="*/ 430230 w 6355531"/>
              <a:gd name="connsiteY28" fmla="*/ 5125185 h 6858000"/>
              <a:gd name="connsiteX29" fmla="*/ 443738 w 6355531"/>
              <a:gd name="connsiteY29" fmla="*/ 5067850 h 6858000"/>
              <a:gd name="connsiteX30" fmla="*/ 446398 w 6355531"/>
              <a:gd name="connsiteY30" fmla="*/ 5060861 h 6858000"/>
              <a:gd name="connsiteX31" fmla="*/ 444701 w 6355531"/>
              <a:gd name="connsiteY31" fmla="*/ 4993030 h 6858000"/>
              <a:gd name="connsiteX32" fmla="*/ 451432 w 6355531"/>
              <a:gd name="connsiteY32" fmla="*/ 4946844 h 6858000"/>
              <a:gd name="connsiteX33" fmla="*/ 462400 w 6355531"/>
              <a:gd name="connsiteY33" fmla="*/ 4858827 h 6858000"/>
              <a:gd name="connsiteX34" fmla="*/ 468151 w 6355531"/>
              <a:gd name="connsiteY34" fmla="*/ 4821170 h 6858000"/>
              <a:gd name="connsiteX35" fmla="*/ 467482 w 6355531"/>
              <a:gd name="connsiteY35" fmla="*/ 4584173 h 6858000"/>
              <a:gd name="connsiteX36" fmla="*/ 459345 w 6355531"/>
              <a:gd name="connsiteY36" fmla="*/ 4375228 h 6858000"/>
              <a:gd name="connsiteX37" fmla="*/ 440498 w 6355531"/>
              <a:gd name="connsiteY37" fmla="*/ 4214165 h 6858000"/>
              <a:gd name="connsiteX38" fmla="*/ 442085 w 6355531"/>
              <a:gd name="connsiteY38" fmla="*/ 4076008 h 6858000"/>
              <a:gd name="connsiteX39" fmla="*/ 430102 w 6355531"/>
              <a:gd name="connsiteY39" fmla="*/ 4033999 h 6858000"/>
              <a:gd name="connsiteX40" fmla="*/ 429834 w 6355531"/>
              <a:gd name="connsiteY40" fmla="*/ 4013953 h 6858000"/>
              <a:gd name="connsiteX41" fmla="*/ 434022 w 6355531"/>
              <a:gd name="connsiteY41" fmla="*/ 3872886 h 6858000"/>
              <a:gd name="connsiteX42" fmla="*/ 444128 w 6355531"/>
              <a:gd name="connsiteY42" fmla="*/ 3813873 h 6858000"/>
              <a:gd name="connsiteX43" fmla="*/ 454742 w 6355531"/>
              <a:gd name="connsiteY43" fmla="*/ 3738082 h 6858000"/>
              <a:gd name="connsiteX44" fmla="*/ 461899 w 6355531"/>
              <a:gd name="connsiteY44" fmla="*/ 3673397 h 6858000"/>
              <a:gd name="connsiteX45" fmla="*/ 461213 w 6355531"/>
              <a:gd name="connsiteY45" fmla="*/ 3637109 h 6858000"/>
              <a:gd name="connsiteX46" fmla="*/ 464567 w 6355531"/>
              <a:gd name="connsiteY46" fmla="*/ 3536883 h 6858000"/>
              <a:gd name="connsiteX47" fmla="*/ 485444 w 6355531"/>
              <a:gd name="connsiteY47" fmla="*/ 3295862 h 6858000"/>
              <a:gd name="connsiteX48" fmla="*/ 468421 w 6355531"/>
              <a:gd name="connsiteY48" fmla="*/ 3158586 h 6858000"/>
              <a:gd name="connsiteX49" fmla="*/ 444464 w 6355531"/>
              <a:gd name="connsiteY49" fmla="*/ 3112365 h 6858000"/>
              <a:gd name="connsiteX50" fmla="*/ 430314 w 6355531"/>
              <a:gd name="connsiteY50" fmla="*/ 3072935 h 6858000"/>
              <a:gd name="connsiteX51" fmla="*/ 406129 w 6355531"/>
              <a:gd name="connsiteY51" fmla="*/ 2958185 h 6858000"/>
              <a:gd name="connsiteX52" fmla="*/ 364512 w 6355531"/>
              <a:gd name="connsiteY52" fmla="*/ 2843952 h 6858000"/>
              <a:gd name="connsiteX53" fmla="*/ 300461 w 6355531"/>
              <a:gd name="connsiteY53" fmla="*/ 2554718 h 6858000"/>
              <a:gd name="connsiteX54" fmla="*/ 272031 w 6355531"/>
              <a:gd name="connsiteY54" fmla="*/ 2447068 h 6858000"/>
              <a:gd name="connsiteX55" fmla="*/ 275996 w 6355531"/>
              <a:gd name="connsiteY55" fmla="*/ 2423438 h 6858000"/>
              <a:gd name="connsiteX56" fmla="*/ 244658 w 6355531"/>
              <a:gd name="connsiteY56" fmla="*/ 2261920 h 6858000"/>
              <a:gd name="connsiteX57" fmla="*/ 234806 w 6355531"/>
              <a:gd name="connsiteY57" fmla="*/ 2195378 h 6858000"/>
              <a:gd name="connsiteX58" fmla="*/ 219430 w 6355531"/>
              <a:gd name="connsiteY58" fmla="*/ 2155135 h 6858000"/>
              <a:gd name="connsiteX59" fmla="*/ 216954 w 6355531"/>
              <a:gd name="connsiteY59" fmla="*/ 2118008 h 6858000"/>
              <a:gd name="connsiteX60" fmla="*/ 217921 w 6355531"/>
              <a:gd name="connsiteY60" fmla="*/ 2050531 h 6858000"/>
              <a:gd name="connsiteX61" fmla="*/ 191603 w 6355531"/>
              <a:gd name="connsiteY61" fmla="*/ 1906352 h 6858000"/>
              <a:gd name="connsiteX62" fmla="*/ 168765 w 6355531"/>
              <a:gd name="connsiteY62" fmla="*/ 1861531 h 6858000"/>
              <a:gd name="connsiteX63" fmla="*/ 123757 w 6355531"/>
              <a:gd name="connsiteY63" fmla="*/ 1732919 h 6858000"/>
              <a:gd name="connsiteX64" fmla="*/ 95931 w 6355531"/>
              <a:gd name="connsiteY64" fmla="*/ 1615777 h 6858000"/>
              <a:gd name="connsiteX65" fmla="*/ 77222 w 6355531"/>
              <a:gd name="connsiteY65" fmla="*/ 1563678 h 6858000"/>
              <a:gd name="connsiteX66" fmla="*/ 82894 w 6355531"/>
              <a:gd name="connsiteY66" fmla="*/ 1477995 h 6858000"/>
              <a:gd name="connsiteX67" fmla="*/ 77431 w 6355531"/>
              <a:gd name="connsiteY67" fmla="*/ 1307086 h 6858000"/>
              <a:gd name="connsiteX68" fmla="*/ 83152 w 6355531"/>
              <a:gd name="connsiteY68" fmla="*/ 1168288 h 6858000"/>
              <a:gd name="connsiteX69" fmla="*/ 65215 w 6355531"/>
              <a:gd name="connsiteY69" fmla="*/ 1088484 h 6858000"/>
              <a:gd name="connsiteX70" fmla="*/ 54242 w 6355531"/>
              <a:gd name="connsiteY70" fmla="*/ 1016103 h 6858000"/>
              <a:gd name="connsiteX71" fmla="*/ 55661 w 6355531"/>
              <a:gd name="connsiteY71" fmla="*/ 954054 h 6858000"/>
              <a:gd name="connsiteX72" fmla="*/ 50658 w 6355531"/>
              <a:gd name="connsiteY72" fmla="*/ 896999 h 6858000"/>
              <a:gd name="connsiteX73" fmla="*/ 11825 w 6355531"/>
              <a:gd name="connsiteY73" fmla="*/ 711705 h 6858000"/>
              <a:gd name="connsiteX74" fmla="*/ 8815 w 6355531"/>
              <a:gd name="connsiteY74" fmla="*/ 619315 h 6858000"/>
              <a:gd name="connsiteX75" fmla="*/ 2635 w 6355531"/>
              <a:gd name="connsiteY75" fmla="*/ 585934 h 6858000"/>
              <a:gd name="connsiteX76" fmla="*/ 1 w 6355531"/>
              <a:gd name="connsiteY76" fmla="*/ 538948 h 6858000"/>
              <a:gd name="connsiteX77" fmla="*/ 3808 w 6355531"/>
              <a:gd name="connsiteY77" fmla="*/ 525163 h 6858000"/>
              <a:gd name="connsiteX78" fmla="*/ 28525 w 6355531"/>
              <a:gd name="connsiteY78" fmla="*/ 393828 h 6858000"/>
              <a:gd name="connsiteX79" fmla="*/ 28359 w 6355531"/>
              <a:gd name="connsiteY79" fmla="*/ 353137 h 6858000"/>
              <a:gd name="connsiteX80" fmla="*/ 33905 w 6355531"/>
              <a:gd name="connsiteY80" fmla="*/ 275771 h 6858000"/>
              <a:gd name="connsiteX81" fmla="*/ 43349 w 6355531"/>
              <a:gd name="connsiteY81" fmla="*/ 236673 h 6858000"/>
              <a:gd name="connsiteX82" fmla="*/ 42417 w 6355531"/>
              <a:gd name="connsiteY82" fmla="*/ 144983 h 6858000"/>
              <a:gd name="connsiteX83" fmla="*/ 32952 w 6355531"/>
              <a:gd name="connsiteY83" fmla="*/ 33857 h 6858000"/>
              <a:gd name="connsiteX0" fmla="*/ 14982 w 6355531"/>
              <a:gd name="connsiteY0" fmla="*/ 0 h 6858000"/>
              <a:gd name="connsiteX1" fmla="*/ 1077543 w 6355531"/>
              <a:gd name="connsiteY1" fmla="*/ 0 h 6858000"/>
              <a:gd name="connsiteX2" fmla="*/ 6355531 w 6355531"/>
              <a:gd name="connsiteY2" fmla="*/ 0 h 6858000"/>
              <a:gd name="connsiteX3" fmla="*/ 6355531 w 6355531"/>
              <a:gd name="connsiteY3" fmla="*/ 6858000 h 6858000"/>
              <a:gd name="connsiteX4" fmla="*/ 1307510 w 6355531"/>
              <a:gd name="connsiteY4" fmla="*/ 6858000 h 6858000"/>
              <a:gd name="connsiteX5" fmla="*/ 1077543 w 6355531"/>
              <a:gd name="connsiteY5" fmla="*/ 6858000 h 6858000"/>
              <a:gd name="connsiteX6" fmla="*/ 1077543 w 6355531"/>
              <a:gd name="connsiteY6" fmla="*/ 6857951 h 6858000"/>
              <a:gd name="connsiteX7" fmla="*/ 76819 w 6355531"/>
              <a:gd name="connsiteY7" fmla="*/ 6857735 h 6858000"/>
              <a:gd name="connsiteX8" fmla="*/ 112467 w 6355531"/>
              <a:gd name="connsiteY8" fmla="*/ 6776847 h 6858000"/>
              <a:gd name="connsiteX9" fmla="*/ 123670 w 6355531"/>
              <a:gd name="connsiteY9" fmla="*/ 6737706 h 6858000"/>
              <a:gd name="connsiteX10" fmla="*/ 140628 w 6355531"/>
              <a:gd name="connsiteY10" fmla="*/ 6686827 h 6858000"/>
              <a:gd name="connsiteX11" fmla="*/ 151907 w 6355531"/>
              <a:gd name="connsiteY11" fmla="*/ 6633777 h 6858000"/>
              <a:gd name="connsiteX12" fmla="*/ 222869 w 6355531"/>
              <a:gd name="connsiteY12" fmla="*/ 6492130 h 6858000"/>
              <a:gd name="connsiteX13" fmla="*/ 238151 w 6355531"/>
              <a:gd name="connsiteY13" fmla="*/ 6431610 h 6858000"/>
              <a:gd name="connsiteX14" fmla="*/ 256505 w 6355531"/>
              <a:gd name="connsiteY14" fmla="*/ 6294334 h 6858000"/>
              <a:gd name="connsiteX15" fmla="*/ 244595 w 6355531"/>
              <a:gd name="connsiteY15" fmla="*/ 6231403 h 6858000"/>
              <a:gd name="connsiteX16" fmla="*/ 237442 w 6355531"/>
              <a:gd name="connsiteY16" fmla="*/ 6202459 h 6858000"/>
              <a:gd name="connsiteX17" fmla="*/ 236271 w 6355531"/>
              <a:gd name="connsiteY17" fmla="*/ 6153037 h 6858000"/>
              <a:gd name="connsiteX18" fmla="*/ 243660 w 6355531"/>
              <a:gd name="connsiteY18" fmla="*/ 5905303 h 6858000"/>
              <a:gd name="connsiteX19" fmla="*/ 272845 w 6355531"/>
              <a:gd name="connsiteY19" fmla="*/ 5712857 h 6858000"/>
              <a:gd name="connsiteX20" fmla="*/ 301874 w 6355531"/>
              <a:gd name="connsiteY20" fmla="*/ 5660491 h 6858000"/>
              <a:gd name="connsiteX21" fmla="*/ 315524 w 6355531"/>
              <a:gd name="connsiteY21" fmla="*/ 5553910 h 6858000"/>
              <a:gd name="connsiteX22" fmla="*/ 339324 w 6355531"/>
              <a:gd name="connsiteY22" fmla="*/ 5449031 h 6858000"/>
              <a:gd name="connsiteX23" fmla="*/ 375255 w 6355531"/>
              <a:gd name="connsiteY23" fmla="*/ 5341916 h 6858000"/>
              <a:gd name="connsiteX24" fmla="*/ 412645 w 6355531"/>
              <a:gd name="connsiteY24" fmla="*/ 5264214 h 6858000"/>
              <a:gd name="connsiteX25" fmla="*/ 418645 w 6355531"/>
              <a:gd name="connsiteY25" fmla="*/ 5225268 h 6858000"/>
              <a:gd name="connsiteX26" fmla="*/ 426713 w 6355531"/>
              <a:gd name="connsiteY26" fmla="*/ 5159961 h 6858000"/>
              <a:gd name="connsiteX27" fmla="*/ 430230 w 6355531"/>
              <a:gd name="connsiteY27" fmla="*/ 5125185 h 6858000"/>
              <a:gd name="connsiteX28" fmla="*/ 443738 w 6355531"/>
              <a:gd name="connsiteY28" fmla="*/ 5067850 h 6858000"/>
              <a:gd name="connsiteX29" fmla="*/ 446398 w 6355531"/>
              <a:gd name="connsiteY29" fmla="*/ 5060861 h 6858000"/>
              <a:gd name="connsiteX30" fmla="*/ 444701 w 6355531"/>
              <a:gd name="connsiteY30" fmla="*/ 4993030 h 6858000"/>
              <a:gd name="connsiteX31" fmla="*/ 451432 w 6355531"/>
              <a:gd name="connsiteY31" fmla="*/ 4946844 h 6858000"/>
              <a:gd name="connsiteX32" fmla="*/ 462400 w 6355531"/>
              <a:gd name="connsiteY32" fmla="*/ 4858827 h 6858000"/>
              <a:gd name="connsiteX33" fmla="*/ 468151 w 6355531"/>
              <a:gd name="connsiteY33" fmla="*/ 4821170 h 6858000"/>
              <a:gd name="connsiteX34" fmla="*/ 467482 w 6355531"/>
              <a:gd name="connsiteY34" fmla="*/ 4584173 h 6858000"/>
              <a:gd name="connsiteX35" fmla="*/ 459345 w 6355531"/>
              <a:gd name="connsiteY35" fmla="*/ 4375228 h 6858000"/>
              <a:gd name="connsiteX36" fmla="*/ 440498 w 6355531"/>
              <a:gd name="connsiteY36" fmla="*/ 4214165 h 6858000"/>
              <a:gd name="connsiteX37" fmla="*/ 442085 w 6355531"/>
              <a:gd name="connsiteY37" fmla="*/ 4076008 h 6858000"/>
              <a:gd name="connsiteX38" fmla="*/ 430102 w 6355531"/>
              <a:gd name="connsiteY38" fmla="*/ 4033999 h 6858000"/>
              <a:gd name="connsiteX39" fmla="*/ 429834 w 6355531"/>
              <a:gd name="connsiteY39" fmla="*/ 4013953 h 6858000"/>
              <a:gd name="connsiteX40" fmla="*/ 434022 w 6355531"/>
              <a:gd name="connsiteY40" fmla="*/ 3872886 h 6858000"/>
              <a:gd name="connsiteX41" fmla="*/ 444128 w 6355531"/>
              <a:gd name="connsiteY41" fmla="*/ 3813873 h 6858000"/>
              <a:gd name="connsiteX42" fmla="*/ 454742 w 6355531"/>
              <a:gd name="connsiteY42" fmla="*/ 3738082 h 6858000"/>
              <a:gd name="connsiteX43" fmla="*/ 461899 w 6355531"/>
              <a:gd name="connsiteY43" fmla="*/ 3673397 h 6858000"/>
              <a:gd name="connsiteX44" fmla="*/ 461213 w 6355531"/>
              <a:gd name="connsiteY44" fmla="*/ 3637109 h 6858000"/>
              <a:gd name="connsiteX45" fmla="*/ 464567 w 6355531"/>
              <a:gd name="connsiteY45" fmla="*/ 3536883 h 6858000"/>
              <a:gd name="connsiteX46" fmla="*/ 485444 w 6355531"/>
              <a:gd name="connsiteY46" fmla="*/ 3295862 h 6858000"/>
              <a:gd name="connsiteX47" fmla="*/ 468421 w 6355531"/>
              <a:gd name="connsiteY47" fmla="*/ 3158586 h 6858000"/>
              <a:gd name="connsiteX48" fmla="*/ 444464 w 6355531"/>
              <a:gd name="connsiteY48" fmla="*/ 3112365 h 6858000"/>
              <a:gd name="connsiteX49" fmla="*/ 430314 w 6355531"/>
              <a:gd name="connsiteY49" fmla="*/ 3072935 h 6858000"/>
              <a:gd name="connsiteX50" fmla="*/ 406129 w 6355531"/>
              <a:gd name="connsiteY50" fmla="*/ 2958185 h 6858000"/>
              <a:gd name="connsiteX51" fmla="*/ 364512 w 6355531"/>
              <a:gd name="connsiteY51" fmla="*/ 2843952 h 6858000"/>
              <a:gd name="connsiteX52" fmla="*/ 300461 w 6355531"/>
              <a:gd name="connsiteY52" fmla="*/ 2554718 h 6858000"/>
              <a:gd name="connsiteX53" fmla="*/ 272031 w 6355531"/>
              <a:gd name="connsiteY53" fmla="*/ 2447068 h 6858000"/>
              <a:gd name="connsiteX54" fmla="*/ 275996 w 6355531"/>
              <a:gd name="connsiteY54" fmla="*/ 2423438 h 6858000"/>
              <a:gd name="connsiteX55" fmla="*/ 244658 w 6355531"/>
              <a:gd name="connsiteY55" fmla="*/ 2261920 h 6858000"/>
              <a:gd name="connsiteX56" fmla="*/ 234806 w 6355531"/>
              <a:gd name="connsiteY56" fmla="*/ 2195378 h 6858000"/>
              <a:gd name="connsiteX57" fmla="*/ 219430 w 6355531"/>
              <a:gd name="connsiteY57" fmla="*/ 2155135 h 6858000"/>
              <a:gd name="connsiteX58" fmla="*/ 216954 w 6355531"/>
              <a:gd name="connsiteY58" fmla="*/ 2118008 h 6858000"/>
              <a:gd name="connsiteX59" fmla="*/ 217921 w 6355531"/>
              <a:gd name="connsiteY59" fmla="*/ 2050531 h 6858000"/>
              <a:gd name="connsiteX60" fmla="*/ 191603 w 6355531"/>
              <a:gd name="connsiteY60" fmla="*/ 1906352 h 6858000"/>
              <a:gd name="connsiteX61" fmla="*/ 168765 w 6355531"/>
              <a:gd name="connsiteY61" fmla="*/ 1861531 h 6858000"/>
              <a:gd name="connsiteX62" fmla="*/ 123757 w 6355531"/>
              <a:gd name="connsiteY62" fmla="*/ 1732919 h 6858000"/>
              <a:gd name="connsiteX63" fmla="*/ 95931 w 6355531"/>
              <a:gd name="connsiteY63" fmla="*/ 1615777 h 6858000"/>
              <a:gd name="connsiteX64" fmla="*/ 77222 w 6355531"/>
              <a:gd name="connsiteY64" fmla="*/ 1563678 h 6858000"/>
              <a:gd name="connsiteX65" fmla="*/ 82894 w 6355531"/>
              <a:gd name="connsiteY65" fmla="*/ 1477995 h 6858000"/>
              <a:gd name="connsiteX66" fmla="*/ 77431 w 6355531"/>
              <a:gd name="connsiteY66" fmla="*/ 1307086 h 6858000"/>
              <a:gd name="connsiteX67" fmla="*/ 83152 w 6355531"/>
              <a:gd name="connsiteY67" fmla="*/ 1168288 h 6858000"/>
              <a:gd name="connsiteX68" fmla="*/ 65215 w 6355531"/>
              <a:gd name="connsiteY68" fmla="*/ 1088484 h 6858000"/>
              <a:gd name="connsiteX69" fmla="*/ 54242 w 6355531"/>
              <a:gd name="connsiteY69" fmla="*/ 1016103 h 6858000"/>
              <a:gd name="connsiteX70" fmla="*/ 55661 w 6355531"/>
              <a:gd name="connsiteY70" fmla="*/ 954054 h 6858000"/>
              <a:gd name="connsiteX71" fmla="*/ 50658 w 6355531"/>
              <a:gd name="connsiteY71" fmla="*/ 896999 h 6858000"/>
              <a:gd name="connsiteX72" fmla="*/ 11825 w 6355531"/>
              <a:gd name="connsiteY72" fmla="*/ 711705 h 6858000"/>
              <a:gd name="connsiteX73" fmla="*/ 8815 w 6355531"/>
              <a:gd name="connsiteY73" fmla="*/ 619315 h 6858000"/>
              <a:gd name="connsiteX74" fmla="*/ 2635 w 6355531"/>
              <a:gd name="connsiteY74" fmla="*/ 585934 h 6858000"/>
              <a:gd name="connsiteX75" fmla="*/ 1 w 6355531"/>
              <a:gd name="connsiteY75" fmla="*/ 538948 h 6858000"/>
              <a:gd name="connsiteX76" fmla="*/ 3808 w 6355531"/>
              <a:gd name="connsiteY76" fmla="*/ 525163 h 6858000"/>
              <a:gd name="connsiteX77" fmla="*/ 28525 w 6355531"/>
              <a:gd name="connsiteY77" fmla="*/ 393828 h 6858000"/>
              <a:gd name="connsiteX78" fmla="*/ 28359 w 6355531"/>
              <a:gd name="connsiteY78" fmla="*/ 353137 h 6858000"/>
              <a:gd name="connsiteX79" fmla="*/ 33905 w 6355531"/>
              <a:gd name="connsiteY79" fmla="*/ 275771 h 6858000"/>
              <a:gd name="connsiteX80" fmla="*/ 43349 w 6355531"/>
              <a:gd name="connsiteY80" fmla="*/ 236673 h 6858000"/>
              <a:gd name="connsiteX81" fmla="*/ 42417 w 6355531"/>
              <a:gd name="connsiteY81" fmla="*/ 144983 h 6858000"/>
              <a:gd name="connsiteX82" fmla="*/ 32952 w 6355531"/>
              <a:gd name="connsiteY82" fmla="*/ 33857 h 6858000"/>
              <a:gd name="connsiteX83" fmla="*/ 14982 w 6355531"/>
              <a:gd name="connsiteY83" fmla="*/ 0 h 6858000"/>
              <a:gd name="connsiteX0" fmla="*/ 14982 w 6355531"/>
              <a:gd name="connsiteY0" fmla="*/ 0 h 6858000"/>
              <a:gd name="connsiteX1" fmla="*/ 6355531 w 6355531"/>
              <a:gd name="connsiteY1" fmla="*/ 0 h 6858000"/>
              <a:gd name="connsiteX2" fmla="*/ 6355531 w 6355531"/>
              <a:gd name="connsiteY2" fmla="*/ 6858000 h 6858000"/>
              <a:gd name="connsiteX3" fmla="*/ 1307510 w 6355531"/>
              <a:gd name="connsiteY3" fmla="*/ 6858000 h 6858000"/>
              <a:gd name="connsiteX4" fmla="*/ 1077543 w 6355531"/>
              <a:gd name="connsiteY4" fmla="*/ 6858000 h 6858000"/>
              <a:gd name="connsiteX5" fmla="*/ 1077543 w 6355531"/>
              <a:gd name="connsiteY5" fmla="*/ 6857951 h 6858000"/>
              <a:gd name="connsiteX6" fmla="*/ 76819 w 6355531"/>
              <a:gd name="connsiteY6" fmla="*/ 6857735 h 6858000"/>
              <a:gd name="connsiteX7" fmla="*/ 112467 w 6355531"/>
              <a:gd name="connsiteY7" fmla="*/ 6776847 h 6858000"/>
              <a:gd name="connsiteX8" fmla="*/ 123670 w 6355531"/>
              <a:gd name="connsiteY8" fmla="*/ 6737706 h 6858000"/>
              <a:gd name="connsiteX9" fmla="*/ 140628 w 6355531"/>
              <a:gd name="connsiteY9" fmla="*/ 6686827 h 6858000"/>
              <a:gd name="connsiteX10" fmla="*/ 151907 w 6355531"/>
              <a:gd name="connsiteY10" fmla="*/ 6633777 h 6858000"/>
              <a:gd name="connsiteX11" fmla="*/ 222869 w 6355531"/>
              <a:gd name="connsiteY11" fmla="*/ 6492130 h 6858000"/>
              <a:gd name="connsiteX12" fmla="*/ 238151 w 6355531"/>
              <a:gd name="connsiteY12" fmla="*/ 6431610 h 6858000"/>
              <a:gd name="connsiteX13" fmla="*/ 256505 w 6355531"/>
              <a:gd name="connsiteY13" fmla="*/ 6294334 h 6858000"/>
              <a:gd name="connsiteX14" fmla="*/ 244595 w 6355531"/>
              <a:gd name="connsiteY14" fmla="*/ 6231403 h 6858000"/>
              <a:gd name="connsiteX15" fmla="*/ 237442 w 6355531"/>
              <a:gd name="connsiteY15" fmla="*/ 6202459 h 6858000"/>
              <a:gd name="connsiteX16" fmla="*/ 236271 w 6355531"/>
              <a:gd name="connsiteY16" fmla="*/ 6153037 h 6858000"/>
              <a:gd name="connsiteX17" fmla="*/ 243660 w 6355531"/>
              <a:gd name="connsiteY17" fmla="*/ 5905303 h 6858000"/>
              <a:gd name="connsiteX18" fmla="*/ 272845 w 6355531"/>
              <a:gd name="connsiteY18" fmla="*/ 5712857 h 6858000"/>
              <a:gd name="connsiteX19" fmla="*/ 301874 w 6355531"/>
              <a:gd name="connsiteY19" fmla="*/ 5660491 h 6858000"/>
              <a:gd name="connsiteX20" fmla="*/ 315524 w 6355531"/>
              <a:gd name="connsiteY20" fmla="*/ 5553910 h 6858000"/>
              <a:gd name="connsiteX21" fmla="*/ 339324 w 6355531"/>
              <a:gd name="connsiteY21" fmla="*/ 5449031 h 6858000"/>
              <a:gd name="connsiteX22" fmla="*/ 375255 w 6355531"/>
              <a:gd name="connsiteY22" fmla="*/ 5341916 h 6858000"/>
              <a:gd name="connsiteX23" fmla="*/ 412645 w 6355531"/>
              <a:gd name="connsiteY23" fmla="*/ 5264214 h 6858000"/>
              <a:gd name="connsiteX24" fmla="*/ 418645 w 6355531"/>
              <a:gd name="connsiteY24" fmla="*/ 5225268 h 6858000"/>
              <a:gd name="connsiteX25" fmla="*/ 426713 w 6355531"/>
              <a:gd name="connsiteY25" fmla="*/ 5159961 h 6858000"/>
              <a:gd name="connsiteX26" fmla="*/ 430230 w 6355531"/>
              <a:gd name="connsiteY26" fmla="*/ 5125185 h 6858000"/>
              <a:gd name="connsiteX27" fmla="*/ 443738 w 6355531"/>
              <a:gd name="connsiteY27" fmla="*/ 5067850 h 6858000"/>
              <a:gd name="connsiteX28" fmla="*/ 446398 w 6355531"/>
              <a:gd name="connsiteY28" fmla="*/ 5060861 h 6858000"/>
              <a:gd name="connsiteX29" fmla="*/ 444701 w 6355531"/>
              <a:gd name="connsiteY29" fmla="*/ 4993030 h 6858000"/>
              <a:gd name="connsiteX30" fmla="*/ 451432 w 6355531"/>
              <a:gd name="connsiteY30" fmla="*/ 4946844 h 6858000"/>
              <a:gd name="connsiteX31" fmla="*/ 462400 w 6355531"/>
              <a:gd name="connsiteY31" fmla="*/ 4858827 h 6858000"/>
              <a:gd name="connsiteX32" fmla="*/ 468151 w 6355531"/>
              <a:gd name="connsiteY32" fmla="*/ 4821170 h 6858000"/>
              <a:gd name="connsiteX33" fmla="*/ 467482 w 6355531"/>
              <a:gd name="connsiteY33" fmla="*/ 4584173 h 6858000"/>
              <a:gd name="connsiteX34" fmla="*/ 459345 w 6355531"/>
              <a:gd name="connsiteY34" fmla="*/ 4375228 h 6858000"/>
              <a:gd name="connsiteX35" fmla="*/ 440498 w 6355531"/>
              <a:gd name="connsiteY35" fmla="*/ 4214165 h 6858000"/>
              <a:gd name="connsiteX36" fmla="*/ 442085 w 6355531"/>
              <a:gd name="connsiteY36" fmla="*/ 4076008 h 6858000"/>
              <a:gd name="connsiteX37" fmla="*/ 430102 w 6355531"/>
              <a:gd name="connsiteY37" fmla="*/ 4033999 h 6858000"/>
              <a:gd name="connsiteX38" fmla="*/ 429834 w 6355531"/>
              <a:gd name="connsiteY38" fmla="*/ 4013953 h 6858000"/>
              <a:gd name="connsiteX39" fmla="*/ 434022 w 6355531"/>
              <a:gd name="connsiteY39" fmla="*/ 3872886 h 6858000"/>
              <a:gd name="connsiteX40" fmla="*/ 444128 w 6355531"/>
              <a:gd name="connsiteY40" fmla="*/ 3813873 h 6858000"/>
              <a:gd name="connsiteX41" fmla="*/ 454742 w 6355531"/>
              <a:gd name="connsiteY41" fmla="*/ 3738082 h 6858000"/>
              <a:gd name="connsiteX42" fmla="*/ 461899 w 6355531"/>
              <a:gd name="connsiteY42" fmla="*/ 3673397 h 6858000"/>
              <a:gd name="connsiteX43" fmla="*/ 461213 w 6355531"/>
              <a:gd name="connsiteY43" fmla="*/ 3637109 h 6858000"/>
              <a:gd name="connsiteX44" fmla="*/ 464567 w 6355531"/>
              <a:gd name="connsiteY44" fmla="*/ 3536883 h 6858000"/>
              <a:gd name="connsiteX45" fmla="*/ 485444 w 6355531"/>
              <a:gd name="connsiteY45" fmla="*/ 3295862 h 6858000"/>
              <a:gd name="connsiteX46" fmla="*/ 468421 w 6355531"/>
              <a:gd name="connsiteY46" fmla="*/ 3158586 h 6858000"/>
              <a:gd name="connsiteX47" fmla="*/ 444464 w 6355531"/>
              <a:gd name="connsiteY47" fmla="*/ 3112365 h 6858000"/>
              <a:gd name="connsiteX48" fmla="*/ 430314 w 6355531"/>
              <a:gd name="connsiteY48" fmla="*/ 3072935 h 6858000"/>
              <a:gd name="connsiteX49" fmla="*/ 406129 w 6355531"/>
              <a:gd name="connsiteY49" fmla="*/ 2958185 h 6858000"/>
              <a:gd name="connsiteX50" fmla="*/ 364512 w 6355531"/>
              <a:gd name="connsiteY50" fmla="*/ 2843952 h 6858000"/>
              <a:gd name="connsiteX51" fmla="*/ 300461 w 6355531"/>
              <a:gd name="connsiteY51" fmla="*/ 2554718 h 6858000"/>
              <a:gd name="connsiteX52" fmla="*/ 272031 w 6355531"/>
              <a:gd name="connsiteY52" fmla="*/ 2447068 h 6858000"/>
              <a:gd name="connsiteX53" fmla="*/ 275996 w 6355531"/>
              <a:gd name="connsiteY53" fmla="*/ 2423438 h 6858000"/>
              <a:gd name="connsiteX54" fmla="*/ 244658 w 6355531"/>
              <a:gd name="connsiteY54" fmla="*/ 2261920 h 6858000"/>
              <a:gd name="connsiteX55" fmla="*/ 234806 w 6355531"/>
              <a:gd name="connsiteY55" fmla="*/ 2195378 h 6858000"/>
              <a:gd name="connsiteX56" fmla="*/ 219430 w 6355531"/>
              <a:gd name="connsiteY56" fmla="*/ 2155135 h 6858000"/>
              <a:gd name="connsiteX57" fmla="*/ 216954 w 6355531"/>
              <a:gd name="connsiteY57" fmla="*/ 2118008 h 6858000"/>
              <a:gd name="connsiteX58" fmla="*/ 217921 w 6355531"/>
              <a:gd name="connsiteY58" fmla="*/ 2050531 h 6858000"/>
              <a:gd name="connsiteX59" fmla="*/ 191603 w 6355531"/>
              <a:gd name="connsiteY59" fmla="*/ 1906352 h 6858000"/>
              <a:gd name="connsiteX60" fmla="*/ 168765 w 6355531"/>
              <a:gd name="connsiteY60" fmla="*/ 1861531 h 6858000"/>
              <a:gd name="connsiteX61" fmla="*/ 123757 w 6355531"/>
              <a:gd name="connsiteY61" fmla="*/ 1732919 h 6858000"/>
              <a:gd name="connsiteX62" fmla="*/ 95931 w 6355531"/>
              <a:gd name="connsiteY62" fmla="*/ 1615777 h 6858000"/>
              <a:gd name="connsiteX63" fmla="*/ 77222 w 6355531"/>
              <a:gd name="connsiteY63" fmla="*/ 1563678 h 6858000"/>
              <a:gd name="connsiteX64" fmla="*/ 82894 w 6355531"/>
              <a:gd name="connsiteY64" fmla="*/ 1477995 h 6858000"/>
              <a:gd name="connsiteX65" fmla="*/ 77431 w 6355531"/>
              <a:gd name="connsiteY65" fmla="*/ 1307086 h 6858000"/>
              <a:gd name="connsiteX66" fmla="*/ 83152 w 6355531"/>
              <a:gd name="connsiteY66" fmla="*/ 1168288 h 6858000"/>
              <a:gd name="connsiteX67" fmla="*/ 65215 w 6355531"/>
              <a:gd name="connsiteY67" fmla="*/ 1088484 h 6858000"/>
              <a:gd name="connsiteX68" fmla="*/ 54242 w 6355531"/>
              <a:gd name="connsiteY68" fmla="*/ 1016103 h 6858000"/>
              <a:gd name="connsiteX69" fmla="*/ 55661 w 6355531"/>
              <a:gd name="connsiteY69" fmla="*/ 954054 h 6858000"/>
              <a:gd name="connsiteX70" fmla="*/ 50658 w 6355531"/>
              <a:gd name="connsiteY70" fmla="*/ 896999 h 6858000"/>
              <a:gd name="connsiteX71" fmla="*/ 11825 w 6355531"/>
              <a:gd name="connsiteY71" fmla="*/ 711705 h 6858000"/>
              <a:gd name="connsiteX72" fmla="*/ 8815 w 6355531"/>
              <a:gd name="connsiteY72" fmla="*/ 619315 h 6858000"/>
              <a:gd name="connsiteX73" fmla="*/ 2635 w 6355531"/>
              <a:gd name="connsiteY73" fmla="*/ 585934 h 6858000"/>
              <a:gd name="connsiteX74" fmla="*/ 1 w 6355531"/>
              <a:gd name="connsiteY74" fmla="*/ 538948 h 6858000"/>
              <a:gd name="connsiteX75" fmla="*/ 3808 w 6355531"/>
              <a:gd name="connsiteY75" fmla="*/ 525163 h 6858000"/>
              <a:gd name="connsiteX76" fmla="*/ 28525 w 6355531"/>
              <a:gd name="connsiteY76" fmla="*/ 393828 h 6858000"/>
              <a:gd name="connsiteX77" fmla="*/ 28359 w 6355531"/>
              <a:gd name="connsiteY77" fmla="*/ 353137 h 6858000"/>
              <a:gd name="connsiteX78" fmla="*/ 33905 w 6355531"/>
              <a:gd name="connsiteY78" fmla="*/ 275771 h 6858000"/>
              <a:gd name="connsiteX79" fmla="*/ 43349 w 6355531"/>
              <a:gd name="connsiteY79" fmla="*/ 236673 h 6858000"/>
              <a:gd name="connsiteX80" fmla="*/ 42417 w 6355531"/>
              <a:gd name="connsiteY80" fmla="*/ 144983 h 6858000"/>
              <a:gd name="connsiteX81" fmla="*/ 32952 w 6355531"/>
              <a:gd name="connsiteY81" fmla="*/ 33857 h 6858000"/>
              <a:gd name="connsiteX82" fmla="*/ 14982 w 6355531"/>
              <a:gd name="connsiteY82" fmla="*/ 0 h 6858000"/>
              <a:gd name="connsiteX0" fmla="*/ 14982 w 6355531"/>
              <a:gd name="connsiteY0" fmla="*/ 0 h 6858000"/>
              <a:gd name="connsiteX1" fmla="*/ 6355531 w 6355531"/>
              <a:gd name="connsiteY1" fmla="*/ 0 h 6858000"/>
              <a:gd name="connsiteX2" fmla="*/ 6355531 w 6355531"/>
              <a:gd name="connsiteY2" fmla="*/ 6858000 h 6858000"/>
              <a:gd name="connsiteX3" fmla="*/ 1307510 w 6355531"/>
              <a:gd name="connsiteY3" fmla="*/ 6858000 h 6858000"/>
              <a:gd name="connsiteX4" fmla="*/ 1077543 w 6355531"/>
              <a:gd name="connsiteY4" fmla="*/ 6858000 h 6858000"/>
              <a:gd name="connsiteX5" fmla="*/ 76819 w 6355531"/>
              <a:gd name="connsiteY5" fmla="*/ 6857735 h 6858000"/>
              <a:gd name="connsiteX6" fmla="*/ 112467 w 6355531"/>
              <a:gd name="connsiteY6" fmla="*/ 6776847 h 6858000"/>
              <a:gd name="connsiteX7" fmla="*/ 123670 w 6355531"/>
              <a:gd name="connsiteY7" fmla="*/ 6737706 h 6858000"/>
              <a:gd name="connsiteX8" fmla="*/ 140628 w 6355531"/>
              <a:gd name="connsiteY8" fmla="*/ 6686827 h 6858000"/>
              <a:gd name="connsiteX9" fmla="*/ 151907 w 6355531"/>
              <a:gd name="connsiteY9" fmla="*/ 6633777 h 6858000"/>
              <a:gd name="connsiteX10" fmla="*/ 222869 w 6355531"/>
              <a:gd name="connsiteY10" fmla="*/ 6492130 h 6858000"/>
              <a:gd name="connsiteX11" fmla="*/ 238151 w 6355531"/>
              <a:gd name="connsiteY11" fmla="*/ 6431610 h 6858000"/>
              <a:gd name="connsiteX12" fmla="*/ 256505 w 6355531"/>
              <a:gd name="connsiteY12" fmla="*/ 6294334 h 6858000"/>
              <a:gd name="connsiteX13" fmla="*/ 244595 w 6355531"/>
              <a:gd name="connsiteY13" fmla="*/ 6231403 h 6858000"/>
              <a:gd name="connsiteX14" fmla="*/ 237442 w 6355531"/>
              <a:gd name="connsiteY14" fmla="*/ 6202459 h 6858000"/>
              <a:gd name="connsiteX15" fmla="*/ 236271 w 6355531"/>
              <a:gd name="connsiteY15" fmla="*/ 6153037 h 6858000"/>
              <a:gd name="connsiteX16" fmla="*/ 243660 w 6355531"/>
              <a:gd name="connsiteY16" fmla="*/ 5905303 h 6858000"/>
              <a:gd name="connsiteX17" fmla="*/ 272845 w 6355531"/>
              <a:gd name="connsiteY17" fmla="*/ 5712857 h 6858000"/>
              <a:gd name="connsiteX18" fmla="*/ 301874 w 6355531"/>
              <a:gd name="connsiteY18" fmla="*/ 5660491 h 6858000"/>
              <a:gd name="connsiteX19" fmla="*/ 315524 w 6355531"/>
              <a:gd name="connsiteY19" fmla="*/ 5553910 h 6858000"/>
              <a:gd name="connsiteX20" fmla="*/ 339324 w 6355531"/>
              <a:gd name="connsiteY20" fmla="*/ 5449031 h 6858000"/>
              <a:gd name="connsiteX21" fmla="*/ 375255 w 6355531"/>
              <a:gd name="connsiteY21" fmla="*/ 5341916 h 6858000"/>
              <a:gd name="connsiteX22" fmla="*/ 412645 w 6355531"/>
              <a:gd name="connsiteY22" fmla="*/ 5264214 h 6858000"/>
              <a:gd name="connsiteX23" fmla="*/ 418645 w 6355531"/>
              <a:gd name="connsiteY23" fmla="*/ 5225268 h 6858000"/>
              <a:gd name="connsiteX24" fmla="*/ 426713 w 6355531"/>
              <a:gd name="connsiteY24" fmla="*/ 5159961 h 6858000"/>
              <a:gd name="connsiteX25" fmla="*/ 430230 w 6355531"/>
              <a:gd name="connsiteY25" fmla="*/ 5125185 h 6858000"/>
              <a:gd name="connsiteX26" fmla="*/ 443738 w 6355531"/>
              <a:gd name="connsiteY26" fmla="*/ 5067850 h 6858000"/>
              <a:gd name="connsiteX27" fmla="*/ 446398 w 6355531"/>
              <a:gd name="connsiteY27" fmla="*/ 5060861 h 6858000"/>
              <a:gd name="connsiteX28" fmla="*/ 444701 w 6355531"/>
              <a:gd name="connsiteY28" fmla="*/ 4993030 h 6858000"/>
              <a:gd name="connsiteX29" fmla="*/ 451432 w 6355531"/>
              <a:gd name="connsiteY29" fmla="*/ 4946844 h 6858000"/>
              <a:gd name="connsiteX30" fmla="*/ 462400 w 6355531"/>
              <a:gd name="connsiteY30" fmla="*/ 4858827 h 6858000"/>
              <a:gd name="connsiteX31" fmla="*/ 468151 w 6355531"/>
              <a:gd name="connsiteY31" fmla="*/ 4821170 h 6858000"/>
              <a:gd name="connsiteX32" fmla="*/ 467482 w 6355531"/>
              <a:gd name="connsiteY32" fmla="*/ 4584173 h 6858000"/>
              <a:gd name="connsiteX33" fmla="*/ 459345 w 6355531"/>
              <a:gd name="connsiteY33" fmla="*/ 4375228 h 6858000"/>
              <a:gd name="connsiteX34" fmla="*/ 440498 w 6355531"/>
              <a:gd name="connsiteY34" fmla="*/ 4214165 h 6858000"/>
              <a:gd name="connsiteX35" fmla="*/ 442085 w 6355531"/>
              <a:gd name="connsiteY35" fmla="*/ 4076008 h 6858000"/>
              <a:gd name="connsiteX36" fmla="*/ 430102 w 6355531"/>
              <a:gd name="connsiteY36" fmla="*/ 4033999 h 6858000"/>
              <a:gd name="connsiteX37" fmla="*/ 429834 w 6355531"/>
              <a:gd name="connsiteY37" fmla="*/ 4013953 h 6858000"/>
              <a:gd name="connsiteX38" fmla="*/ 434022 w 6355531"/>
              <a:gd name="connsiteY38" fmla="*/ 3872886 h 6858000"/>
              <a:gd name="connsiteX39" fmla="*/ 444128 w 6355531"/>
              <a:gd name="connsiteY39" fmla="*/ 3813873 h 6858000"/>
              <a:gd name="connsiteX40" fmla="*/ 454742 w 6355531"/>
              <a:gd name="connsiteY40" fmla="*/ 3738082 h 6858000"/>
              <a:gd name="connsiteX41" fmla="*/ 461899 w 6355531"/>
              <a:gd name="connsiteY41" fmla="*/ 3673397 h 6858000"/>
              <a:gd name="connsiteX42" fmla="*/ 461213 w 6355531"/>
              <a:gd name="connsiteY42" fmla="*/ 3637109 h 6858000"/>
              <a:gd name="connsiteX43" fmla="*/ 464567 w 6355531"/>
              <a:gd name="connsiteY43" fmla="*/ 3536883 h 6858000"/>
              <a:gd name="connsiteX44" fmla="*/ 485444 w 6355531"/>
              <a:gd name="connsiteY44" fmla="*/ 3295862 h 6858000"/>
              <a:gd name="connsiteX45" fmla="*/ 468421 w 6355531"/>
              <a:gd name="connsiteY45" fmla="*/ 3158586 h 6858000"/>
              <a:gd name="connsiteX46" fmla="*/ 444464 w 6355531"/>
              <a:gd name="connsiteY46" fmla="*/ 3112365 h 6858000"/>
              <a:gd name="connsiteX47" fmla="*/ 430314 w 6355531"/>
              <a:gd name="connsiteY47" fmla="*/ 3072935 h 6858000"/>
              <a:gd name="connsiteX48" fmla="*/ 406129 w 6355531"/>
              <a:gd name="connsiteY48" fmla="*/ 2958185 h 6858000"/>
              <a:gd name="connsiteX49" fmla="*/ 364512 w 6355531"/>
              <a:gd name="connsiteY49" fmla="*/ 2843952 h 6858000"/>
              <a:gd name="connsiteX50" fmla="*/ 300461 w 6355531"/>
              <a:gd name="connsiteY50" fmla="*/ 2554718 h 6858000"/>
              <a:gd name="connsiteX51" fmla="*/ 272031 w 6355531"/>
              <a:gd name="connsiteY51" fmla="*/ 2447068 h 6858000"/>
              <a:gd name="connsiteX52" fmla="*/ 275996 w 6355531"/>
              <a:gd name="connsiteY52" fmla="*/ 2423438 h 6858000"/>
              <a:gd name="connsiteX53" fmla="*/ 244658 w 6355531"/>
              <a:gd name="connsiteY53" fmla="*/ 2261920 h 6858000"/>
              <a:gd name="connsiteX54" fmla="*/ 234806 w 6355531"/>
              <a:gd name="connsiteY54" fmla="*/ 2195378 h 6858000"/>
              <a:gd name="connsiteX55" fmla="*/ 219430 w 6355531"/>
              <a:gd name="connsiteY55" fmla="*/ 2155135 h 6858000"/>
              <a:gd name="connsiteX56" fmla="*/ 216954 w 6355531"/>
              <a:gd name="connsiteY56" fmla="*/ 2118008 h 6858000"/>
              <a:gd name="connsiteX57" fmla="*/ 217921 w 6355531"/>
              <a:gd name="connsiteY57" fmla="*/ 2050531 h 6858000"/>
              <a:gd name="connsiteX58" fmla="*/ 191603 w 6355531"/>
              <a:gd name="connsiteY58" fmla="*/ 1906352 h 6858000"/>
              <a:gd name="connsiteX59" fmla="*/ 168765 w 6355531"/>
              <a:gd name="connsiteY59" fmla="*/ 1861531 h 6858000"/>
              <a:gd name="connsiteX60" fmla="*/ 123757 w 6355531"/>
              <a:gd name="connsiteY60" fmla="*/ 1732919 h 6858000"/>
              <a:gd name="connsiteX61" fmla="*/ 95931 w 6355531"/>
              <a:gd name="connsiteY61" fmla="*/ 1615777 h 6858000"/>
              <a:gd name="connsiteX62" fmla="*/ 77222 w 6355531"/>
              <a:gd name="connsiteY62" fmla="*/ 1563678 h 6858000"/>
              <a:gd name="connsiteX63" fmla="*/ 82894 w 6355531"/>
              <a:gd name="connsiteY63" fmla="*/ 1477995 h 6858000"/>
              <a:gd name="connsiteX64" fmla="*/ 77431 w 6355531"/>
              <a:gd name="connsiteY64" fmla="*/ 1307086 h 6858000"/>
              <a:gd name="connsiteX65" fmla="*/ 83152 w 6355531"/>
              <a:gd name="connsiteY65" fmla="*/ 1168288 h 6858000"/>
              <a:gd name="connsiteX66" fmla="*/ 65215 w 6355531"/>
              <a:gd name="connsiteY66" fmla="*/ 1088484 h 6858000"/>
              <a:gd name="connsiteX67" fmla="*/ 54242 w 6355531"/>
              <a:gd name="connsiteY67" fmla="*/ 1016103 h 6858000"/>
              <a:gd name="connsiteX68" fmla="*/ 55661 w 6355531"/>
              <a:gd name="connsiteY68" fmla="*/ 954054 h 6858000"/>
              <a:gd name="connsiteX69" fmla="*/ 50658 w 6355531"/>
              <a:gd name="connsiteY69" fmla="*/ 896999 h 6858000"/>
              <a:gd name="connsiteX70" fmla="*/ 11825 w 6355531"/>
              <a:gd name="connsiteY70" fmla="*/ 711705 h 6858000"/>
              <a:gd name="connsiteX71" fmla="*/ 8815 w 6355531"/>
              <a:gd name="connsiteY71" fmla="*/ 619315 h 6858000"/>
              <a:gd name="connsiteX72" fmla="*/ 2635 w 6355531"/>
              <a:gd name="connsiteY72" fmla="*/ 585934 h 6858000"/>
              <a:gd name="connsiteX73" fmla="*/ 1 w 6355531"/>
              <a:gd name="connsiteY73" fmla="*/ 538948 h 6858000"/>
              <a:gd name="connsiteX74" fmla="*/ 3808 w 6355531"/>
              <a:gd name="connsiteY74" fmla="*/ 525163 h 6858000"/>
              <a:gd name="connsiteX75" fmla="*/ 28525 w 6355531"/>
              <a:gd name="connsiteY75" fmla="*/ 393828 h 6858000"/>
              <a:gd name="connsiteX76" fmla="*/ 28359 w 6355531"/>
              <a:gd name="connsiteY76" fmla="*/ 353137 h 6858000"/>
              <a:gd name="connsiteX77" fmla="*/ 33905 w 6355531"/>
              <a:gd name="connsiteY77" fmla="*/ 275771 h 6858000"/>
              <a:gd name="connsiteX78" fmla="*/ 43349 w 6355531"/>
              <a:gd name="connsiteY78" fmla="*/ 236673 h 6858000"/>
              <a:gd name="connsiteX79" fmla="*/ 42417 w 6355531"/>
              <a:gd name="connsiteY79" fmla="*/ 144983 h 6858000"/>
              <a:gd name="connsiteX80" fmla="*/ 32952 w 6355531"/>
              <a:gd name="connsiteY80" fmla="*/ 33857 h 6858000"/>
              <a:gd name="connsiteX81" fmla="*/ 14982 w 6355531"/>
              <a:gd name="connsiteY81" fmla="*/ 0 h 6858000"/>
              <a:gd name="connsiteX0" fmla="*/ 14982 w 6355531"/>
              <a:gd name="connsiteY0" fmla="*/ 0 h 6858000"/>
              <a:gd name="connsiteX1" fmla="*/ 6355531 w 6355531"/>
              <a:gd name="connsiteY1" fmla="*/ 0 h 6858000"/>
              <a:gd name="connsiteX2" fmla="*/ 6355531 w 6355531"/>
              <a:gd name="connsiteY2" fmla="*/ 6858000 h 6858000"/>
              <a:gd name="connsiteX3" fmla="*/ 1077543 w 6355531"/>
              <a:gd name="connsiteY3" fmla="*/ 6858000 h 6858000"/>
              <a:gd name="connsiteX4" fmla="*/ 76819 w 6355531"/>
              <a:gd name="connsiteY4" fmla="*/ 6857735 h 6858000"/>
              <a:gd name="connsiteX5" fmla="*/ 112467 w 6355531"/>
              <a:gd name="connsiteY5" fmla="*/ 6776847 h 6858000"/>
              <a:gd name="connsiteX6" fmla="*/ 123670 w 6355531"/>
              <a:gd name="connsiteY6" fmla="*/ 6737706 h 6858000"/>
              <a:gd name="connsiteX7" fmla="*/ 140628 w 6355531"/>
              <a:gd name="connsiteY7" fmla="*/ 6686827 h 6858000"/>
              <a:gd name="connsiteX8" fmla="*/ 151907 w 6355531"/>
              <a:gd name="connsiteY8" fmla="*/ 6633777 h 6858000"/>
              <a:gd name="connsiteX9" fmla="*/ 222869 w 6355531"/>
              <a:gd name="connsiteY9" fmla="*/ 6492130 h 6858000"/>
              <a:gd name="connsiteX10" fmla="*/ 238151 w 6355531"/>
              <a:gd name="connsiteY10" fmla="*/ 6431610 h 6858000"/>
              <a:gd name="connsiteX11" fmla="*/ 256505 w 6355531"/>
              <a:gd name="connsiteY11" fmla="*/ 6294334 h 6858000"/>
              <a:gd name="connsiteX12" fmla="*/ 244595 w 6355531"/>
              <a:gd name="connsiteY12" fmla="*/ 6231403 h 6858000"/>
              <a:gd name="connsiteX13" fmla="*/ 237442 w 6355531"/>
              <a:gd name="connsiteY13" fmla="*/ 6202459 h 6858000"/>
              <a:gd name="connsiteX14" fmla="*/ 236271 w 6355531"/>
              <a:gd name="connsiteY14" fmla="*/ 6153037 h 6858000"/>
              <a:gd name="connsiteX15" fmla="*/ 243660 w 6355531"/>
              <a:gd name="connsiteY15" fmla="*/ 5905303 h 6858000"/>
              <a:gd name="connsiteX16" fmla="*/ 272845 w 6355531"/>
              <a:gd name="connsiteY16" fmla="*/ 5712857 h 6858000"/>
              <a:gd name="connsiteX17" fmla="*/ 301874 w 6355531"/>
              <a:gd name="connsiteY17" fmla="*/ 5660491 h 6858000"/>
              <a:gd name="connsiteX18" fmla="*/ 315524 w 6355531"/>
              <a:gd name="connsiteY18" fmla="*/ 5553910 h 6858000"/>
              <a:gd name="connsiteX19" fmla="*/ 339324 w 6355531"/>
              <a:gd name="connsiteY19" fmla="*/ 5449031 h 6858000"/>
              <a:gd name="connsiteX20" fmla="*/ 375255 w 6355531"/>
              <a:gd name="connsiteY20" fmla="*/ 5341916 h 6858000"/>
              <a:gd name="connsiteX21" fmla="*/ 412645 w 6355531"/>
              <a:gd name="connsiteY21" fmla="*/ 5264214 h 6858000"/>
              <a:gd name="connsiteX22" fmla="*/ 418645 w 6355531"/>
              <a:gd name="connsiteY22" fmla="*/ 5225268 h 6858000"/>
              <a:gd name="connsiteX23" fmla="*/ 426713 w 6355531"/>
              <a:gd name="connsiteY23" fmla="*/ 5159961 h 6858000"/>
              <a:gd name="connsiteX24" fmla="*/ 430230 w 6355531"/>
              <a:gd name="connsiteY24" fmla="*/ 5125185 h 6858000"/>
              <a:gd name="connsiteX25" fmla="*/ 443738 w 6355531"/>
              <a:gd name="connsiteY25" fmla="*/ 5067850 h 6858000"/>
              <a:gd name="connsiteX26" fmla="*/ 446398 w 6355531"/>
              <a:gd name="connsiteY26" fmla="*/ 5060861 h 6858000"/>
              <a:gd name="connsiteX27" fmla="*/ 444701 w 6355531"/>
              <a:gd name="connsiteY27" fmla="*/ 4993030 h 6858000"/>
              <a:gd name="connsiteX28" fmla="*/ 451432 w 6355531"/>
              <a:gd name="connsiteY28" fmla="*/ 4946844 h 6858000"/>
              <a:gd name="connsiteX29" fmla="*/ 462400 w 6355531"/>
              <a:gd name="connsiteY29" fmla="*/ 4858827 h 6858000"/>
              <a:gd name="connsiteX30" fmla="*/ 468151 w 6355531"/>
              <a:gd name="connsiteY30" fmla="*/ 4821170 h 6858000"/>
              <a:gd name="connsiteX31" fmla="*/ 467482 w 6355531"/>
              <a:gd name="connsiteY31" fmla="*/ 4584173 h 6858000"/>
              <a:gd name="connsiteX32" fmla="*/ 459345 w 6355531"/>
              <a:gd name="connsiteY32" fmla="*/ 4375228 h 6858000"/>
              <a:gd name="connsiteX33" fmla="*/ 440498 w 6355531"/>
              <a:gd name="connsiteY33" fmla="*/ 4214165 h 6858000"/>
              <a:gd name="connsiteX34" fmla="*/ 442085 w 6355531"/>
              <a:gd name="connsiteY34" fmla="*/ 4076008 h 6858000"/>
              <a:gd name="connsiteX35" fmla="*/ 430102 w 6355531"/>
              <a:gd name="connsiteY35" fmla="*/ 4033999 h 6858000"/>
              <a:gd name="connsiteX36" fmla="*/ 429834 w 6355531"/>
              <a:gd name="connsiteY36" fmla="*/ 4013953 h 6858000"/>
              <a:gd name="connsiteX37" fmla="*/ 434022 w 6355531"/>
              <a:gd name="connsiteY37" fmla="*/ 3872886 h 6858000"/>
              <a:gd name="connsiteX38" fmla="*/ 444128 w 6355531"/>
              <a:gd name="connsiteY38" fmla="*/ 3813873 h 6858000"/>
              <a:gd name="connsiteX39" fmla="*/ 454742 w 6355531"/>
              <a:gd name="connsiteY39" fmla="*/ 3738082 h 6858000"/>
              <a:gd name="connsiteX40" fmla="*/ 461899 w 6355531"/>
              <a:gd name="connsiteY40" fmla="*/ 3673397 h 6858000"/>
              <a:gd name="connsiteX41" fmla="*/ 461213 w 6355531"/>
              <a:gd name="connsiteY41" fmla="*/ 3637109 h 6858000"/>
              <a:gd name="connsiteX42" fmla="*/ 464567 w 6355531"/>
              <a:gd name="connsiteY42" fmla="*/ 3536883 h 6858000"/>
              <a:gd name="connsiteX43" fmla="*/ 485444 w 6355531"/>
              <a:gd name="connsiteY43" fmla="*/ 3295862 h 6858000"/>
              <a:gd name="connsiteX44" fmla="*/ 468421 w 6355531"/>
              <a:gd name="connsiteY44" fmla="*/ 3158586 h 6858000"/>
              <a:gd name="connsiteX45" fmla="*/ 444464 w 6355531"/>
              <a:gd name="connsiteY45" fmla="*/ 3112365 h 6858000"/>
              <a:gd name="connsiteX46" fmla="*/ 430314 w 6355531"/>
              <a:gd name="connsiteY46" fmla="*/ 3072935 h 6858000"/>
              <a:gd name="connsiteX47" fmla="*/ 406129 w 6355531"/>
              <a:gd name="connsiteY47" fmla="*/ 2958185 h 6858000"/>
              <a:gd name="connsiteX48" fmla="*/ 364512 w 6355531"/>
              <a:gd name="connsiteY48" fmla="*/ 2843952 h 6858000"/>
              <a:gd name="connsiteX49" fmla="*/ 300461 w 6355531"/>
              <a:gd name="connsiteY49" fmla="*/ 2554718 h 6858000"/>
              <a:gd name="connsiteX50" fmla="*/ 272031 w 6355531"/>
              <a:gd name="connsiteY50" fmla="*/ 2447068 h 6858000"/>
              <a:gd name="connsiteX51" fmla="*/ 275996 w 6355531"/>
              <a:gd name="connsiteY51" fmla="*/ 2423438 h 6858000"/>
              <a:gd name="connsiteX52" fmla="*/ 244658 w 6355531"/>
              <a:gd name="connsiteY52" fmla="*/ 2261920 h 6858000"/>
              <a:gd name="connsiteX53" fmla="*/ 234806 w 6355531"/>
              <a:gd name="connsiteY53" fmla="*/ 2195378 h 6858000"/>
              <a:gd name="connsiteX54" fmla="*/ 219430 w 6355531"/>
              <a:gd name="connsiteY54" fmla="*/ 2155135 h 6858000"/>
              <a:gd name="connsiteX55" fmla="*/ 216954 w 6355531"/>
              <a:gd name="connsiteY55" fmla="*/ 2118008 h 6858000"/>
              <a:gd name="connsiteX56" fmla="*/ 217921 w 6355531"/>
              <a:gd name="connsiteY56" fmla="*/ 2050531 h 6858000"/>
              <a:gd name="connsiteX57" fmla="*/ 191603 w 6355531"/>
              <a:gd name="connsiteY57" fmla="*/ 1906352 h 6858000"/>
              <a:gd name="connsiteX58" fmla="*/ 168765 w 6355531"/>
              <a:gd name="connsiteY58" fmla="*/ 1861531 h 6858000"/>
              <a:gd name="connsiteX59" fmla="*/ 123757 w 6355531"/>
              <a:gd name="connsiteY59" fmla="*/ 1732919 h 6858000"/>
              <a:gd name="connsiteX60" fmla="*/ 95931 w 6355531"/>
              <a:gd name="connsiteY60" fmla="*/ 1615777 h 6858000"/>
              <a:gd name="connsiteX61" fmla="*/ 77222 w 6355531"/>
              <a:gd name="connsiteY61" fmla="*/ 1563678 h 6858000"/>
              <a:gd name="connsiteX62" fmla="*/ 82894 w 6355531"/>
              <a:gd name="connsiteY62" fmla="*/ 1477995 h 6858000"/>
              <a:gd name="connsiteX63" fmla="*/ 77431 w 6355531"/>
              <a:gd name="connsiteY63" fmla="*/ 1307086 h 6858000"/>
              <a:gd name="connsiteX64" fmla="*/ 83152 w 6355531"/>
              <a:gd name="connsiteY64" fmla="*/ 1168288 h 6858000"/>
              <a:gd name="connsiteX65" fmla="*/ 65215 w 6355531"/>
              <a:gd name="connsiteY65" fmla="*/ 1088484 h 6858000"/>
              <a:gd name="connsiteX66" fmla="*/ 54242 w 6355531"/>
              <a:gd name="connsiteY66" fmla="*/ 1016103 h 6858000"/>
              <a:gd name="connsiteX67" fmla="*/ 55661 w 6355531"/>
              <a:gd name="connsiteY67" fmla="*/ 954054 h 6858000"/>
              <a:gd name="connsiteX68" fmla="*/ 50658 w 6355531"/>
              <a:gd name="connsiteY68" fmla="*/ 896999 h 6858000"/>
              <a:gd name="connsiteX69" fmla="*/ 11825 w 6355531"/>
              <a:gd name="connsiteY69" fmla="*/ 711705 h 6858000"/>
              <a:gd name="connsiteX70" fmla="*/ 8815 w 6355531"/>
              <a:gd name="connsiteY70" fmla="*/ 619315 h 6858000"/>
              <a:gd name="connsiteX71" fmla="*/ 2635 w 6355531"/>
              <a:gd name="connsiteY71" fmla="*/ 585934 h 6858000"/>
              <a:gd name="connsiteX72" fmla="*/ 1 w 6355531"/>
              <a:gd name="connsiteY72" fmla="*/ 538948 h 6858000"/>
              <a:gd name="connsiteX73" fmla="*/ 3808 w 6355531"/>
              <a:gd name="connsiteY73" fmla="*/ 525163 h 6858000"/>
              <a:gd name="connsiteX74" fmla="*/ 28525 w 6355531"/>
              <a:gd name="connsiteY74" fmla="*/ 393828 h 6858000"/>
              <a:gd name="connsiteX75" fmla="*/ 28359 w 6355531"/>
              <a:gd name="connsiteY75" fmla="*/ 353137 h 6858000"/>
              <a:gd name="connsiteX76" fmla="*/ 33905 w 6355531"/>
              <a:gd name="connsiteY76" fmla="*/ 275771 h 6858000"/>
              <a:gd name="connsiteX77" fmla="*/ 43349 w 6355531"/>
              <a:gd name="connsiteY77" fmla="*/ 236673 h 6858000"/>
              <a:gd name="connsiteX78" fmla="*/ 42417 w 6355531"/>
              <a:gd name="connsiteY78" fmla="*/ 144983 h 6858000"/>
              <a:gd name="connsiteX79" fmla="*/ 32952 w 6355531"/>
              <a:gd name="connsiteY79" fmla="*/ 33857 h 6858000"/>
              <a:gd name="connsiteX80" fmla="*/ 14982 w 6355531"/>
              <a:gd name="connsiteY80" fmla="*/ 0 h 6858000"/>
              <a:gd name="connsiteX0" fmla="*/ 14982 w 6355531"/>
              <a:gd name="connsiteY0" fmla="*/ 0 h 6858000"/>
              <a:gd name="connsiteX1" fmla="*/ 6355531 w 6355531"/>
              <a:gd name="connsiteY1" fmla="*/ 0 h 6858000"/>
              <a:gd name="connsiteX2" fmla="*/ 6355531 w 6355531"/>
              <a:gd name="connsiteY2" fmla="*/ 6858000 h 6858000"/>
              <a:gd name="connsiteX3" fmla="*/ 76819 w 6355531"/>
              <a:gd name="connsiteY3" fmla="*/ 6857735 h 6858000"/>
              <a:gd name="connsiteX4" fmla="*/ 112467 w 6355531"/>
              <a:gd name="connsiteY4" fmla="*/ 6776847 h 6858000"/>
              <a:gd name="connsiteX5" fmla="*/ 123670 w 6355531"/>
              <a:gd name="connsiteY5" fmla="*/ 6737706 h 6858000"/>
              <a:gd name="connsiteX6" fmla="*/ 140628 w 6355531"/>
              <a:gd name="connsiteY6" fmla="*/ 6686827 h 6858000"/>
              <a:gd name="connsiteX7" fmla="*/ 151907 w 6355531"/>
              <a:gd name="connsiteY7" fmla="*/ 6633777 h 6858000"/>
              <a:gd name="connsiteX8" fmla="*/ 222869 w 6355531"/>
              <a:gd name="connsiteY8" fmla="*/ 6492130 h 6858000"/>
              <a:gd name="connsiteX9" fmla="*/ 238151 w 6355531"/>
              <a:gd name="connsiteY9" fmla="*/ 6431610 h 6858000"/>
              <a:gd name="connsiteX10" fmla="*/ 256505 w 6355531"/>
              <a:gd name="connsiteY10" fmla="*/ 6294334 h 6858000"/>
              <a:gd name="connsiteX11" fmla="*/ 244595 w 6355531"/>
              <a:gd name="connsiteY11" fmla="*/ 6231403 h 6858000"/>
              <a:gd name="connsiteX12" fmla="*/ 237442 w 6355531"/>
              <a:gd name="connsiteY12" fmla="*/ 6202459 h 6858000"/>
              <a:gd name="connsiteX13" fmla="*/ 236271 w 6355531"/>
              <a:gd name="connsiteY13" fmla="*/ 6153037 h 6858000"/>
              <a:gd name="connsiteX14" fmla="*/ 243660 w 6355531"/>
              <a:gd name="connsiteY14" fmla="*/ 5905303 h 6858000"/>
              <a:gd name="connsiteX15" fmla="*/ 272845 w 6355531"/>
              <a:gd name="connsiteY15" fmla="*/ 5712857 h 6858000"/>
              <a:gd name="connsiteX16" fmla="*/ 301874 w 6355531"/>
              <a:gd name="connsiteY16" fmla="*/ 5660491 h 6858000"/>
              <a:gd name="connsiteX17" fmla="*/ 315524 w 6355531"/>
              <a:gd name="connsiteY17" fmla="*/ 5553910 h 6858000"/>
              <a:gd name="connsiteX18" fmla="*/ 339324 w 6355531"/>
              <a:gd name="connsiteY18" fmla="*/ 5449031 h 6858000"/>
              <a:gd name="connsiteX19" fmla="*/ 375255 w 6355531"/>
              <a:gd name="connsiteY19" fmla="*/ 5341916 h 6858000"/>
              <a:gd name="connsiteX20" fmla="*/ 412645 w 6355531"/>
              <a:gd name="connsiteY20" fmla="*/ 5264214 h 6858000"/>
              <a:gd name="connsiteX21" fmla="*/ 418645 w 6355531"/>
              <a:gd name="connsiteY21" fmla="*/ 5225268 h 6858000"/>
              <a:gd name="connsiteX22" fmla="*/ 426713 w 6355531"/>
              <a:gd name="connsiteY22" fmla="*/ 5159961 h 6858000"/>
              <a:gd name="connsiteX23" fmla="*/ 430230 w 6355531"/>
              <a:gd name="connsiteY23" fmla="*/ 5125185 h 6858000"/>
              <a:gd name="connsiteX24" fmla="*/ 443738 w 6355531"/>
              <a:gd name="connsiteY24" fmla="*/ 5067850 h 6858000"/>
              <a:gd name="connsiteX25" fmla="*/ 446398 w 6355531"/>
              <a:gd name="connsiteY25" fmla="*/ 5060861 h 6858000"/>
              <a:gd name="connsiteX26" fmla="*/ 444701 w 6355531"/>
              <a:gd name="connsiteY26" fmla="*/ 4993030 h 6858000"/>
              <a:gd name="connsiteX27" fmla="*/ 451432 w 6355531"/>
              <a:gd name="connsiteY27" fmla="*/ 4946844 h 6858000"/>
              <a:gd name="connsiteX28" fmla="*/ 462400 w 6355531"/>
              <a:gd name="connsiteY28" fmla="*/ 4858827 h 6858000"/>
              <a:gd name="connsiteX29" fmla="*/ 468151 w 6355531"/>
              <a:gd name="connsiteY29" fmla="*/ 4821170 h 6858000"/>
              <a:gd name="connsiteX30" fmla="*/ 467482 w 6355531"/>
              <a:gd name="connsiteY30" fmla="*/ 4584173 h 6858000"/>
              <a:gd name="connsiteX31" fmla="*/ 459345 w 6355531"/>
              <a:gd name="connsiteY31" fmla="*/ 4375228 h 6858000"/>
              <a:gd name="connsiteX32" fmla="*/ 440498 w 6355531"/>
              <a:gd name="connsiteY32" fmla="*/ 4214165 h 6858000"/>
              <a:gd name="connsiteX33" fmla="*/ 442085 w 6355531"/>
              <a:gd name="connsiteY33" fmla="*/ 4076008 h 6858000"/>
              <a:gd name="connsiteX34" fmla="*/ 430102 w 6355531"/>
              <a:gd name="connsiteY34" fmla="*/ 4033999 h 6858000"/>
              <a:gd name="connsiteX35" fmla="*/ 429834 w 6355531"/>
              <a:gd name="connsiteY35" fmla="*/ 4013953 h 6858000"/>
              <a:gd name="connsiteX36" fmla="*/ 434022 w 6355531"/>
              <a:gd name="connsiteY36" fmla="*/ 3872886 h 6858000"/>
              <a:gd name="connsiteX37" fmla="*/ 444128 w 6355531"/>
              <a:gd name="connsiteY37" fmla="*/ 3813873 h 6858000"/>
              <a:gd name="connsiteX38" fmla="*/ 454742 w 6355531"/>
              <a:gd name="connsiteY38" fmla="*/ 3738082 h 6858000"/>
              <a:gd name="connsiteX39" fmla="*/ 461899 w 6355531"/>
              <a:gd name="connsiteY39" fmla="*/ 3673397 h 6858000"/>
              <a:gd name="connsiteX40" fmla="*/ 461213 w 6355531"/>
              <a:gd name="connsiteY40" fmla="*/ 3637109 h 6858000"/>
              <a:gd name="connsiteX41" fmla="*/ 464567 w 6355531"/>
              <a:gd name="connsiteY41" fmla="*/ 3536883 h 6858000"/>
              <a:gd name="connsiteX42" fmla="*/ 485444 w 6355531"/>
              <a:gd name="connsiteY42" fmla="*/ 3295862 h 6858000"/>
              <a:gd name="connsiteX43" fmla="*/ 468421 w 6355531"/>
              <a:gd name="connsiteY43" fmla="*/ 3158586 h 6858000"/>
              <a:gd name="connsiteX44" fmla="*/ 444464 w 6355531"/>
              <a:gd name="connsiteY44" fmla="*/ 3112365 h 6858000"/>
              <a:gd name="connsiteX45" fmla="*/ 430314 w 6355531"/>
              <a:gd name="connsiteY45" fmla="*/ 3072935 h 6858000"/>
              <a:gd name="connsiteX46" fmla="*/ 406129 w 6355531"/>
              <a:gd name="connsiteY46" fmla="*/ 2958185 h 6858000"/>
              <a:gd name="connsiteX47" fmla="*/ 364512 w 6355531"/>
              <a:gd name="connsiteY47" fmla="*/ 2843952 h 6858000"/>
              <a:gd name="connsiteX48" fmla="*/ 300461 w 6355531"/>
              <a:gd name="connsiteY48" fmla="*/ 2554718 h 6858000"/>
              <a:gd name="connsiteX49" fmla="*/ 272031 w 6355531"/>
              <a:gd name="connsiteY49" fmla="*/ 2447068 h 6858000"/>
              <a:gd name="connsiteX50" fmla="*/ 275996 w 6355531"/>
              <a:gd name="connsiteY50" fmla="*/ 2423438 h 6858000"/>
              <a:gd name="connsiteX51" fmla="*/ 244658 w 6355531"/>
              <a:gd name="connsiteY51" fmla="*/ 2261920 h 6858000"/>
              <a:gd name="connsiteX52" fmla="*/ 234806 w 6355531"/>
              <a:gd name="connsiteY52" fmla="*/ 2195378 h 6858000"/>
              <a:gd name="connsiteX53" fmla="*/ 219430 w 6355531"/>
              <a:gd name="connsiteY53" fmla="*/ 2155135 h 6858000"/>
              <a:gd name="connsiteX54" fmla="*/ 216954 w 6355531"/>
              <a:gd name="connsiteY54" fmla="*/ 2118008 h 6858000"/>
              <a:gd name="connsiteX55" fmla="*/ 217921 w 6355531"/>
              <a:gd name="connsiteY55" fmla="*/ 2050531 h 6858000"/>
              <a:gd name="connsiteX56" fmla="*/ 191603 w 6355531"/>
              <a:gd name="connsiteY56" fmla="*/ 1906352 h 6858000"/>
              <a:gd name="connsiteX57" fmla="*/ 168765 w 6355531"/>
              <a:gd name="connsiteY57" fmla="*/ 1861531 h 6858000"/>
              <a:gd name="connsiteX58" fmla="*/ 123757 w 6355531"/>
              <a:gd name="connsiteY58" fmla="*/ 1732919 h 6858000"/>
              <a:gd name="connsiteX59" fmla="*/ 95931 w 6355531"/>
              <a:gd name="connsiteY59" fmla="*/ 1615777 h 6858000"/>
              <a:gd name="connsiteX60" fmla="*/ 77222 w 6355531"/>
              <a:gd name="connsiteY60" fmla="*/ 1563678 h 6858000"/>
              <a:gd name="connsiteX61" fmla="*/ 82894 w 6355531"/>
              <a:gd name="connsiteY61" fmla="*/ 1477995 h 6858000"/>
              <a:gd name="connsiteX62" fmla="*/ 77431 w 6355531"/>
              <a:gd name="connsiteY62" fmla="*/ 1307086 h 6858000"/>
              <a:gd name="connsiteX63" fmla="*/ 83152 w 6355531"/>
              <a:gd name="connsiteY63" fmla="*/ 1168288 h 6858000"/>
              <a:gd name="connsiteX64" fmla="*/ 65215 w 6355531"/>
              <a:gd name="connsiteY64" fmla="*/ 1088484 h 6858000"/>
              <a:gd name="connsiteX65" fmla="*/ 54242 w 6355531"/>
              <a:gd name="connsiteY65" fmla="*/ 1016103 h 6858000"/>
              <a:gd name="connsiteX66" fmla="*/ 55661 w 6355531"/>
              <a:gd name="connsiteY66" fmla="*/ 954054 h 6858000"/>
              <a:gd name="connsiteX67" fmla="*/ 50658 w 6355531"/>
              <a:gd name="connsiteY67" fmla="*/ 896999 h 6858000"/>
              <a:gd name="connsiteX68" fmla="*/ 11825 w 6355531"/>
              <a:gd name="connsiteY68" fmla="*/ 711705 h 6858000"/>
              <a:gd name="connsiteX69" fmla="*/ 8815 w 6355531"/>
              <a:gd name="connsiteY69" fmla="*/ 619315 h 6858000"/>
              <a:gd name="connsiteX70" fmla="*/ 2635 w 6355531"/>
              <a:gd name="connsiteY70" fmla="*/ 585934 h 6858000"/>
              <a:gd name="connsiteX71" fmla="*/ 1 w 6355531"/>
              <a:gd name="connsiteY71" fmla="*/ 538948 h 6858000"/>
              <a:gd name="connsiteX72" fmla="*/ 3808 w 6355531"/>
              <a:gd name="connsiteY72" fmla="*/ 525163 h 6858000"/>
              <a:gd name="connsiteX73" fmla="*/ 28525 w 6355531"/>
              <a:gd name="connsiteY73" fmla="*/ 393828 h 6858000"/>
              <a:gd name="connsiteX74" fmla="*/ 28359 w 6355531"/>
              <a:gd name="connsiteY74" fmla="*/ 353137 h 6858000"/>
              <a:gd name="connsiteX75" fmla="*/ 33905 w 6355531"/>
              <a:gd name="connsiteY75" fmla="*/ 275771 h 6858000"/>
              <a:gd name="connsiteX76" fmla="*/ 43349 w 6355531"/>
              <a:gd name="connsiteY76" fmla="*/ 236673 h 6858000"/>
              <a:gd name="connsiteX77" fmla="*/ 42417 w 6355531"/>
              <a:gd name="connsiteY77" fmla="*/ 144983 h 6858000"/>
              <a:gd name="connsiteX78" fmla="*/ 32952 w 6355531"/>
              <a:gd name="connsiteY78" fmla="*/ 33857 h 6858000"/>
              <a:gd name="connsiteX79" fmla="*/ 14982 w 6355531"/>
              <a:gd name="connsiteY79" fmla="*/ 0 h 6858000"/>
              <a:gd name="connsiteX0" fmla="*/ 14982 w 6355531"/>
              <a:gd name="connsiteY0" fmla="*/ 0 h 6858000"/>
              <a:gd name="connsiteX1" fmla="*/ 6355531 w 6355531"/>
              <a:gd name="connsiteY1" fmla="*/ 0 h 6858000"/>
              <a:gd name="connsiteX2" fmla="*/ 6355531 w 6355531"/>
              <a:gd name="connsiteY2" fmla="*/ 6858000 h 6858000"/>
              <a:gd name="connsiteX3" fmla="*/ 76819 w 6355531"/>
              <a:gd name="connsiteY3" fmla="*/ 6857735 h 6858000"/>
              <a:gd name="connsiteX4" fmla="*/ 112467 w 6355531"/>
              <a:gd name="connsiteY4" fmla="*/ 6776847 h 6858000"/>
              <a:gd name="connsiteX5" fmla="*/ 123670 w 6355531"/>
              <a:gd name="connsiteY5" fmla="*/ 6737706 h 6858000"/>
              <a:gd name="connsiteX6" fmla="*/ 140628 w 6355531"/>
              <a:gd name="connsiteY6" fmla="*/ 6686827 h 6858000"/>
              <a:gd name="connsiteX7" fmla="*/ 151907 w 6355531"/>
              <a:gd name="connsiteY7" fmla="*/ 6633777 h 6858000"/>
              <a:gd name="connsiteX8" fmla="*/ 222869 w 6355531"/>
              <a:gd name="connsiteY8" fmla="*/ 6492130 h 6858000"/>
              <a:gd name="connsiteX9" fmla="*/ 238151 w 6355531"/>
              <a:gd name="connsiteY9" fmla="*/ 6431610 h 6858000"/>
              <a:gd name="connsiteX10" fmla="*/ 256505 w 6355531"/>
              <a:gd name="connsiteY10" fmla="*/ 6294334 h 6858000"/>
              <a:gd name="connsiteX11" fmla="*/ 244595 w 6355531"/>
              <a:gd name="connsiteY11" fmla="*/ 6231403 h 6858000"/>
              <a:gd name="connsiteX12" fmla="*/ 237442 w 6355531"/>
              <a:gd name="connsiteY12" fmla="*/ 6202459 h 6858000"/>
              <a:gd name="connsiteX13" fmla="*/ 236271 w 6355531"/>
              <a:gd name="connsiteY13" fmla="*/ 6153037 h 6858000"/>
              <a:gd name="connsiteX14" fmla="*/ 243660 w 6355531"/>
              <a:gd name="connsiteY14" fmla="*/ 5905303 h 6858000"/>
              <a:gd name="connsiteX15" fmla="*/ 272845 w 6355531"/>
              <a:gd name="connsiteY15" fmla="*/ 5712857 h 6858000"/>
              <a:gd name="connsiteX16" fmla="*/ 301874 w 6355531"/>
              <a:gd name="connsiteY16" fmla="*/ 5660491 h 6858000"/>
              <a:gd name="connsiteX17" fmla="*/ 315524 w 6355531"/>
              <a:gd name="connsiteY17" fmla="*/ 5553910 h 6858000"/>
              <a:gd name="connsiteX18" fmla="*/ 339324 w 6355531"/>
              <a:gd name="connsiteY18" fmla="*/ 5449031 h 6858000"/>
              <a:gd name="connsiteX19" fmla="*/ 375255 w 6355531"/>
              <a:gd name="connsiteY19" fmla="*/ 5341916 h 6858000"/>
              <a:gd name="connsiteX20" fmla="*/ 412645 w 6355531"/>
              <a:gd name="connsiteY20" fmla="*/ 5264214 h 6858000"/>
              <a:gd name="connsiteX21" fmla="*/ 418645 w 6355531"/>
              <a:gd name="connsiteY21" fmla="*/ 5225268 h 6858000"/>
              <a:gd name="connsiteX22" fmla="*/ 426713 w 6355531"/>
              <a:gd name="connsiteY22" fmla="*/ 5159961 h 6858000"/>
              <a:gd name="connsiteX23" fmla="*/ 430230 w 6355531"/>
              <a:gd name="connsiteY23" fmla="*/ 5125185 h 6858000"/>
              <a:gd name="connsiteX24" fmla="*/ 443738 w 6355531"/>
              <a:gd name="connsiteY24" fmla="*/ 5067850 h 6858000"/>
              <a:gd name="connsiteX25" fmla="*/ 446398 w 6355531"/>
              <a:gd name="connsiteY25" fmla="*/ 5060861 h 6858000"/>
              <a:gd name="connsiteX26" fmla="*/ 444701 w 6355531"/>
              <a:gd name="connsiteY26" fmla="*/ 4993030 h 6858000"/>
              <a:gd name="connsiteX27" fmla="*/ 451432 w 6355531"/>
              <a:gd name="connsiteY27" fmla="*/ 4946844 h 6858000"/>
              <a:gd name="connsiteX28" fmla="*/ 462400 w 6355531"/>
              <a:gd name="connsiteY28" fmla="*/ 4858827 h 6858000"/>
              <a:gd name="connsiteX29" fmla="*/ 468151 w 6355531"/>
              <a:gd name="connsiteY29" fmla="*/ 4821170 h 6858000"/>
              <a:gd name="connsiteX30" fmla="*/ 467482 w 6355531"/>
              <a:gd name="connsiteY30" fmla="*/ 4584173 h 6858000"/>
              <a:gd name="connsiteX31" fmla="*/ 459345 w 6355531"/>
              <a:gd name="connsiteY31" fmla="*/ 4375228 h 6858000"/>
              <a:gd name="connsiteX32" fmla="*/ 440498 w 6355531"/>
              <a:gd name="connsiteY32" fmla="*/ 4214165 h 6858000"/>
              <a:gd name="connsiteX33" fmla="*/ 442085 w 6355531"/>
              <a:gd name="connsiteY33" fmla="*/ 4076008 h 6858000"/>
              <a:gd name="connsiteX34" fmla="*/ 430102 w 6355531"/>
              <a:gd name="connsiteY34" fmla="*/ 4033999 h 6858000"/>
              <a:gd name="connsiteX35" fmla="*/ 429834 w 6355531"/>
              <a:gd name="connsiteY35" fmla="*/ 4013953 h 6858000"/>
              <a:gd name="connsiteX36" fmla="*/ 434022 w 6355531"/>
              <a:gd name="connsiteY36" fmla="*/ 3872886 h 6858000"/>
              <a:gd name="connsiteX37" fmla="*/ 444128 w 6355531"/>
              <a:gd name="connsiteY37" fmla="*/ 3813873 h 6858000"/>
              <a:gd name="connsiteX38" fmla="*/ 454742 w 6355531"/>
              <a:gd name="connsiteY38" fmla="*/ 3738082 h 6858000"/>
              <a:gd name="connsiteX39" fmla="*/ 461899 w 6355531"/>
              <a:gd name="connsiteY39" fmla="*/ 3673397 h 6858000"/>
              <a:gd name="connsiteX40" fmla="*/ 461213 w 6355531"/>
              <a:gd name="connsiteY40" fmla="*/ 3637109 h 6858000"/>
              <a:gd name="connsiteX41" fmla="*/ 464567 w 6355531"/>
              <a:gd name="connsiteY41" fmla="*/ 3536883 h 6858000"/>
              <a:gd name="connsiteX42" fmla="*/ 485444 w 6355531"/>
              <a:gd name="connsiteY42" fmla="*/ 3295862 h 6858000"/>
              <a:gd name="connsiteX43" fmla="*/ 468421 w 6355531"/>
              <a:gd name="connsiteY43" fmla="*/ 3158586 h 6858000"/>
              <a:gd name="connsiteX44" fmla="*/ 444464 w 6355531"/>
              <a:gd name="connsiteY44" fmla="*/ 3112365 h 6858000"/>
              <a:gd name="connsiteX45" fmla="*/ 430314 w 6355531"/>
              <a:gd name="connsiteY45" fmla="*/ 3072935 h 6858000"/>
              <a:gd name="connsiteX46" fmla="*/ 406129 w 6355531"/>
              <a:gd name="connsiteY46" fmla="*/ 2958185 h 6858000"/>
              <a:gd name="connsiteX47" fmla="*/ 364512 w 6355531"/>
              <a:gd name="connsiteY47" fmla="*/ 2843952 h 6858000"/>
              <a:gd name="connsiteX48" fmla="*/ 300461 w 6355531"/>
              <a:gd name="connsiteY48" fmla="*/ 2554718 h 6858000"/>
              <a:gd name="connsiteX49" fmla="*/ 272031 w 6355531"/>
              <a:gd name="connsiteY49" fmla="*/ 2447068 h 6858000"/>
              <a:gd name="connsiteX50" fmla="*/ 275996 w 6355531"/>
              <a:gd name="connsiteY50" fmla="*/ 2423438 h 6858000"/>
              <a:gd name="connsiteX51" fmla="*/ 244658 w 6355531"/>
              <a:gd name="connsiteY51" fmla="*/ 2261920 h 6858000"/>
              <a:gd name="connsiteX52" fmla="*/ 234806 w 6355531"/>
              <a:gd name="connsiteY52" fmla="*/ 2195378 h 6858000"/>
              <a:gd name="connsiteX53" fmla="*/ 219430 w 6355531"/>
              <a:gd name="connsiteY53" fmla="*/ 2155135 h 6858000"/>
              <a:gd name="connsiteX54" fmla="*/ 216954 w 6355531"/>
              <a:gd name="connsiteY54" fmla="*/ 2118008 h 6858000"/>
              <a:gd name="connsiteX55" fmla="*/ 217921 w 6355531"/>
              <a:gd name="connsiteY55" fmla="*/ 2050531 h 6858000"/>
              <a:gd name="connsiteX56" fmla="*/ 191603 w 6355531"/>
              <a:gd name="connsiteY56" fmla="*/ 1906352 h 6858000"/>
              <a:gd name="connsiteX57" fmla="*/ 168765 w 6355531"/>
              <a:gd name="connsiteY57" fmla="*/ 1861531 h 6858000"/>
              <a:gd name="connsiteX58" fmla="*/ 123757 w 6355531"/>
              <a:gd name="connsiteY58" fmla="*/ 1732919 h 6858000"/>
              <a:gd name="connsiteX59" fmla="*/ 95931 w 6355531"/>
              <a:gd name="connsiteY59" fmla="*/ 1615777 h 6858000"/>
              <a:gd name="connsiteX60" fmla="*/ 77222 w 6355531"/>
              <a:gd name="connsiteY60" fmla="*/ 1563678 h 6858000"/>
              <a:gd name="connsiteX61" fmla="*/ 82894 w 6355531"/>
              <a:gd name="connsiteY61" fmla="*/ 1477995 h 6858000"/>
              <a:gd name="connsiteX62" fmla="*/ 77431 w 6355531"/>
              <a:gd name="connsiteY62" fmla="*/ 1307086 h 6858000"/>
              <a:gd name="connsiteX63" fmla="*/ 83152 w 6355531"/>
              <a:gd name="connsiteY63" fmla="*/ 1168288 h 6858000"/>
              <a:gd name="connsiteX64" fmla="*/ 65215 w 6355531"/>
              <a:gd name="connsiteY64" fmla="*/ 1088484 h 6858000"/>
              <a:gd name="connsiteX65" fmla="*/ 54242 w 6355531"/>
              <a:gd name="connsiteY65" fmla="*/ 1016103 h 6858000"/>
              <a:gd name="connsiteX66" fmla="*/ 50658 w 6355531"/>
              <a:gd name="connsiteY66" fmla="*/ 896999 h 6858000"/>
              <a:gd name="connsiteX67" fmla="*/ 11825 w 6355531"/>
              <a:gd name="connsiteY67" fmla="*/ 711705 h 6858000"/>
              <a:gd name="connsiteX68" fmla="*/ 8815 w 6355531"/>
              <a:gd name="connsiteY68" fmla="*/ 619315 h 6858000"/>
              <a:gd name="connsiteX69" fmla="*/ 2635 w 6355531"/>
              <a:gd name="connsiteY69" fmla="*/ 585934 h 6858000"/>
              <a:gd name="connsiteX70" fmla="*/ 1 w 6355531"/>
              <a:gd name="connsiteY70" fmla="*/ 538948 h 6858000"/>
              <a:gd name="connsiteX71" fmla="*/ 3808 w 6355531"/>
              <a:gd name="connsiteY71" fmla="*/ 525163 h 6858000"/>
              <a:gd name="connsiteX72" fmla="*/ 28525 w 6355531"/>
              <a:gd name="connsiteY72" fmla="*/ 393828 h 6858000"/>
              <a:gd name="connsiteX73" fmla="*/ 28359 w 6355531"/>
              <a:gd name="connsiteY73" fmla="*/ 353137 h 6858000"/>
              <a:gd name="connsiteX74" fmla="*/ 33905 w 6355531"/>
              <a:gd name="connsiteY74" fmla="*/ 275771 h 6858000"/>
              <a:gd name="connsiteX75" fmla="*/ 43349 w 6355531"/>
              <a:gd name="connsiteY75" fmla="*/ 236673 h 6858000"/>
              <a:gd name="connsiteX76" fmla="*/ 42417 w 6355531"/>
              <a:gd name="connsiteY76" fmla="*/ 144983 h 6858000"/>
              <a:gd name="connsiteX77" fmla="*/ 32952 w 6355531"/>
              <a:gd name="connsiteY77" fmla="*/ 33857 h 6858000"/>
              <a:gd name="connsiteX78" fmla="*/ 14982 w 6355531"/>
              <a:gd name="connsiteY78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2470 w 6354263"/>
              <a:gd name="connsiteY24" fmla="*/ 5067850 h 6858000"/>
              <a:gd name="connsiteX25" fmla="*/ 445130 w 6354263"/>
              <a:gd name="connsiteY25" fmla="*/ 5060861 h 6858000"/>
              <a:gd name="connsiteX26" fmla="*/ 443433 w 6354263"/>
              <a:gd name="connsiteY26" fmla="*/ 4993030 h 6858000"/>
              <a:gd name="connsiteX27" fmla="*/ 450164 w 6354263"/>
              <a:gd name="connsiteY27" fmla="*/ 4946844 h 6858000"/>
              <a:gd name="connsiteX28" fmla="*/ 461132 w 6354263"/>
              <a:gd name="connsiteY28" fmla="*/ 4858827 h 6858000"/>
              <a:gd name="connsiteX29" fmla="*/ 466883 w 6354263"/>
              <a:gd name="connsiteY29" fmla="*/ 4821170 h 6858000"/>
              <a:gd name="connsiteX30" fmla="*/ 466214 w 6354263"/>
              <a:gd name="connsiteY30" fmla="*/ 4584173 h 6858000"/>
              <a:gd name="connsiteX31" fmla="*/ 458077 w 6354263"/>
              <a:gd name="connsiteY31" fmla="*/ 4375228 h 6858000"/>
              <a:gd name="connsiteX32" fmla="*/ 439230 w 6354263"/>
              <a:gd name="connsiteY32" fmla="*/ 4214165 h 6858000"/>
              <a:gd name="connsiteX33" fmla="*/ 440817 w 6354263"/>
              <a:gd name="connsiteY33" fmla="*/ 4076008 h 6858000"/>
              <a:gd name="connsiteX34" fmla="*/ 428834 w 6354263"/>
              <a:gd name="connsiteY34" fmla="*/ 4033999 h 6858000"/>
              <a:gd name="connsiteX35" fmla="*/ 428566 w 6354263"/>
              <a:gd name="connsiteY35" fmla="*/ 4013953 h 6858000"/>
              <a:gd name="connsiteX36" fmla="*/ 432754 w 6354263"/>
              <a:gd name="connsiteY36" fmla="*/ 3872886 h 6858000"/>
              <a:gd name="connsiteX37" fmla="*/ 442860 w 6354263"/>
              <a:gd name="connsiteY37" fmla="*/ 3813873 h 6858000"/>
              <a:gd name="connsiteX38" fmla="*/ 453474 w 6354263"/>
              <a:gd name="connsiteY38" fmla="*/ 3738082 h 6858000"/>
              <a:gd name="connsiteX39" fmla="*/ 460631 w 6354263"/>
              <a:gd name="connsiteY39" fmla="*/ 3673397 h 6858000"/>
              <a:gd name="connsiteX40" fmla="*/ 459945 w 6354263"/>
              <a:gd name="connsiteY40" fmla="*/ 3637109 h 6858000"/>
              <a:gd name="connsiteX41" fmla="*/ 463299 w 6354263"/>
              <a:gd name="connsiteY41" fmla="*/ 3536883 h 6858000"/>
              <a:gd name="connsiteX42" fmla="*/ 484176 w 6354263"/>
              <a:gd name="connsiteY42" fmla="*/ 3295862 h 6858000"/>
              <a:gd name="connsiteX43" fmla="*/ 467153 w 6354263"/>
              <a:gd name="connsiteY43" fmla="*/ 3158586 h 6858000"/>
              <a:gd name="connsiteX44" fmla="*/ 443196 w 6354263"/>
              <a:gd name="connsiteY44" fmla="*/ 3112365 h 6858000"/>
              <a:gd name="connsiteX45" fmla="*/ 429046 w 6354263"/>
              <a:gd name="connsiteY45" fmla="*/ 3072935 h 6858000"/>
              <a:gd name="connsiteX46" fmla="*/ 404861 w 6354263"/>
              <a:gd name="connsiteY46" fmla="*/ 2958185 h 6858000"/>
              <a:gd name="connsiteX47" fmla="*/ 363244 w 6354263"/>
              <a:gd name="connsiteY47" fmla="*/ 2843952 h 6858000"/>
              <a:gd name="connsiteX48" fmla="*/ 299193 w 6354263"/>
              <a:gd name="connsiteY48" fmla="*/ 2554718 h 6858000"/>
              <a:gd name="connsiteX49" fmla="*/ 270763 w 6354263"/>
              <a:gd name="connsiteY49" fmla="*/ 2447068 h 6858000"/>
              <a:gd name="connsiteX50" fmla="*/ 274728 w 6354263"/>
              <a:gd name="connsiteY50" fmla="*/ 2423438 h 6858000"/>
              <a:gd name="connsiteX51" fmla="*/ 243390 w 6354263"/>
              <a:gd name="connsiteY51" fmla="*/ 2261920 h 6858000"/>
              <a:gd name="connsiteX52" fmla="*/ 233538 w 6354263"/>
              <a:gd name="connsiteY52" fmla="*/ 2195378 h 6858000"/>
              <a:gd name="connsiteX53" fmla="*/ 218162 w 6354263"/>
              <a:gd name="connsiteY53" fmla="*/ 2155135 h 6858000"/>
              <a:gd name="connsiteX54" fmla="*/ 215686 w 6354263"/>
              <a:gd name="connsiteY54" fmla="*/ 2118008 h 6858000"/>
              <a:gd name="connsiteX55" fmla="*/ 216653 w 6354263"/>
              <a:gd name="connsiteY55" fmla="*/ 2050531 h 6858000"/>
              <a:gd name="connsiteX56" fmla="*/ 190335 w 6354263"/>
              <a:gd name="connsiteY56" fmla="*/ 1906352 h 6858000"/>
              <a:gd name="connsiteX57" fmla="*/ 167497 w 6354263"/>
              <a:gd name="connsiteY57" fmla="*/ 1861531 h 6858000"/>
              <a:gd name="connsiteX58" fmla="*/ 122489 w 6354263"/>
              <a:gd name="connsiteY58" fmla="*/ 1732919 h 6858000"/>
              <a:gd name="connsiteX59" fmla="*/ 94663 w 6354263"/>
              <a:gd name="connsiteY59" fmla="*/ 1615777 h 6858000"/>
              <a:gd name="connsiteX60" fmla="*/ 75954 w 6354263"/>
              <a:gd name="connsiteY60" fmla="*/ 1563678 h 6858000"/>
              <a:gd name="connsiteX61" fmla="*/ 81626 w 6354263"/>
              <a:gd name="connsiteY61" fmla="*/ 1477995 h 6858000"/>
              <a:gd name="connsiteX62" fmla="*/ 76163 w 6354263"/>
              <a:gd name="connsiteY62" fmla="*/ 1307086 h 6858000"/>
              <a:gd name="connsiteX63" fmla="*/ 81884 w 6354263"/>
              <a:gd name="connsiteY63" fmla="*/ 1168288 h 6858000"/>
              <a:gd name="connsiteX64" fmla="*/ 63947 w 6354263"/>
              <a:gd name="connsiteY64" fmla="*/ 1088484 h 6858000"/>
              <a:gd name="connsiteX65" fmla="*/ 52974 w 6354263"/>
              <a:gd name="connsiteY65" fmla="*/ 1016103 h 6858000"/>
              <a:gd name="connsiteX66" fmla="*/ 49390 w 6354263"/>
              <a:gd name="connsiteY66" fmla="*/ 896999 h 6858000"/>
              <a:gd name="connsiteX67" fmla="*/ 10557 w 6354263"/>
              <a:gd name="connsiteY67" fmla="*/ 711705 h 6858000"/>
              <a:gd name="connsiteX68" fmla="*/ 7547 w 6354263"/>
              <a:gd name="connsiteY68" fmla="*/ 619315 h 6858000"/>
              <a:gd name="connsiteX69" fmla="*/ 1367 w 6354263"/>
              <a:gd name="connsiteY69" fmla="*/ 585934 h 6858000"/>
              <a:gd name="connsiteX70" fmla="*/ 2540 w 6354263"/>
              <a:gd name="connsiteY70" fmla="*/ 525163 h 6858000"/>
              <a:gd name="connsiteX71" fmla="*/ 27257 w 6354263"/>
              <a:gd name="connsiteY71" fmla="*/ 393828 h 6858000"/>
              <a:gd name="connsiteX72" fmla="*/ 27091 w 6354263"/>
              <a:gd name="connsiteY72" fmla="*/ 353137 h 6858000"/>
              <a:gd name="connsiteX73" fmla="*/ 32637 w 6354263"/>
              <a:gd name="connsiteY73" fmla="*/ 275771 h 6858000"/>
              <a:gd name="connsiteX74" fmla="*/ 42081 w 6354263"/>
              <a:gd name="connsiteY74" fmla="*/ 236673 h 6858000"/>
              <a:gd name="connsiteX75" fmla="*/ 41149 w 6354263"/>
              <a:gd name="connsiteY75" fmla="*/ 144983 h 6858000"/>
              <a:gd name="connsiteX76" fmla="*/ 31684 w 6354263"/>
              <a:gd name="connsiteY76" fmla="*/ 33857 h 6858000"/>
              <a:gd name="connsiteX77" fmla="*/ 13714 w 6354263"/>
              <a:gd name="connsiteY77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2470 w 6354263"/>
              <a:gd name="connsiteY24" fmla="*/ 5067850 h 6858000"/>
              <a:gd name="connsiteX25" fmla="*/ 445130 w 6354263"/>
              <a:gd name="connsiteY25" fmla="*/ 5060861 h 6858000"/>
              <a:gd name="connsiteX26" fmla="*/ 443433 w 6354263"/>
              <a:gd name="connsiteY26" fmla="*/ 4993030 h 6858000"/>
              <a:gd name="connsiteX27" fmla="*/ 450164 w 6354263"/>
              <a:gd name="connsiteY27" fmla="*/ 4946844 h 6858000"/>
              <a:gd name="connsiteX28" fmla="*/ 461132 w 6354263"/>
              <a:gd name="connsiteY28" fmla="*/ 4858827 h 6858000"/>
              <a:gd name="connsiteX29" fmla="*/ 466883 w 6354263"/>
              <a:gd name="connsiteY29" fmla="*/ 4821170 h 6858000"/>
              <a:gd name="connsiteX30" fmla="*/ 466214 w 6354263"/>
              <a:gd name="connsiteY30" fmla="*/ 4584173 h 6858000"/>
              <a:gd name="connsiteX31" fmla="*/ 458077 w 6354263"/>
              <a:gd name="connsiteY31" fmla="*/ 4375228 h 6858000"/>
              <a:gd name="connsiteX32" fmla="*/ 439230 w 6354263"/>
              <a:gd name="connsiteY32" fmla="*/ 4214165 h 6858000"/>
              <a:gd name="connsiteX33" fmla="*/ 440817 w 6354263"/>
              <a:gd name="connsiteY33" fmla="*/ 4076008 h 6858000"/>
              <a:gd name="connsiteX34" fmla="*/ 428834 w 6354263"/>
              <a:gd name="connsiteY34" fmla="*/ 4033999 h 6858000"/>
              <a:gd name="connsiteX35" fmla="*/ 428566 w 6354263"/>
              <a:gd name="connsiteY35" fmla="*/ 4013953 h 6858000"/>
              <a:gd name="connsiteX36" fmla="*/ 432754 w 6354263"/>
              <a:gd name="connsiteY36" fmla="*/ 3872886 h 6858000"/>
              <a:gd name="connsiteX37" fmla="*/ 442860 w 6354263"/>
              <a:gd name="connsiteY37" fmla="*/ 3813873 h 6858000"/>
              <a:gd name="connsiteX38" fmla="*/ 453474 w 6354263"/>
              <a:gd name="connsiteY38" fmla="*/ 3738082 h 6858000"/>
              <a:gd name="connsiteX39" fmla="*/ 460631 w 6354263"/>
              <a:gd name="connsiteY39" fmla="*/ 3673397 h 6858000"/>
              <a:gd name="connsiteX40" fmla="*/ 459945 w 6354263"/>
              <a:gd name="connsiteY40" fmla="*/ 3637109 h 6858000"/>
              <a:gd name="connsiteX41" fmla="*/ 463299 w 6354263"/>
              <a:gd name="connsiteY41" fmla="*/ 3536883 h 6858000"/>
              <a:gd name="connsiteX42" fmla="*/ 484176 w 6354263"/>
              <a:gd name="connsiteY42" fmla="*/ 3295862 h 6858000"/>
              <a:gd name="connsiteX43" fmla="*/ 467153 w 6354263"/>
              <a:gd name="connsiteY43" fmla="*/ 3158586 h 6858000"/>
              <a:gd name="connsiteX44" fmla="*/ 443196 w 6354263"/>
              <a:gd name="connsiteY44" fmla="*/ 3112365 h 6858000"/>
              <a:gd name="connsiteX45" fmla="*/ 429046 w 6354263"/>
              <a:gd name="connsiteY45" fmla="*/ 3072935 h 6858000"/>
              <a:gd name="connsiteX46" fmla="*/ 404861 w 6354263"/>
              <a:gd name="connsiteY46" fmla="*/ 2958185 h 6858000"/>
              <a:gd name="connsiteX47" fmla="*/ 363244 w 6354263"/>
              <a:gd name="connsiteY47" fmla="*/ 2843952 h 6858000"/>
              <a:gd name="connsiteX48" fmla="*/ 299193 w 6354263"/>
              <a:gd name="connsiteY48" fmla="*/ 2554718 h 6858000"/>
              <a:gd name="connsiteX49" fmla="*/ 270763 w 6354263"/>
              <a:gd name="connsiteY49" fmla="*/ 2447068 h 6858000"/>
              <a:gd name="connsiteX50" fmla="*/ 274728 w 6354263"/>
              <a:gd name="connsiteY50" fmla="*/ 2423438 h 6858000"/>
              <a:gd name="connsiteX51" fmla="*/ 243390 w 6354263"/>
              <a:gd name="connsiteY51" fmla="*/ 2261920 h 6858000"/>
              <a:gd name="connsiteX52" fmla="*/ 233538 w 6354263"/>
              <a:gd name="connsiteY52" fmla="*/ 2195378 h 6858000"/>
              <a:gd name="connsiteX53" fmla="*/ 218162 w 6354263"/>
              <a:gd name="connsiteY53" fmla="*/ 2155135 h 6858000"/>
              <a:gd name="connsiteX54" fmla="*/ 215686 w 6354263"/>
              <a:gd name="connsiteY54" fmla="*/ 2118008 h 6858000"/>
              <a:gd name="connsiteX55" fmla="*/ 216653 w 6354263"/>
              <a:gd name="connsiteY55" fmla="*/ 2050531 h 6858000"/>
              <a:gd name="connsiteX56" fmla="*/ 190335 w 6354263"/>
              <a:gd name="connsiteY56" fmla="*/ 1906352 h 6858000"/>
              <a:gd name="connsiteX57" fmla="*/ 167497 w 6354263"/>
              <a:gd name="connsiteY57" fmla="*/ 1861531 h 6858000"/>
              <a:gd name="connsiteX58" fmla="*/ 122489 w 6354263"/>
              <a:gd name="connsiteY58" fmla="*/ 1732919 h 6858000"/>
              <a:gd name="connsiteX59" fmla="*/ 94663 w 6354263"/>
              <a:gd name="connsiteY59" fmla="*/ 1615777 h 6858000"/>
              <a:gd name="connsiteX60" fmla="*/ 75954 w 6354263"/>
              <a:gd name="connsiteY60" fmla="*/ 1563678 h 6858000"/>
              <a:gd name="connsiteX61" fmla="*/ 81626 w 6354263"/>
              <a:gd name="connsiteY61" fmla="*/ 1477995 h 6858000"/>
              <a:gd name="connsiteX62" fmla="*/ 76163 w 6354263"/>
              <a:gd name="connsiteY62" fmla="*/ 1307086 h 6858000"/>
              <a:gd name="connsiteX63" fmla="*/ 81884 w 6354263"/>
              <a:gd name="connsiteY63" fmla="*/ 1168288 h 6858000"/>
              <a:gd name="connsiteX64" fmla="*/ 63947 w 6354263"/>
              <a:gd name="connsiteY64" fmla="*/ 1088484 h 6858000"/>
              <a:gd name="connsiteX65" fmla="*/ 52974 w 6354263"/>
              <a:gd name="connsiteY65" fmla="*/ 1016103 h 6858000"/>
              <a:gd name="connsiteX66" fmla="*/ 49390 w 6354263"/>
              <a:gd name="connsiteY66" fmla="*/ 896999 h 6858000"/>
              <a:gd name="connsiteX67" fmla="*/ 10557 w 6354263"/>
              <a:gd name="connsiteY67" fmla="*/ 711705 h 6858000"/>
              <a:gd name="connsiteX68" fmla="*/ 7547 w 6354263"/>
              <a:gd name="connsiteY68" fmla="*/ 619315 h 6858000"/>
              <a:gd name="connsiteX69" fmla="*/ 1367 w 6354263"/>
              <a:gd name="connsiteY69" fmla="*/ 585934 h 6858000"/>
              <a:gd name="connsiteX70" fmla="*/ 2540 w 6354263"/>
              <a:gd name="connsiteY70" fmla="*/ 525163 h 6858000"/>
              <a:gd name="connsiteX71" fmla="*/ 27257 w 6354263"/>
              <a:gd name="connsiteY71" fmla="*/ 393828 h 6858000"/>
              <a:gd name="connsiteX72" fmla="*/ 27091 w 6354263"/>
              <a:gd name="connsiteY72" fmla="*/ 353137 h 6858000"/>
              <a:gd name="connsiteX73" fmla="*/ 32637 w 6354263"/>
              <a:gd name="connsiteY73" fmla="*/ 275771 h 6858000"/>
              <a:gd name="connsiteX74" fmla="*/ 42081 w 6354263"/>
              <a:gd name="connsiteY74" fmla="*/ 236673 h 6858000"/>
              <a:gd name="connsiteX75" fmla="*/ 41149 w 6354263"/>
              <a:gd name="connsiteY75" fmla="*/ 144983 h 6858000"/>
              <a:gd name="connsiteX76" fmla="*/ 31684 w 6354263"/>
              <a:gd name="connsiteY76" fmla="*/ 33857 h 6858000"/>
              <a:gd name="connsiteX77" fmla="*/ 13714 w 6354263"/>
              <a:gd name="connsiteY77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2470 w 6354263"/>
              <a:gd name="connsiteY24" fmla="*/ 5067850 h 6858000"/>
              <a:gd name="connsiteX25" fmla="*/ 445130 w 6354263"/>
              <a:gd name="connsiteY25" fmla="*/ 5060861 h 6858000"/>
              <a:gd name="connsiteX26" fmla="*/ 443433 w 6354263"/>
              <a:gd name="connsiteY26" fmla="*/ 4993030 h 6858000"/>
              <a:gd name="connsiteX27" fmla="*/ 450164 w 6354263"/>
              <a:gd name="connsiteY27" fmla="*/ 4946844 h 6858000"/>
              <a:gd name="connsiteX28" fmla="*/ 461132 w 6354263"/>
              <a:gd name="connsiteY28" fmla="*/ 4858827 h 6858000"/>
              <a:gd name="connsiteX29" fmla="*/ 466883 w 6354263"/>
              <a:gd name="connsiteY29" fmla="*/ 4821170 h 6858000"/>
              <a:gd name="connsiteX30" fmla="*/ 466214 w 6354263"/>
              <a:gd name="connsiteY30" fmla="*/ 4584173 h 6858000"/>
              <a:gd name="connsiteX31" fmla="*/ 458077 w 6354263"/>
              <a:gd name="connsiteY31" fmla="*/ 4375228 h 6858000"/>
              <a:gd name="connsiteX32" fmla="*/ 439230 w 6354263"/>
              <a:gd name="connsiteY32" fmla="*/ 4214165 h 6858000"/>
              <a:gd name="connsiteX33" fmla="*/ 440817 w 6354263"/>
              <a:gd name="connsiteY33" fmla="*/ 4076008 h 6858000"/>
              <a:gd name="connsiteX34" fmla="*/ 428834 w 6354263"/>
              <a:gd name="connsiteY34" fmla="*/ 4033999 h 6858000"/>
              <a:gd name="connsiteX35" fmla="*/ 428566 w 6354263"/>
              <a:gd name="connsiteY35" fmla="*/ 4013953 h 6858000"/>
              <a:gd name="connsiteX36" fmla="*/ 432754 w 6354263"/>
              <a:gd name="connsiteY36" fmla="*/ 3872886 h 6858000"/>
              <a:gd name="connsiteX37" fmla="*/ 442860 w 6354263"/>
              <a:gd name="connsiteY37" fmla="*/ 3813873 h 6858000"/>
              <a:gd name="connsiteX38" fmla="*/ 453474 w 6354263"/>
              <a:gd name="connsiteY38" fmla="*/ 3738082 h 6858000"/>
              <a:gd name="connsiteX39" fmla="*/ 460631 w 6354263"/>
              <a:gd name="connsiteY39" fmla="*/ 3673397 h 6858000"/>
              <a:gd name="connsiteX40" fmla="*/ 459945 w 6354263"/>
              <a:gd name="connsiteY40" fmla="*/ 3637109 h 6858000"/>
              <a:gd name="connsiteX41" fmla="*/ 463299 w 6354263"/>
              <a:gd name="connsiteY41" fmla="*/ 3536883 h 6858000"/>
              <a:gd name="connsiteX42" fmla="*/ 484176 w 6354263"/>
              <a:gd name="connsiteY42" fmla="*/ 3295862 h 6858000"/>
              <a:gd name="connsiteX43" fmla="*/ 467153 w 6354263"/>
              <a:gd name="connsiteY43" fmla="*/ 3158586 h 6858000"/>
              <a:gd name="connsiteX44" fmla="*/ 443196 w 6354263"/>
              <a:gd name="connsiteY44" fmla="*/ 3112365 h 6858000"/>
              <a:gd name="connsiteX45" fmla="*/ 429046 w 6354263"/>
              <a:gd name="connsiteY45" fmla="*/ 3072935 h 6858000"/>
              <a:gd name="connsiteX46" fmla="*/ 404861 w 6354263"/>
              <a:gd name="connsiteY46" fmla="*/ 2958185 h 6858000"/>
              <a:gd name="connsiteX47" fmla="*/ 363244 w 6354263"/>
              <a:gd name="connsiteY47" fmla="*/ 2843952 h 6858000"/>
              <a:gd name="connsiteX48" fmla="*/ 299193 w 6354263"/>
              <a:gd name="connsiteY48" fmla="*/ 2554718 h 6858000"/>
              <a:gd name="connsiteX49" fmla="*/ 270763 w 6354263"/>
              <a:gd name="connsiteY49" fmla="*/ 2447068 h 6858000"/>
              <a:gd name="connsiteX50" fmla="*/ 274728 w 6354263"/>
              <a:gd name="connsiteY50" fmla="*/ 2423438 h 6858000"/>
              <a:gd name="connsiteX51" fmla="*/ 243390 w 6354263"/>
              <a:gd name="connsiteY51" fmla="*/ 2261920 h 6858000"/>
              <a:gd name="connsiteX52" fmla="*/ 233538 w 6354263"/>
              <a:gd name="connsiteY52" fmla="*/ 2195378 h 6858000"/>
              <a:gd name="connsiteX53" fmla="*/ 218162 w 6354263"/>
              <a:gd name="connsiteY53" fmla="*/ 2155135 h 6858000"/>
              <a:gd name="connsiteX54" fmla="*/ 215686 w 6354263"/>
              <a:gd name="connsiteY54" fmla="*/ 2118008 h 6858000"/>
              <a:gd name="connsiteX55" fmla="*/ 216653 w 6354263"/>
              <a:gd name="connsiteY55" fmla="*/ 2050531 h 6858000"/>
              <a:gd name="connsiteX56" fmla="*/ 190335 w 6354263"/>
              <a:gd name="connsiteY56" fmla="*/ 1906352 h 6858000"/>
              <a:gd name="connsiteX57" fmla="*/ 167497 w 6354263"/>
              <a:gd name="connsiteY57" fmla="*/ 1861531 h 6858000"/>
              <a:gd name="connsiteX58" fmla="*/ 122489 w 6354263"/>
              <a:gd name="connsiteY58" fmla="*/ 1732919 h 6858000"/>
              <a:gd name="connsiteX59" fmla="*/ 94663 w 6354263"/>
              <a:gd name="connsiteY59" fmla="*/ 1615777 h 6858000"/>
              <a:gd name="connsiteX60" fmla="*/ 75954 w 6354263"/>
              <a:gd name="connsiteY60" fmla="*/ 1563678 h 6858000"/>
              <a:gd name="connsiteX61" fmla="*/ 81626 w 6354263"/>
              <a:gd name="connsiteY61" fmla="*/ 1477995 h 6858000"/>
              <a:gd name="connsiteX62" fmla="*/ 76163 w 6354263"/>
              <a:gd name="connsiteY62" fmla="*/ 1307086 h 6858000"/>
              <a:gd name="connsiteX63" fmla="*/ 81884 w 6354263"/>
              <a:gd name="connsiteY63" fmla="*/ 1168288 h 6858000"/>
              <a:gd name="connsiteX64" fmla="*/ 63947 w 6354263"/>
              <a:gd name="connsiteY64" fmla="*/ 1088484 h 6858000"/>
              <a:gd name="connsiteX65" fmla="*/ 52974 w 6354263"/>
              <a:gd name="connsiteY65" fmla="*/ 1016103 h 6858000"/>
              <a:gd name="connsiteX66" fmla="*/ 49390 w 6354263"/>
              <a:gd name="connsiteY66" fmla="*/ 896999 h 6858000"/>
              <a:gd name="connsiteX67" fmla="*/ 10557 w 6354263"/>
              <a:gd name="connsiteY67" fmla="*/ 711705 h 6858000"/>
              <a:gd name="connsiteX68" fmla="*/ 7547 w 6354263"/>
              <a:gd name="connsiteY68" fmla="*/ 619315 h 6858000"/>
              <a:gd name="connsiteX69" fmla="*/ 1367 w 6354263"/>
              <a:gd name="connsiteY69" fmla="*/ 585934 h 6858000"/>
              <a:gd name="connsiteX70" fmla="*/ 2540 w 6354263"/>
              <a:gd name="connsiteY70" fmla="*/ 525163 h 6858000"/>
              <a:gd name="connsiteX71" fmla="*/ 27257 w 6354263"/>
              <a:gd name="connsiteY71" fmla="*/ 393828 h 6858000"/>
              <a:gd name="connsiteX72" fmla="*/ 27091 w 6354263"/>
              <a:gd name="connsiteY72" fmla="*/ 353137 h 6858000"/>
              <a:gd name="connsiteX73" fmla="*/ 32637 w 6354263"/>
              <a:gd name="connsiteY73" fmla="*/ 275771 h 6858000"/>
              <a:gd name="connsiteX74" fmla="*/ 42081 w 6354263"/>
              <a:gd name="connsiteY74" fmla="*/ 236673 h 6858000"/>
              <a:gd name="connsiteX75" fmla="*/ 41149 w 6354263"/>
              <a:gd name="connsiteY75" fmla="*/ 144983 h 6858000"/>
              <a:gd name="connsiteX76" fmla="*/ 31684 w 6354263"/>
              <a:gd name="connsiteY76" fmla="*/ 33857 h 6858000"/>
              <a:gd name="connsiteX77" fmla="*/ 13714 w 6354263"/>
              <a:gd name="connsiteY77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2470 w 6354263"/>
              <a:gd name="connsiteY24" fmla="*/ 5067850 h 6858000"/>
              <a:gd name="connsiteX25" fmla="*/ 445130 w 6354263"/>
              <a:gd name="connsiteY25" fmla="*/ 5060861 h 6858000"/>
              <a:gd name="connsiteX26" fmla="*/ 443433 w 6354263"/>
              <a:gd name="connsiteY26" fmla="*/ 4993030 h 6858000"/>
              <a:gd name="connsiteX27" fmla="*/ 450164 w 6354263"/>
              <a:gd name="connsiteY27" fmla="*/ 4946844 h 6858000"/>
              <a:gd name="connsiteX28" fmla="*/ 461132 w 6354263"/>
              <a:gd name="connsiteY28" fmla="*/ 4858827 h 6858000"/>
              <a:gd name="connsiteX29" fmla="*/ 466883 w 6354263"/>
              <a:gd name="connsiteY29" fmla="*/ 4821170 h 6858000"/>
              <a:gd name="connsiteX30" fmla="*/ 466214 w 6354263"/>
              <a:gd name="connsiteY30" fmla="*/ 4584173 h 6858000"/>
              <a:gd name="connsiteX31" fmla="*/ 458077 w 6354263"/>
              <a:gd name="connsiteY31" fmla="*/ 4375228 h 6858000"/>
              <a:gd name="connsiteX32" fmla="*/ 439230 w 6354263"/>
              <a:gd name="connsiteY32" fmla="*/ 4214165 h 6858000"/>
              <a:gd name="connsiteX33" fmla="*/ 440817 w 6354263"/>
              <a:gd name="connsiteY33" fmla="*/ 4076008 h 6858000"/>
              <a:gd name="connsiteX34" fmla="*/ 428834 w 6354263"/>
              <a:gd name="connsiteY34" fmla="*/ 4033999 h 6858000"/>
              <a:gd name="connsiteX35" fmla="*/ 428566 w 6354263"/>
              <a:gd name="connsiteY35" fmla="*/ 4013953 h 6858000"/>
              <a:gd name="connsiteX36" fmla="*/ 432754 w 6354263"/>
              <a:gd name="connsiteY36" fmla="*/ 3872886 h 6858000"/>
              <a:gd name="connsiteX37" fmla="*/ 442860 w 6354263"/>
              <a:gd name="connsiteY37" fmla="*/ 3813873 h 6858000"/>
              <a:gd name="connsiteX38" fmla="*/ 453474 w 6354263"/>
              <a:gd name="connsiteY38" fmla="*/ 3738082 h 6858000"/>
              <a:gd name="connsiteX39" fmla="*/ 460631 w 6354263"/>
              <a:gd name="connsiteY39" fmla="*/ 3673397 h 6858000"/>
              <a:gd name="connsiteX40" fmla="*/ 459945 w 6354263"/>
              <a:gd name="connsiteY40" fmla="*/ 3637109 h 6858000"/>
              <a:gd name="connsiteX41" fmla="*/ 463299 w 6354263"/>
              <a:gd name="connsiteY41" fmla="*/ 3536883 h 6858000"/>
              <a:gd name="connsiteX42" fmla="*/ 484176 w 6354263"/>
              <a:gd name="connsiteY42" fmla="*/ 3295862 h 6858000"/>
              <a:gd name="connsiteX43" fmla="*/ 467153 w 6354263"/>
              <a:gd name="connsiteY43" fmla="*/ 3158586 h 6858000"/>
              <a:gd name="connsiteX44" fmla="*/ 443196 w 6354263"/>
              <a:gd name="connsiteY44" fmla="*/ 3112365 h 6858000"/>
              <a:gd name="connsiteX45" fmla="*/ 429046 w 6354263"/>
              <a:gd name="connsiteY45" fmla="*/ 3072935 h 6858000"/>
              <a:gd name="connsiteX46" fmla="*/ 404861 w 6354263"/>
              <a:gd name="connsiteY46" fmla="*/ 2958185 h 6858000"/>
              <a:gd name="connsiteX47" fmla="*/ 363244 w 6354263"/>
              <a:gd name="connsiteY47" fmla="*/ 2843952 h 6858000"/>
              <a:gd name="connsiteX48" fmla="*/ 299193 w 6354263"/>
              <a:gd name="connsiteY48" fmla="*/ 2554718 h 6858000"/>
              <a:gd name="connsiteX49" fmla="*/ 270763 w 6354263"/>
              <a:gd name="connsiteY49" fmla="*/ 2447068 h 6858000"/>
              <a:gd name="connsiteX50" fmla="*/ 274728 w 6354263"/>
              <a:gd name="connsiteY50" fmla="*/ 2423438 h 6858000"/>
              <a:gd name="connsiteX51" fmla="*/ 243390 w 6354263"/>
              <a:gd name="connsiteY51" fmla="*/ 2261920 h 6858000"/>
              <a:gd name="connsiteX52" fmla="*/ 233538 w 6354263"/>
              <a:gd name="connsiteY52" fmla="*/ 2195378 h 6858000"/>
              <a:gd name="connsiteX53" fmla="*/ 218162 w 6354263"/>
              <a:gd name="connsiteY53" fmla="*/ 2155135 h 6858000"/>
              <a:gd name="connsiteX54" fmla="*/ 215686 w 6354263"/>
              <a:gd name="connsiteY54" fmla="*/ 2118008 h 6858000"/>
              <a:gd name="connsiteX55" fmla="*/ 216653 w 6354263"/>
              <a:gd name="connsiteY55" fmla="*/ 2050531 h 6858000"/>
              <a:gd name="connsiteX56" fmla="*/ 190335 w 6354263"/>
              <a:gd name="connsiteY56" fmla="*/ 1906352 h 6858000"/>
              <a:gd name="connsiteX57" fmla="*/ 167497 w 6354263"/>
              <a:gd name="connsiteY57" fmla="*/ 1861531 h 6858000"/>
              <a:gd name="connsiteX58" fmla="*/ 122489 w 6354263"/>
              <a:gd name="connsiteY58" fmla="*/ 1732919 h 6858000"/>
              <a:gd name="connsiteX59" fmla="*/ 94663 w 6354263"/>
              <a:gd name="connsiteY59" fmla="*/ 1615777 h 6858000"/>
              <a:gd name="connsiteX60" fmla="*/ 75954 w 6354263"/>
              <a:gd name="connsiteY60" fmla="*/ 1563678 h 6858000"/>
              <a:gd name="connsiteX61" fmla="*/ 81626 w 6354263"/>
              <a:gd name="connsiteY61" fmla="*/ 1477995 h 6858000"/>
              <a:gd name="connsiteX62" fmla="*/ 76163 w 6354263"/>
              <a:gd name="connsiteY62" fmla="*/ 1307086 h 6858000"/>
              <a:gd name="connsiteX63" fmla="*/ 81884 w 6354263"/>
              <a:gd name="connsiteY63" fmla="*/ 1168288 h 6858000"/>
              <a:gd name="connsiteX64" fmla="*/ 63947 w 6354263"/>
              <a:gd name="connsiteY64" fmla="*/ 1088484 h 6858000"/>
              <a:gd name="connsiteX65" fmla="*/ 52974 w 6354263"/>
              <a:gd name="connsiteY65" fmla="*/ 1016103 h 6858000"/>
              <a:gd name="connsiteX66" fmla="*/ 49390 w 6354263"/>
              <a:gd name="connsiteY66" fmla="*/ 896999 h 6858000"/>
              <a:gd name="connsiteX67" fmla="*/ 10557 w 6354263"/>
              <a:gd name="connsiteY67" fmla="*/ 711705 h 6858000"/>
              <a:gd name="connsiteX68" fmla="*/ 7547 w 6354263"/>
              <a:gd name="connsiteY68" fmla="*/ 619315 h 6858000"/>
              <a:gd name="connsiteX69" fmla="*/ 1367 w 6354263"/>
              <a:gd name="connsiteY69" fmla="*/ 585934 h 6858000"/>
              <a:gd name="connsiteX70" fmla="*/ 2540 w 6354263"/>
              <a:gd name="connsiteY70" fmla="*/ 525163 h 6858000"/>
              <a:gd name="connsiteX71" fmla="*/ 27257 w 6354263"/>
              <a:gd name="connsiteY71" fmla="*/ 393828 h 6858000"/>
              <a:gd name="connsiteX72" fmla="*/ 27091 w 6354263"/>
              <a:gd name="connsiteY72" fmla="*/ 353137 h 6858000"/>
              <a:gd name="connsiteX73" fmla="*/ 42081 w 6354263"/>
              <a:gd name="connsiteY73" fmla="*/ 236673 h 6858000"/>
              <a:gd name="connsiteX74" fmla="*/ 41149 w 6354263"/>
              <a:gd name="connsiteY74" fmla="*/ 144983 h 6858000"/>
              <a:gd name="connsiteX75" fmla="*/ 31684 w 6354263"/>
              <a:gd name="connsiteY75" fmla="*/ 33857 h 6858000"/>
              <a:gd name="connsiteX76" fmla="*/ 13714 w 6354263"/>
              <a:gd name="connsiteY76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2470 w 6354263"/>
              <a:gd name="connsiteY24" fmla="*/ 5067850 h 6858000"/>
              <a:gd name="connsiteX25" fmla="*/ 445130 w 6354263"/>
              <a:gd name="connsiteY25" fmla="*/ 5060861 h 6858000"/>
              <a:gd name="connsiteX26" fmla="*/ 443433 w 6354263"/>
              <a:gd name="connsiteY26" fmla="*/ 4993030 h 6858000"/>
              <a:gd name="connsiteX27" fmla="*/ 450164 w 6354263"/>
              <a:gd name="connsiteY27" fmla="*/ 4946844 h 6858000"/>
              <a:gd name="connsiteX28" fmla="*/ 461132 w 6354263"/>
              <a:gd name="connsiteY28" fmla="*/ 4858827 h 6858000"/>
              <a:gd name="connsiteX29" fmla="*/ 466883 w 6354263"/>
              <a:gd name="connsiteY29" fmla="*/ 4821170 h 6858000"/>
              <a:gd name="connsiteX30" fmla="*/ 466214 w 6354263"/>
              <a:gd name="connsiteY30" fmla="*/ 4584173 h 6858000"/>
              <a:gd name="connsiteX31" fmla="*/ 458077 w 6354263"/>
              <a:gd name="connsiteY31" fmla="*/ 4375228 h 6858000"/>
              <a:gd name="connsiteX32" fmla="*/ 439230 w 6354263"/>
              <a:gd name="connsiteY32" fmla="*/ 4214165 h 6858000"/>
              <a:gd name="connsiteX33" fmla="*/ 440817 w 6354263"/>
              <a:gd name="connsiteY33" fmla="*/ 4076008 h 6858000"/>
              <a:gd name="connsiteX34" fmla="*/ 428834 w 6354263"/>
              <a:gd name="connsiteY34" fmla="*/ 4033999 h 6858000"/>
              <a:gd name="connsiteX35" fmla="*/ 428566 w 6354263"/>
              <a:gd name="connsiteY35" fmla="*/ 4013953 h 6858000"/>
              <a:gd name="connsiteX36" fmla="*/ 432754 w 6354263"/>
              <a:gd name="connsiteY36" fmla="*/ 3872886 h 6858000"/>
              <a:gd name="connsiteX37" fmla="*/ 442860 w 6354263"/>
              <a:gd name="connsiteY37" fmla="*/ 3813873 h 6858000"/>
              <a:gd name="connsiteX38" fmla="*/ 453474 w 6354263"/>
              <a:gd name="connsiteY38" fmla="*/ 3738082 h 6858000"/>
              <a:gd name="connsiteX39" fmla="*/ 460631 w 6354263"/>
              <a:gd name="connsiteY39" fmla="*/ 3673397 h 6858000"/>
              <a:gd name="connsiteX40" fmla="*/ 459945 w 6354263"/>
              <a:gd name="connsiteY40" fmla="*/ 3637109 h 6858000"/>
              <a:gd name="connsiteX41" fmla="*/ 463299 w 6354263"/>
              <a:gd name="connsiteY41" fmla="*/ 3536883 h 6858000"/>
              <a:gd name="connsiteX42" fmla="*/ 484176 w 6354263"/>
              <a:gd name="connsiteY42" fmla="*/ 3295862 h 6858000"/>
              <a:gd name="connsiteX43" fmla="*/ 467153 w 6354263"/>
              <a:gd name="connsiteY43" fmla="*/ 3158586 h 6858000"/>
              <a:gd name="connsiteX44" fmla="*/ 443196 w 6354263"/>
              <a:gd name="connsiteY44" fmla="*/ 3112365 h 6858000"/>
              <a:gd name="connsiteX45" fmla="*/ 429046 w 6354263"/>
              <a:gd name="connsiteY45" fmla="*/ 3072935 h 6858000"/>
              <a:gd name="connsiteX46" fmla="*/ 404861 w 6354263"/>
              <a:gd name="connsiteY46" fmla="*/ 2958185 h 6858000"/>
              <a:gd name="connsiteX47" fmla="*/ 363244 w 6354263"/>
              <a:gd name="connsiteY47" fmla="*/ 2843952 h 6858000"/>
              <a:gd name="connsiteX48" fmla="*/ 299193 w 6354263"/>
              <a:gd name="connsiteY48" fmla="*/ 2554718 h 6858000"/>
              <a:gd name="connsiteX49" fmla="*/ 270763 w 6354263"/>
              <a:gd name="connsiteY49" fmla="*/ 2447068 h 6858000"/>
              <a:gd name="connsiteX50" fmla="*/ 274728 w 6354263"/>
              <a:gd name="connsiteY50" fmla="*/ 2423438 h 6858000"/>
              <a:gd name="connsiteX51" fmla="*/ 243390 w 6354263"/>
              <a:gd name="connsiteY51" fmla="*/ 2261920 h 6858000"/>
              <a:gd name="connsiteX52" fmla="*/ 233538 w 6354263"/>
              <a:gd name="connsiteY52" fmla="*/ 2195378 h 6858000"/>
              <a:gd name="connsiteX53" fmla="*/ 218162 w 6354263"/>
              <a:gd name="connsiteY53" fmla="*/ 2155135 h 6858000"/>
              <a:gd name="connsiteX54" fmla="*/ 215686 w 6354263"/>
              <a:gd name="connsiteY54" fmla="*/ 2118008 h 6858000"/>
              <a:gd name="connsiteX55" fmla="*/ 216653 w 6354263"/>
              <a:gd name="connsiteY55" fmla="*/ 2050531 h 6858000"/>
              <a:gd name="connsiteX56" fmla="*/ 190335 w 6354263"/>
              <a:gd name="connsiteY56" fmla="*/ 1906352 h 6858000"/>
              <a:gd name="connsiteX57" fmla="*/ 167497 w 6354263"/>
              <a:gd name="connsiteY57" fmla="*/ 1861531 h 6858000"/>
              <a:gd name="connsiteX58" fmla="*/ 122489 w 6354263"/>
              <a:gd name="connsiteY58" fmla="*/ 1732919 h 6858000"/>
              <a:gd name="connsiteX59" fmla="*/ 94663 w 6354263"/>
              <a:gd name="connsiteY59" fmla="*/ 1615777 h 6858000"/>
              <a:gd name="connsiteX60" fmla="*/ 75954 w 6354263"/>
              <a:gd name="connsiteY60" fmla="*/ 1563678 h 6858000"/>
              <a:gd name="connsiteX61" fmla="*/ 81626 w 6354263"/>
              <a:gd name="connsiteY61" fmla="*/ 1477995 h 6858000"/>
              <a:gd name="connsiteX62" fmla="*/ 76163 w 6354263"/>
              <a:gd name="connsiteY62" fmla="*/ 1307086 h 6858000"/>
              <a:gd name="connsiteX63" fmla="*/ 81884 w 6354263"/>
              <a:gd name="connsiteY63" fmla="*/ 1168288 h 6858000"/>
              <a:gd name="connsiteX64" fmla="*/ 63947 w 6354263"/>
              <a:gd name="connsiteY64" fmla="*/ 1088484 h 6858000"/>
              <a:gd name="connsiteX65" fmla="*/ 52974 w 6354263"/>
              <a:gd name="connsiteY65" fmla="*/ 1016103 h 6858000"/>
              <a:gd name="connsiteX66" fmla="*/ 49390 w 6354263"/>
              <a:gd name="connsiteY66" fmla="*/ 896999 h 6858000"/>
              <a:gd name="connsiteX67" fmla="*/ 10557 w 6354263"/>
              <a:gd name="connsiteY67" fmla="*/ 711705 h 6858000"/>
              <a:gd name="connsiteX68" fmla="*/ 7547 w 6354263"/>
              <a:gd name="connsiteY68" fmla="*/ 619315 h 6858000"/>
              <a:gd name="connsiteX69" fmla="*/ 1367 w 6354263"/>
              <a:gd name="connsiteY69" fmla="*/ 585934 h 6858000"/>
              <a:gd name="connsiteX70" fmla="*/ 2540 w 6354263"/>
              <a:gd name="connsiteY70" fmla="*/ 525163 h 6858000"/>
              <a:gd name="connsiteX71" fmla="*/ 27257 w 6354263"/>
              <a:gd name="connsiteY71" fmla="*/ 393828 h 6858000"/>
              <a:gd name="connsiteX72" fmla="*/ 42081 w 6354263"/>
              <a:gd name="connsiteY72" fmla="*/ 236673 h 6858000"/>
              <a:gd name="connsiteX73" fmla="*/ 41149 w 6354263"/>
              <a:gd name="connsiteY73" fmla="*/ 144983 h 6858000"/>
              <a:gd name="connsiteX74" fmla="*/ 31684 w 6354263"/>
              <a:gd name="connsiteY74" fmla="*/ 33857 h 6858000"/>
              <a:gd name="connsiteX75" fmla="*/ 13714 w 6354263"/>
              <a:gd name="connsiteY75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2470 w 6354263"/>
              <a:gd name="connsiteY24" fmla="*/ 5067850 h 6858000"/>
              <a:gd name="connsiteX25" fmla="*/ 445130 w 6354263"/>
              <a:gd name="connsiteY25" fmla="*/ 5060861 h 6858000"/>
              <a:gd name="connsiteX26" fmla="*/ 443433 w 6354263"/>
              <a:gd name="connsiteY26" fmla="*/ 4993030 h 6858000"/>
              <a:gd name="connsiteX27" fmla="*/ 450164 w 6354263"/>
              <a:gd name="connsiteY27" fmla="*/ 4946844 h 6858000"/>
              <a:gd name="connsiteX28" fmla="*/ 461132 w 6354263"/>
              <a:gd name="connsiteY28" fmla="*/ 4858827 h 6858000"/>
              <a:gd name="connsiteX29" fmla="*/ 466883 w 6354263"/>
              <a:gd name="connsiteY29" fmla="*/ 4821170 h 6858000"/>
              <a:gd name="connsiteX30" fmla="*/ 466214 w 6354263"/>
              <a:gd name="connsiteY30" fmla="*/ 4584173 h 6858000"/>
              <a:gd name="connsiteX31" fmla="*/ 458077 w 6354263"/>
              <a:gd name="connsiteY31" fmla="*/ 4375228 h 6858000"/>
              <a:gd name="connsiteX32" fmla="*/ 439230 w 6354263"/>
              <a:gd name="connsiteY32" fmla="*/ 4214165 h 6858000"/>
              <a:gd name="connsiteX33" fmla="*/ 440817 w 6354263"/>
              <a:gd name="connsiteY33" fmla="*/ 4076008 h 6858000"/>
              <a:gd name="connsiteX34" fmla="*/ 428834 w 6354263"/>
              <a:gd name="connsiteY34" fmla="*/ 4033999 h 6858000"/>
              <a:gd name="connsiteX35" fmla="*/ 428566 w 6354263"/>
              <a:gd name="connsiteY35" fmla="*/ 4013953 h 6858000"/>
              <a:gd name="connsiteX36" fmla="*/ 432754 w 6354263"/>
              <a:gd name="connsiteY36" fmla="*/ 3872886 h 6858000"/>
              <a:gd name="connsiteX37" fmla="*/ 442860 w 6354263"/>
              <a:gd name="connsiteY37" fmla="*/ 3813873 h 6858000"/>
              <a:gd name="connsiteX38" fmla="*/ 453474 w 6354263"/>
              <a:gd name="connsiteY38" fmla="*/ 3738082 h 6858000"/>
              <a:gd name="connsiteX39" fmla="*/ 460631 w 6354263"/>
              <a:gd name="connsiteY39" fmla="*/ 3673397 h 6858000"/>
              <a:gd name="connsiteX40" fmla="*/ 459945 w 6354263"/>
              <a:gd name="connsiteY40" fmla="*/ 3637109 h 6858000"/>
              <a:gd name="connsiteX41" fmla="*/ 463299 w 6354263"/>
              <a:gd name="connsiteY41" fmla="*/ 3536883 h 6858000"/>
              <a:gd name="connsiteX42" fmla="*/ 484176 w 6354263"/>
              <a:gd name="connsiteY42" fmla="*/ 3295862 h 6858000"/>
              <a:gd name="connsiteX43" fmla="*/ 467153 w 6354263"/>
              <a:gd name="connsiteY43" fmla="*/ 3158586 h 6858000"/>
              <a:gd name="connsiteX44" fmla="*/ 443196 w 6354263"/>
              <a:gd name="connsiteY44" fmla="*/ 3112365 h 6858000"/>
              <a:gd name="connsiteX45" fmla="*/ 429046 w 6354263"/>
              <a:gd name="connsiteY45" fmla="*/ 3072935 h 6858000"/>
              <a:gd name="connsiteX46" fmla="*/ 404861 w 6354263"/>
              <a:gd name="connsiteY46" fmla="*/ 2958185 h 6858000"/>
              <a:gd name="connsiteX47" fmla="*/ 363244 w 6354263"/>
              <a:gd name="connsiteY47" fmla="*/ 2843952 h 6858000"/>
              <a:gd name="connsiteX48" fmla="*/ 299193 w 6354263"/>
              <a:gd name="connsiteY48" fmla="*/ 2554718 h 6858000"/>
              <a:gd name="connsiteX49" fmla="*/ 270763 w 6354263"/>
              <a:gd name="connsiteY49" fmla="*/ 2447068 h 6858000"/>
              <a:gd name="connsiteX50" fmla="*/ 274728 w 6354263"/>
              <a:gd name="connsiteY50" fmla="*/ 2423438 h 6858000"/>
              <a:gd name="connsiteX51" fmla="*/ 243390 w 6354263"/>
              <a:gd name="connsiteY51" fmla="*/ 2261920 h 6858000"/>
              <a:gd name="connsiteX52" fmla="*/ 233538 w 6354263"/>
              <a:gd name="connsiteY52" fmla="*/ 2195378 h 6858000"/>
              <a:gd name="connsiteX53" fmla="*/ 218162 w 6354263"/>
              <a:gd name="connsiteY53" fmla="*/ 2155135 h 6858000"/>
              <a:gd name="connsiteX54" fmla="*/ 215686 w 6354263"/>
              <a:gd name="connsiteY54" fmla="*/ 2118008 h 6858000"/>
              <a:gd name="connsiteX55" fmla="*/ 216653 w 6354263"/>
              <a:gd name="connsiteY55" fmla="*/ 2050531 h 6858000"/>
              <a:gd name="connsiteX56" fmla="*/ 190335 w 6354263"/>
              <a:gd name="connsiteY56" fmla="*/ 1906352 h 6858000"/>
              <a:gd name="connsiteX57" fmla="*/ 167497 w 6354263"/>
              <a:gd name="connsiteY57" fmla="*/ 1861531 h 6858000"/>
              <a:gd name="connsiteX58" fmla="*/ 122489 w 6354263"/>
              <a:gd name="connsiteY58" fmla="*/ 1732919 h 6858000"/>
              <a:gd name="connsiteX59" fmla="*/ 94663 w 6354263"/>
              <a:gd name="connsiteY59" fmla="*/ 1615777 h 6858000"/>
              <a:gd name="connsiteX60" fmla="*/ 75954 w 6354263"/>
              <a:gd name="connsiteY60" fmla="*/ 1563678 h 6858000"/>
              <a:gd name="connsiteX61" fmla="*/ 81626 w 6354263"/>
              <a:gd name="connsiteY61" fmla="*/ 1477995 h 6858000"/>
              <a:gd name="connsiteX62" fmla="*/ 76163 w 6354263"/>
              <a:gd name="connsiteY62" fmla="*/ 1307086 h 6858000"/>
              <a:gd name="connsiteX63" fmla="*/ 81884 w 6354263"/>
              <a:gd name="connsiteY63" fmla="*/ 1168288 h 6858000"/>
              <a:gd name="connsiteX64" fmla="*/ 63947 w 6354263"/>
              <a:gd name="connsiteY64" fmla="*/ 1088484 h 6858000"/>
              <a:gd name="connsiteX65" fmla="*/ 52974 w 6354263"/>
              <a:gd name="connsiteY65" fmla="*/ 1016103 h 6858000"/>
              <a:gd name="connsiteX66" fmla="*/ 49390 w 6354263"/>
              <a:gd name="connsiteY66" fmla="*/ 896999 h 6858000"/>
              <a:gd name="connsiteX67" fmla="*/ 10557 w 6354263"/>
              <a:gd name="connsiteY67" fmla="*/ 711705 h 6858000"/>
              <a:gd name="connsiteX68" fmla="*/ 7547 w 6354263"/>
              <a:gd name="connsiteY68" fmla="*/ 619315 h 6858000"/>
              <a:gd name="connsiteX69" fmla="*/ 1367 w 6354263"/>
              <a:gd name="connsiteY69" fmla="*/ 585934 h 6858000"/>
              <a:gd name="connsiteX70" fmla="*/ 2540 w 6354263"/>
              <a:gd name="connsiteY70" fmla="*/ 525163 h 6858000"/>
              <a:gd name="connsiteX71" fmla="*/ 27257 w 6354263"/>
              <a:gd name="connsiteY71" fmla="*/ 393828 h 6858000"/>
              <a:gd name="connsiteX72" fmla="*/ 42081 w 6354263"/>
              <a:gd name="connsiteY72" fmla="*/ 236673 h 6858000"/>
              <a:gd name="connsiteX73" fmla="*/ 41149 w 6354263"/>
              <a:gd name="connsiteY73" fmla="*/ 144983 h 6858000"/>
              <a:gd name="connsiteX74" fmla="*/ 31684 w 6354263"/>
              <a:gd name="connsiteY74" fmla="*/ 33857 h 6858000"/>
              <a:gd name="connsiteX75" fmla="*/ 13714 w 6354263"/>
              <a:gd name="connsiteY75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2470 w 6354263"/>
              <a:gd name="connsiteY24" fmla="*/ 5067850 h 6858000"/>
              <a:gd name="connsiteX25" fmla="*/ 445130 w 6354263"/>
              <a:gd name="connsiteY25" fmla="*/ 5060861 h 6858000"/>
              <a:gd name="connsiteX26" fmla="*/ 443433 w 6354263"/>
              <a:gd name="connsiteY26" fmla="*/ 4993030 h 6858000"/>
              <a:gd name="connsiteX27" fmla="*/ 450164 w 6354263"/>
              <a:gd name="connsiteY27" fmla="*/ 4946844 h 6858000"/>
              <a:gd name="connsiteX28" fmla="*/ 461132 w 6354263"/>
              <a:gd name="connsiteY28" fmla="*/ 4858827 h 6858000"/>
              <a:gd name="connsiteX29" fmla="*/ 466883 w 6354263"/>
              <a:gd name="connsiteY29" fmla="*/ 4821170 h 6858000"/>
              <a:gd name="connsiteX30" fmla="*/ 466214 w 6354263"/>
              <a:gd name="connsiteY30" fmla="*/ 4584173 h 6858000"/>
              <a:gd name="connsiteX31" fmla="*/ 458077 w 6354263"/>
              <a:gd name="connsiteY31" fmla="*/ 4375228 h 6858000"/>
              <a:gd name="connsiteX32" fmla="*/ 439230 w 6354263"/>
              <a:gd name="connsiteY32" fmla="*/ 4214165 h 6858000"/>
              <a:gd name="connsiteX33" fmla="*/ 440817 w 6354263"/>
              <a:gd name="connsiteY33" fmla="*/ 4076008 h 6858000"/>
              <a:gd name="connsiteX34" fmla="*/ 428834 w 6354263"/>
              <a:gd name="connsiteY34" fmla="*/ 4033999 h 6858000"/>
              <a:gd name="connsiteX35" fmla="*/ 428566 w 6354263"/>
              <a:gd name="connsiteY35" fmla="*/ 4013953 h 6858000"/>
              <a:gd name="connsiteX36" fmla="*/ 432754 w 6354263"/>
              <a:gd name="connsiteY36" fmla="*/ 3872886 h 6858000"/>
              <a:gd name="connsiteX37" fmla="*/ 442860 w 6354263"/>
              <a:gd name="connsiteY37" fmla="*/ 3813873 h 6858000"/>
              <a:gd name="connsiteX38" fmla="*/ 453474 w 6354263"/>
              <a:gd name="connsiteY38" fmla="*/ 3738082 h 6858000"/>
              <a:gd name="connsiteX39" fmla="*/ 460631 w 6354263"/>
              <a:gd name="connsiteY39" fmla="*/ 3673397 h 6858000"/>
              <a:gd name="connsiteX40" fmla="*/ 459945 w 6354263"/>
              <a:gd name="connsiteY40" fmla="*/ 3637109 h 6858000"/>
              <a:gd name="connsiteX41" fmla="*/ 463299 w 6354263"/>
              <a:gd name="connsiteY41" fmla="*/ 3536883 h 6858000"/>
              <a:gd name="connsiteX42" fmla="*/ 484176 w 6354263"/>
              <a:gd name="connsiteY42" fmla="*/ 3295862 h 6858000"/>
              <a:gd name="connsiteX43" fmla="*/ 467153 w 6354263"/>
              <a:gd name="connsiteY43" fmla="*/ 3158586 h 6858000"/>
              <a:gd name="connsiteX44" fmla="*/ 443196 w 6354263"/>
              <a:gd name="connsiteY44" fmla="*/ 3112365 h 6858000"/>
              <a:gd name="connsiteX45" fmla="*/ 429046 w 6354263"/>
              <a:gd name="connsiteY45" fmla="*/ 3072935 h 6858000"/>
              <a:gd name="connsiteX46" fmla="*/ 404861 w 6354263"/>
              <a:gd name="connsiteY46" fmla="*/ 2958185 h 6858000"/>
              <a:gd name="connsiteX47" fmla="*/ 363244 w 6354263"/>
              <a:gd name="connsiteY47" fmla="*/ 2843952 h 6858000"/>
              <a:gd name="connsiteX48" fmla="*/ 299193 w 6354263"/>
              <a:gd name="connsiteY48" fmla="*/ 2554718 h 6858000"/>
              <a:gd name="connsiteX49" fmla="*/ 270763 w 6354263"/>
              <a:gd name="connsiteY49" fmla="*/ 2447068 h 6858000"/>
              <a:gd name="connsiteX50" fmla="*/ 274728 w 6354263"/>
              <a:gd name="connsiteY50" fmla="*/ 2423438 h 6858000"/>
              <a:gd name="connsiteX51" fmla="*/ 243390 w 6354263"/>
              <a:gd name="connsiteY51" fmla="*/ 2261920 h 6858000"/>
              <a:gd name="connsiteX52" fmla="*/ 233538 w 6354263"/>
              <a:gd name="connsiteY52" fmla="*/ 2195378 h 6858000"/>
              <a:gd name="connsiteX53" fmla="*/ 218162 w 6354263"/>
              <a:gd name="connsiteY53" fmla="*/ 2155135 h 6858000"/>
              <a:gd name="connsiteX54" fmla="*/ 215686 w 6354263"/>
              <a:gd name="connsiteY54" fmla="*/ 2118008 h 6858000"/>
              <a:gd name="connsiteX55" fmla="*/ 216653 w 6354263"/>
              <a:gd name="connsiteY55" fmla="*/ 2050531 h 6858000"/>
              <a:gd name="connsiteX56" fmla="*/ 190335 w 6354263"/>
              <a:gd name="connsiteY56" fmla="*/ 1906352 h 6858000"/>
              <a:gd name="connsiteX57" fmla="*/ 167497 w 6354263"/>
              <a:gd name="connsiteY57" fmla="*/ 1861531 h 6858000"/>
              <a:gd name="connsiteX58" fmla="*/ 122489 w 6354263"/>
              <a:gd name="connsiteY58" fmla="*/ 1732919 h 6858000"/>
              <a:gd name="connsiteX59" fmla="*/ 94663 w 6354263"/>
              <a:gd name="connsiteY59" fmla="*/ 1615777 h 6858000"/>
              <a:gd name="connsiteX60" fmla="*/ 75954 w 6354263"/>
              <a:gd name="connsiteY60" fmla="*/ 1563678 h 6858000"/>
              <a:gd name="connsiteX61" fmla="*/ 81626 w 6354263"/>
              <a:gd name="connsiteY61" fmla="*/ 1477995 h 6858000"/>
              <a:gd name="connsiteX62" fmla="*/ 76163 w 6354263"/>
              <a:gd name="connsiteY62" fmla="*/ 1307086 h 6858000"/>
              <a:gd name="connsiteX63" fmla="*/ 81884 w 6354263"/>
              <a:gd name="connsiteY63" fmla="*/ 1168288 h 6858000"/>
              <a:gd name="connsiteX64" fmla="*/ 63947 w 6354263"/>
              <a:gd name="connsiteY64" fmla="*/ 1088484 h 6858000"/>
              <a:gd name="connsiteX65" fmla="*/ 52974 w 6354263"/>
              <a:gd name="connsiteY65" fmla="*/ 1016103 h 6858000"/>
              <a:gd name="connsiteX66" fmla="*/ 49390 w 6354263"/>
              <a:gd name="connsiteY66" fmla="*/ 896999 h 6858000"/>
              <a:gd name="connsiteX67" fmla="*/ 10557 w 6354263"/>
              <a:gd name="connsiteY67" fmla="*/ 711705 h 6858000"/>
              <a:gd name="connsiteX68" fmla="*/ 7547 w 6354263"/>
              <a:gd name="connsiteY68" fmla="*/ 619315 h 6858000"/>
              <a:gd name="connsiteX69" fmla="*/ 1367 w 6354263"/>
              <a:gd name="connsiteY69" fmla="*/ 585934 h 6858000"/>
              <a:gd name="connsiteX70" fmla="*/ 2540 w 6354263"/>
              <a:gd name="connsiteY70" fmla="*/ 525163 h 6858000"/>
              <a:gd name="connsiteX71" fmla="*/ 27257 w 6354263"/>
              <a:gd name="connsiteY71" fmla="*/ 393828 h 6858000"/>
              <a:gd name="connsiteX72" fmla="*/ 42081 w 6354263"/>
              <a:gd name="connsiteY72" fmla="*/ 236673 h 6858000"/>
              <a:gd name="connsiteX73" fmla="*/ 41149 w 6354263"/>
              <a:gd name="connsiteY73" fmla="*/ 144983 h 6858000"/>
              <a:gd name="connsiteX74" fmla="*/ 31684 w 6354263"/>
              <a:gd name="connsiteY74" fmla="*/ 33857 h 6858000"/>
              <a:gd name="connsiteX75" fmla="*/ 13714 w 6354263"/>
              <a:gd name="connsiteY75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2470 w 6354263"/>
              <a:gd name="connsiteY24" fmla="*/ 5067850 h 6858000"/>
              <a:gd name="connsiteX25" fmla="*/ 445130 w 6354263"/>
              <a:gd name="connsiteY25" fmla="*/ 5060861 h 6858000"/>
              <a:gd name="connsiteX26" fmla="*/ 443433 w 6354263"/>
              <a:gd name="connsiteY26" fmla="*/ 4993030 h 6858000"/>
              <a:gd name="connsiteX27" fmla="*/ 450164 w 6354263"/>
              <a:gd name="connsiteY27" fmla="*/ 4946844 h 6858000"/>
              <a:gd name="connsiteX28" fmla="*/ 461132 w 6354263"/>
              <a:gd name="connsiteY28" fmla="*/ 4858827 h 6858000"/>
              <a:gd name="connsiteX29" fmla="*/ 466883 w 6354263"/>
              <a:gd name="connsiteY29" fmla="*/ 4821170 h 6858000"/>
              <a:gd name="connsiteX30" fmla="*/ 466214 w 6354263"/>
              <a:gd name="connsiteY30" fmla="*/ 4584173 h 6858000"/>
              <a:gd name="connsiteX31" fmla="*/ 458077 w 6354263"/>
              <a:gd name="connsiteY31" fmla="*/ 4375228 h 6858000"/>
              <a:gd name="connsiteX32" fmla="*/ 439230 w 6354263"/>
              <a:gd name="connsiteY32" fmla="*/ 4214165 h 6858000"/>
              <a:gd name="connsiteX33" fmla="*/ 440817 w 6354263"/>
              <a:gd name="connsiteY33" fmla="*/ 4076008 h 6858000"/>
              <a:gd name="connsiteX34" fmla="*/ 428834 w 6354263"/>
              <a:gd name="connsiteY34" fmla="*/ 4033999 h 6858000"/>
              <a:gd name="connsiteX35" fmla="*/ 428566 w 6354263"/>
              <a:gd name="connsiteY35" fmla="*/ 4013953 h 6858000"/>
              <a:gd name="connsiteX36" fmla="*/ 432754 w 6354263"/>
              <a:gd name="connsiteY36" fmla="*/ 3872886 h 6858000"/>
              <a:gd name="connsiteX37" fmla="*/ 442860 w 6354263"/>
              <a:gd name="connsiteY37" fmla="*/ 3813873 h 6858000"/>
              <a:gd name="connsiteX38" fmla="*/ 453474 w 6354263"/>
              <a:gd name="connsiteY38" fmla="*/ 3738082 h 6858000"/>
              <a:gd name="connsiteX39" fmla="*/ 460631 w 6354263"/>
              <a:gd name="connsiteY39" fmla="*/ 3673397 h 6858000"/>
              <a:gd name="connsiteX40" fmla="*/ 459945 w 6354263"/>
              <a:gd name="connsiteY40" fmla="*/ 3637109 h 6858000"/>
              <a:gd name="connsiteX41" fmla="*/ 463299 w 6354263"/>
              <a:gd name="connsiteY41" fmla="*/ 3536883 h 6858000"/>
              <a:gd name="connsiteX42" fmla="*/ 484176 w 6354263"/>
              <a:gd name="connsiteY42" fmla="*/ 3295862 h 6858000"/>
              <a:gd name="connsiteX43" fmla="*/ 467153 w 6354263"/>
              <a:gd name="connsiteY43" fmla="*/ 3158586 h 6858000"/>
              <a:gd name="connsiteX44" fmla="*/ 443196 w 6354263"/>
              <a:gd name="connsiteY44" fmla="*/ 3112365 h 6858000"/>
              <a:gd name="connsiteX45" fmla="*/ 429046 w 6354263"/>
              <a:gd name="connsiteY45" fmla="*/ 3072935 h 6858000"/>
              <a:gd name="connsiteX46" fmla="*/ 404861 w 6354263"/>
              <a:gd name="connsiteY46" fmla="*/ 2958185 h 6858000"/>
              <a:gd name="connsiteX47" fmla="*/ 363244 w 6354263"/>
              <a:gd name="connsiteY47" fmla="*/ 2843952 h 6858000"/>
              <a:gd name="connsiteX48" fmla="*/ 299193 w 6354263"/>
              <a:gd name="connsiteY48" fmla="*/ 2554718 h 6858000"/>
              <a:gd name="connsiteX49" fmla="*/ 270763 w 6354263"/>
              <a:gd name="connsiteY49" fmla="*/ 2447068 h 6858000"/>
              <a:gd name="connsiteX50" fmla="*/ 274728 w 6354263"/>
              <a:gd name="connsiteY50" fmla="*/ 2423438 h 6858000"/>
              <a:gd name="connsiteX51" fmla="*/ 243390 w 6354263"/>
              <a:gd name="connsiteY51" fmla="*/ 2261920 h 6858000"/>
              <a:gd name="connsiteX52" fmla="*/ 218162 w 6354263"/>
              <a:gd name="connsiteY52" fmla="*/ 2155135 h 6858000"/>
              <a:gd name="connsiteX53" fmla="*/ 215686 w 6354263"/>
              <a:gd name="connsiteY53" fmla="*/ 2118008 h 6858000"/>
              <a:gd name="connsiteX54" fmla="*/ 216653 w 6354263"/>
              <a:gd name="connsiteY54" fmla="*/ 2050531 h 6858000"/>
              <a:gd name="connsiteX55" fmla="*/ 190335 w 6354263"/>
              <a:gd name="connsiteY55" fmla="*/ 1906352 h 6858000"/>
              <a:gd name="connsiteX56" fmla="*/ 167497 w 6354263"/>
              <a:gd name="connsiteY56" fmla="*/ 1861531 h 6858000"/>
              <a:gd name="connsiteX57" fmla="*/ 122489 w 6354263"/>
              <a:gd name="connsiteY57" fmla="*/ 1732919 h 6858000"/>
              <a:gd name="connsiteX58" fmla="*/ 94663 w 6354263"/>
              <a:gd name="connsiteY58" fmla="*/ 1615777 h 6858000"/>
              <a:gd name="connsiteX59" fmla="*/ 75954 w 6354263"/>
              <a:gd name="connsiteY59" fmla="*/ 1563678 h 6858000"/>
              <a:gd name="connsiteX60" fmla="*/ 81626 w 6354263"/>
              <a:gd name="connsiteY60" fmla="*/ 1477995 h 6858000"/>
              <a:gd name="connsiteX61" fmla="*/ 76163 w 6354263"/>
              <a:gd name="connsiteY61" fmla="*/ 1307086 h 6858000"/>
              <a:gd name="connsiteX62" fmla="*/ 81884 w 6354263"/>
              <a:gd name="connsiteY62" fmla="*/ 1168288 h 6858000"/>
              <a:gd name="connsiteX63" fmla="*/ 63947 w 6354263"/>
              <a:gd name="connsiteY63" fmla="*/ 1088484 h 6858000"/>
              <a:gd name="connsiteX64" fmla="*/ 52974 w 6354263"/>
              <a:gd name="connsiteY64" fmla="*/ 1016103 h 6858000"/>
              <a:gd name="connsiteX65" fmla="*/ 49390 w 6354263"/>
              <a:gd name="connsiteY65" fmla="*/ 896999 h 6858000"/>
              <a:gd name="connsiteX66" fmla="*/ 10557 w 6354263"/>
              <a:gd name="connsiteY66" fmla="*/ 711705 h 6858000"/>
              <a:gd name="connsiteX67" fmla="*/ 7547 w 6354263"/>
              <a:gd name="connsiteY67" fmla="*/ 619315 h 6858000"/>
              <a:gd name="connsiteX68" fmla="*/ 1367 w 6354263"/>
              <a:gd name="connsiteY68" fmla="*/ 585934 h 6858000"/>
              <a:gd name="connsiteX69" fmla="*/ 2540 w 6354263"/>
              <a:gd name="connsiteY69" fmla="*/ 525163 h 6858000"/>
              <a:gd name="connsiteX70" fmla="*/ 27257 w 6354263"/>
              <a:gd name="connsiteY70" fmla="*/ 393828 h 6858000"/>
              <a:gd name="connsiteX71" fmla="*/ 42081 w 6354263"/>
              <a:gd name="connsiteY71" fmla="*/ 236673 h 6858000"/>
              <a:gd name="connsiteX72" fmla="*/ 41149 w 6354263"/>
              <a:gd name="connsiteY72" fmla="*/ 144983 h 6858000"/>
              <a:gd name="connsiteX73" fmla="*/ 31684 w 6354263"/>
              <a:gd name="connsiteY73" fmla="*/ 33857 h 6858000"/>
              <a:gd name="connsiteX74" fmla="*/ 13714 w 6354263"/>
              <a:gd name="connsiteY74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2470 w 6354263"/>
              <a:gd name="connsiteY24" fmla="*/ 5067850 h 6858000"/>
              <a:gd name="connsiteX25" fmla="*/ 445130 w 6354263"/>
              <a:gd name="connsiteY25" fmla="*/ 5060861 h 6858000"/>
              <a:gd name="connsiteX26" fmla="*/ 443433 w 6354263"/>
              <a:gd name="connsiteY26" fmla="*/ 4993030 h 6858000"/>
              <a:gd name="connsiteX27" fmla="*/ 450164 w 6354263"/>
              <a:gd name="connsiteY27" fmla="*/ 4946844 h 6858000"/>
              <a:gd name="connsiteX28" fmla="*/ 461132 w 6354263"/>
              <a:gd name="connsiteY28" fmla="*/ 4858827 h 6858000"/>
              <a:gd name="connsiteX29" fmla="*/ 466883 w 6354263"/>
              <a:gd name="connsiteY29" fmla="*/ 4821170 h 6858000"/>
              <a:gd name="connsiteX30" fmla="*/ 466214 w 6354263"/>
              <a:gd name="connsiteY30" fmla="*/ 4584173 h 6858000"/>
              <a:gd name="connsiteX31" fmla="*/ 458077 w 6354263"/>
              <a:gd name="connsiteY31" fmla="*/ 4375228 h 6858000"/>
              <a:gd name="connsiteX32" fmla="*/ 439230 w 6354263"/>
              <a:gd name="connsiteY32" fmla="*/ 4214165 h 6858000"/>
              <a:gd name="connsiteX33" fmla="*/ 440817 w 6354263"/>
              <a:gd name="connsiteY33" fmla="*/ 4076008 h 6858000"/>
              <a:gd name="connsiteX34" fmla="*/ 428834 w 6354263"/>
              <a:gd name="connsiteY34" fmla="*/ 4033999 h 6858000"/>
              <a:gd name="connsiteX35" fmla="*/ 428566 w 6354263"/>
              <a:gd name="connsiteY35" fmla="*/ 4013953 h 6858000"/>
              <a:gd name="connsiteX36" fmla="*/ 432754 w 6354263"/>
              <a:gd name="connsiteY36" fmla="*/ 3872886 h 6858000"/>
              <a:gd name="connsiteX37" fmla="*/ 453474 w 6354263"/>
              <a:gd name="connsiteY37" fmla="*/ 3738082 h 6858000"/>
              <a:gd name="connsiteX38" fmla="*/ 460631 w 6354263"/>
              <a:gd name="connsiteY38" fmla="*/ 3673397 h 6858000"/>
              <a:gd name="connsiteX39" fmla="*/ 459945 w 6354263"/>
              <a:gd name="connsiteY39" fmla="*/ 3637109 h 6858000"/>
              <a:gd name="connsiteX40" fmla="*/ 463299 w 6354263"/>
              <a:gd name="connsiteY40" fmla="*/ 3536883 h 6858000"/>
              <a:gd name="connsiteX41" fmla="*/ 484176 w 6354263"/>
              <a:gd name="connsiteY41" fmla="*/ 3295862 h 6858000"/>
              <a:gd name="connsiteX42" fmla="*/ 467153 w 6354263"/>
              <a:gd name="connsiteY42" fmla="*/ 3158586 h 6858000"/>
              <a:gd name="connsiteX43" fmla="*/ 443196 w 6354263"/>
              <a:gd name="connsiteY43" fmla="*/ 3112365 h 6858000"/>
              <a:gd name="connsiteX44" fmla="*/ 429046 w 6354263"/>
              <a:gd name="connsiteY44" fmla="*/ 3072935 h 6858000"/>
              <a:gd name="connsiteX45" fmla="*/ 404861 w 6354263"/>
              <a:gd name="connsiteY45" fmla="*/ 2958185 h 6858000"/>
              <a:gd name="connsiteX46" fmla="*/ 363244 w 6354263"/>
              <a:gd name="connsiteY46" fmla="*/ 2843952 h 6858000"/>
              <a:gd name="connsiteX47" fmla="*/ 299193 w 6354263"/>
              <a:gd name="connsiteY47" fmla="*/ 2554718 h 6858000"/>
              <a:gd name="connsiteX48" fmla="*/ 270763 w 6354263"/>
              <a:gd name="connsiteY48" fmla="*/ 2447068 h 6858000"/>
              <a:gd name="connsiteX49" fmla="*/ 274728 w 6354263"/>
              <a:gd name="connsiteY49" fmla="*/ 2423438 h 6858000"/>
              <a:gd name="connsiteX50" fmla="*/ 243390 w 6354263"/>
              <a:gd name="connsiteY50" fmla="*/ 2261920 h 6858000"/>
              <a:gd name="connsiteX51" fmla="*/ 218162 w 6354263"/>
              <a:gd name="connsiteY51" fmla="*/ 2155135 h 6858000"/>
              <a:gd name="connsiteX52" fmla="*/ 215686 w 6354263"/>
              <a:gd name="connsiteY52" fmla="*/ 2118008 h 6858000"/>
              <a:gd name="connsiteX53" fmla="*/ 216653 w 6354263"/>
              <a:gd name="connsiteY53" fmla="*/ 2050531 h 6858000"/>
              <a:gd name="connsiteX54" fmla="*/ 190335 w 6354263"/>
              <a:gd name="connsiteY54" fmla="*/ 1906352 h 6858000"/>
              <a:gd name="connsiteX55" fmla="*/ 167497 w 6354263"/>
              <a:gd name="connsiteY55" fmla="*/ 1861531 h 6858000"/>
              <a:gd name="connsiteX56" fmla="*/ 122489 w 6354263"/>
              <a:gd name="connsiteY56" fmla="*/ 1732919 h 6858000"/>
              <a:gd name="connsiteX57" fmla="*/ 94663 w 6354263"/>
              <a:gd name="connsiteY57" fmla="*/ 1615777 h 6858000"/>
              <a:gd name="connsiteX58" fmla="*/ 75954 w 6354263"/>
              <a:gd name="connsiteY58" fmla="*/ 1563678 h 6858000"/>
              <a:gd name="connsiteX59" fmla="*/ 81626 w 6354263"/>
              <a:gd name="connsiteY59" fmla="*/ 1477995 h 6858000"/>
              <a:gd name="connsiteX60" fmla="*/ 76163 w 6354263"/>
              <a:gd name="connsiteY60" fmla="*/ 1307086 h 6858000"/>
              <a:gd name="connsiteX61" fmla="*/ 81884 w 6354263"/>
              <a:gd name="connsiteY61" fmla="*/ 1168288 h 6858000"/>
              <a:gd name="connsiteX62" fmla="*/ 63947 w 6354263"/>
              <a:gd name="connsiteY62" fmla="*/ 1088484 h 6858000"/>
              <a:gd name="connsiteX63" fmla="*/ 52974 w 6354263"/>
              <a:gd name="connsiteY63" fmla="*/ 1016103 h 6858000"/>
              <a:gd name="connsiteX64" fmla="*/ 49390 w 6354263"/>
              <a:gd name="connsiteY64" fmla="*/ 896999 h 6858000"/>
              <a:gd name="connsiteX65" fmla="*/ 10557 w 6354263"/>
              <a:gd name="connsiteY65" fmla="*/ 711705 h 6858000"/>
              <a:gd name="connsiteX66" fmla="*/ 7547 w 6354263"/>
              <a:gd name="connsiteY66" fmla="*/ 619315 h 6858000"/>
              <a:gd name="connsiteX67" fmla="*/ 1367 w 6354263"/>
              <a:gd name="connsiteY67" fmla="*/ 585934 h 6858000"/>
              <a:gd name="connsiteX68" fmla="*/ 2540 w 6354263"/>
              <a:gd name="connsiteY68" fmla="*/ 525163 h 6858000"/>
              <a:gd name="connsiteX69" fmla="*/ 27257 w 6354263"/>
              <a:gd name="connsiteY69" fmla="*/ 393828 h 6858000"/>
              <a:gd name="connsiteX70" fmla="*/ 42081 w 6354263"/>
              <a:gd name="connsiteY70" fmla="*/ 236673 h 6858000"/>
              <a:gd name="connsiteX71" fmla="*/ 41149 w 6354263"/>
              <a:gd name="connsiteY71" fmla="*/ 144983 h 6858000"/>
              <a:gd name="connsiteX72" fmla="*/ 31684 w 6354263"/>
              <a:gd name="connsiteY72" fmla="*/ 33857 h 6858000"/>
              <a:gd name="connsiteX73" fmla="*/ 13714 w 6354263"/>
              <a:gd name="connsiteY73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2470 w 6354263"/>
              <a:gd name="connsiteY24" fmla="*/ 5067850 h 6858000"/>
              <a:gd name="connsiteX25" fmla="*/ 443433 w 6354263"/>
              <a:gd name="connsiteY25" fmla="*/ 4993030 h 6858000"/>
              <a:gd name="connsiteX26" fmla="*/ 450164 w 6354263"/>
              <a:gd name="connsiteY26" fmla="*/ 4946844 h 6858000"/>
              <a:gd name="connsiteX27" fmla="*/ 461132 w 6354263"/>
              <a:gd name="connsiteY27" fmla="*/ 4858827 h 6858000"/>
              <a:gd name="connsiteX28" fmla="*/ 466883 w 6354263"/>
              <a:gd name="connsiteY28" fmla="*/ 4821170 h 6858000"/>
              <a:gd name="connsiteX29" fmla="*/ 466214 w 6354263"/>
              <a:gd name="connsiteY29" fmla="*/ 4584173 h 6858000"/>
              <a:gd name="connsiteX30" fmla="*/ 458077 w 6354263"/>
              <a:gd name="connsiteY30" fmla="*/ 4375228 h 6858000"/>
              <a:gd name="connsiteX31" fmla="*/ 439230 w 6354263"/>
              <a:gd name="connsiteY31" fmla="*/ 4214165 h 6858000"/>
              <a:gd name="connsiteX32" fmla="*/ 440817 w 6354263"/>
              <a:gd name="connsiteY32" fmla="*/ 4076008 h 6858000"/>
              <a:gd name="connsiteX33" fmla="*/ 428834 w 6354263"/>
              <a:gd name="connsiteY33" fmla="*/ 4033999 h 6858000"/>
              <a:gd name="connsiteX34" fmla="*/ 428566 w 6354263"/>
              <a:gd name="connsiteY34" fmla="*/ 4013953 h 6858000"/>
              <a:gd name="connsiteX35" fmla="*/ 432754 w 6354263"/>
              <a:gd name="connsiteY35" fmla="*/ 3872886 h 6858000"/>
              <a:gd name="connsiteX36" fmla="*/ 453474 w 6354263"/>
              <a:gd name="connsiteY36" fmla="*/ 3738082 h 6858000"/>
              <a:gd name="connsiteX37" fmla="*/ 460631 w 6354263"/>
              <a:gd name="connsiteY37" fmla="*/ 3673397 h 6858000"/>
              <a:gd name="connsiteX38" fmla="*/ 459945 w 6354263"/>
              <a:gd name="connsiteY38" fmla="*/ 3637109 h 6858000"/>
              <a:gd name="connsiteX39" fmla="*/ 463299 w 6354263"/>
              <a:gd name="connsiteY39" fmla="*/ 3536883 h 6858000"/>
              <a:gd name="connsiteX40" fmla="*/ 484176 w 6354263"/>
              <a:gd name="connsiteY40" fmla="*/ 3295862 h 6858000"/>
              <a:gd name="connsiteX41" fmla="*/ 467153 w 6354263"/>
              <a:gd name="connsiteY41" fmla="*/ 3158586 h 6858000"/>
              <a:gd name="connsiteX42" fmla="*/ 443196 w 6354263"/>
              <a:gd name="connsiteY42" fmla="*/ 3112365 h 6858000"/>
              <a:gd name="connsiteX43" fmla="*/ 429046 w 6354263"/>
              <a:gd name="connsiteY43" fmla="*/ 3072935 h 6858000"/>
              <a:gd name="connsiteX44" fmla="*/ 404861 w 6354263"/>
              <a:gd name="connsiteY44" fmla="*/ 2958185 h 6858000"/>
              <a:gd name="connsiteX45" fmla="*/ 363244 w 6354263"/>
              <a:gd name="connsiteY45" fmla="*/ 2843952 h 6858000"/>
              <a:gd name="connsiteX46" fmla="*/ 299193 w 6354263"/>
              <a:gd name="connsiteY46" fmla="*/ 2554718 h 6858000"/>
              <a:gd name="connsiteX47" fmla="*/ 270763 w 6354263"/>
              <a:gd name="connsiteY47" fmla="*/ 2447068 h 6858000"/>
              <a:gd name="connsiteX48" fmla="*/ 274728 w 6354263"/>
              <a:gd name="connsiteY48" fmla="*/ 2423438 h 6858000"/>
              <a:gd name="connsiteX49" fmla="*/ 243390 w 6354263"/>
              <a:gd name="connsiteY49" fmla="*/ 2261920 h 6858000"/>
              <a:gd name="connsiteX50" fmla="*/ 218162 w 6354263"/>
              <a:gd name="connsiteY50" fmla="*/ 2155135 h 6858000"/>
              <a:gd name="connsiteX51" fmla="*/ 215686 w 6354263"/>
              <a:gd name="connsiteY51" fmla="*/ 2118008 h 6858000"/>
              <a:gd name="connsiteX52" fmla="*/ 216653 w 6354263"/>
              <a:gd name="connsiteY52" fmla="*/ 2050531 h 6858000"/>
              <a:gd name="connsiteX53" fmla="*/ 190335 w 6354263"/>
              <a:gd name="connsiteY53" fmla="*/ 1906352 h 6858000"/>
              <a:gd name="connsiteX54" fmla="*/ 167497 w 6354263"/>
              <a:gd name="connsiteY54" fmla="*/ 1861531 h 6858000"/>
              <a:gd name="connsiteX55" fmla="*/ 122489 w 6354263"/>
              <a:gd name="connsiteY55" fmla="*/ 1732919 h 6858000"/>
              <a:gd name="connsiteX56" fmla="*/ 94663 w 6354263"/>
              <a:gd name="connsiteY56" fmla="*/ 1615777 h 6858000"/>
              <a:gd name="connsiteX57" fmla="*/ 75954 w 6354263"/>
              <a:gd name="connsiteY57" fmla="*/ 1563678 h 6858000"/>
              <a:gd name="connsiteX58" fmla="*/ 81626 w 6354263"/>
              <a:gd name="connsiteY58" fmla="*/ 1477995 h 6858000"/>
              <a:gd name="connsiteX59" fmla="*/ 76163 w 6354263"/>
              <a:gd name="connsiteY59" fmla="*/ 1307086 h 6858000"/>
              <a:gd name="connsiteX60" fmla="*/ 81884 w 6354263"/>
              <a:gd name="connsiteY60" fmla="*/ 1168288 h 6858000"/>
              <a:gd name="connsiteX61" fmla="*/ 63947 w 6354263"/>
              <a:gd name="connsiteY61" fmla="*/ 1088484 h 6858000"/>
              <a:gd name="connsiteX62" fmla="*/ 52974 w 6354263"/>
              <a:gd name="connsiteY62" fmla="*/ 1016103 h 6858000"/>
              <a:gd name="connsiteX63" fmla="*/ 49390 w 6354263"/>
              <a:gd name="connsiteY63" fmla="*/ 896999 h 6858000"/>
              <a:gd name="connsiteX64" fmla="*/ 10557 w 6354263"/>
              <a:gd name="connsiteY64" fmla="*/ 711705 h 6858000"/>
              <a:gd name="connsiteX65" fmla="*/ 7547 w 6354263"/>
              <a:gd name="connsiteY65" fmla="*/ 619315 h 6858000"/>
              <a:gd name="connsiteX66" fmla="*/ 1367 w 6354263"/>
              <a:gd name="connsiteY66" fmla="*/ 585934 h 6858000"/>
              <a:gd name="connsiteX67" fmla="*/ 2540 w 6354263"/>
              <a:gd name="connsiteY67" fmla="*/ 525163 h 6858000"/>
              <a:gd name="connsiteX68" fmla="*/ 27257 w 6354263"/>
              <a:gd name="connsiteY68" fmla="*/ 393828 h 6858000"/>
              <a:gd name="connsiteX69" fmla="*/ 42081 w 6354263"/>
              <a:gd name="connsiteY69" fmla="*/ 236673 h 6858000"/>
              <a:gd name="connsiteX70" fmla="*/ 41149 w 6354263"/>
              <a:gd name="connsiteY70" fmla="*/ 144983 h 6858000"/>
              <a:gd name="connsiteX71" fmla="*/ 31684 w 6354263"/>
              <a:gd name="connsiteY71" fmla="*/ 33857 h 6858000"/>
              <a:gd name="connsiteX72" fmla="*/ 13714 w 6354263"/>
              <a:gd name="connsiteY72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3433 w 6354263"/>
              <a:gd name="connsiteY24" fmla="*/ 4993030 h 6858000"/>
              <a:gd name="connsiteX25" fmla="*/ 450164 w 6354263"/>
              <a:gd name="connsiteY25" fmla="*/ 4946844 h 6858000"/>
              <a:gd name="connsiteX26" fmla="*/ 461132 w 6354263"/>
              <a:gd name="connsiteY26" fmla="*/ 4858827 h 6858000"/>
              <a:gd name="connsiteX27" fmla="*/ 466883 w 6354263"/>
              <a:gd name="connsiteY27" fmla="*/ 4821170 h 6858000"/>
              <a:gd name="connsiteX28" fmla="*/ 466214 w 6354263"/>
              <a:gd name="connsiteY28" fmla="*/ 4584173 h 6858000"/>
              <a:gd name="connsiteX29" fmla="*/ 458077 w 6354263"/>
              <a:gd name="connsiteY29" fmla="*/ 4375228 h 6858000"/>
              <a:gd name="connsiteX30" fmla="*/ 439230 w 6354263"/>
              <a:gd name="connsiteY30" fmla="*/ 4214165 h 6858000"/>
              <a:gd name="connsiteX31" fmla="*/ 440817 w 6354263"/>
              <a:gd name="connsiteY31" fmla="*/ 4076008 h 6858000"/>
              <a:gd name="connsiteX32" fmla="*/ 428834 w 6354263"/>
              <a:gd name="connsiteY32" fmla="*/ 4033999 h 6858000"/>
              <a:gd name="connsiteX33" fmla="*/ 428566 w 6354263"/>
              <a:gd name="connsiteY33" fmla="*/ 4013953 h 6858000"/>
              <a:gd name="connsiteX34" fmla="*/ 432754 w 6354263"/>
              <a:gd name="connsiteY34" fmla="*/ 3872886 h 6858000"/>
              <a:gd name="connsiteX35" fmla="*/ 453474 w 6354263"/>
              <a:gd name="connsiteY35" fmla="*/ 3738082 h 6858000"/>
              <a:gd name="connsiteX36" fmla="*/ 460631 w 6354263"/>
              <a:gd name="connsiteY36" fmla="*/ 3673397 h 6858000"/>
              <a:gd name="connsiteX37" fmla="*/ 459945 w 6354263"/>
              <a:gd name="connsiteY37" fmla="*/ 3637109 h 6858000"/>
              <a:gd name="connsiteX38" fmla="*/ 463299 w 6354263"/>
              <a:gd name="connsiteY38" fmla="*/ 3536883 h 6858000"/>
              <a:gd name="connsiteX39" fmla="*/ 484176 w 6354263"/>
              <a:gd name="connsiteY39" fmla="*/ 3295862 h 6858000"/>
              <a:gd name="connsiteX40" fmla="*/ 467153 w 6354263"/>
              <a:gd name="connsiteY40" fmla="*/ 3158586 h 6858000"/>
              <a:gd name="connsiteX41" fmla="*/ 443196 w 6354263"/>
              <a:gd name="connsiteY41" fmla="*/ 3112365 h 6858000"/>
              <a:gd name="connsiteX42" fmla="*/ 429046 w 6354263"/>
              <a:gd name="connsiteY42" fmla="*/ 3072935 h 6858000"/>
              <a:gd name="connsiteX43" fmla="*/ 404861 w 6354263"/>
              <a:gd name="connsiteY43" fmla="*/ 2958185 h 6858000"/>
              <a:gd name="connsiteX44" fmla="*/ 363244 w 6354263"/>
              <a:gd name="connsiteY44" fmla="*/ 2843952 h 6858000"/>
              <a:gd name="connsiteX45" fmla="*/ 299193 w 6354263"/>
              <a:gd name="connsiteY45" fmla="*/ 2554718 h 6858000"/>
              <a:gd name="connsiteX46" fmla="*/ 270763 w 6354263"/>
              <a:gd name="connsiteY46" fmla="*/ 2447068 h 6858000"/>
              <a:gd name="connsiteX47" fmla="*/ 274728 w 6354263"/>
              <a:gd name="connsiteY47" fmla="*/ 2423438 h 6858000"/>
              <a:gd name="connsiteX48" fmla="*/ 243390 w 6354263"/>
              <a:gd name="connsiteY48" fmla="*/ 2261920 h 6858000"/>
              <a:gd name="connsiteX49" fmla="*/ 218162 w 6354263"/>
              <a:gd name="connsiteY49" fmla="*/ 2155135 h 6858000"/>
              <a:gd name="connsiteX50" fmla="*/ 215686 w 6354263"/>
              <a:gd name="connsiteY50" fmla="*/ 2118008 h 6858000"/>
              <a:gd name="connsiteX51" fmla="*/ 216653 w 6354263"/>
              <a:gd name="connsiteY51" fmla="*/ 2050531 h 6858000"/>
              <a:gd name="connsiteX52" fmla="*/ 190335 w 6354263"/>
              <a:gd name="connsiteY52" fmla="*/ 1906352 h 6858000"/>
              <a:gd name="connsiteX53" fmla="*/ 167497 w 6354263"/>
              <a:gd name="connsiteY53" fmla="*/ 1861531 h 6858000"/>
              <a:gd name="connsiteX54" fmla="*/ 122489 w 6354263"/>
              <a:gd name="connsiteY54" fmla="*/ 1732919 h 6858000"/>
              <a:gd name="connsiteX55" fmla="*/ 94663 w 6354263"/>
              <a:gd name="connsiteY55" fmla="*/ 1615777 h 6858000"/>
              <a:gd name="connsiteX56" fmla="*/ 75954 w 6354263"/>
              <a:gd name="connsiteY56" fmla="*/ 1563678 h 6858000"/>
              <a:gd name="connsiteX57" fmla="*/ 81626 w 6354263"/>
              <a:gd name="connsiteY57" fmla="*/ 1477995 h 6858000"/>
              <a:gd name="connsiteX58" fmla="*/ 76163 w 6354263"/>
              <a:gd name="connsiteY58" fmla="*/ 1307086 h 6858000"/>
              <a:gd name="connsiteX59" fmla="*/ 81884 w 6354263"/>
              <a:gd name="connsiteY59" fmla="*/ 1168288 h 6858000"/>
              <a:gd name="connsiteX60" fmla="*/ 63947 w 6354263"/>
              <a:gd name="connsiteY60" fmla="*/ 1088484 h 6858000"/>
              <a:gd name="connsiteX61" fmla="*/ 52974 w 6354263"/>
              <a:gd name="connsiteY61" fmla="*/ 1016103 h 6858000"/>
              <a:gd name="connsiteX62" fmla="*/ 49390 w 6354263"/>
              <a:gd name="connsiteY62" fmla="*/ 896999 h 6858000"/>
              <a:gd name="connsiteX63" fmla="*/ 10557 w 6354263"/>
              <a:gd name="connsiteY63" fmla="*/ 711705 h 6858000"/>
              <a:gd name="connsiteX64" fmla="*/ 7547 w 6354263"/>
              <a:gd name="connsiteY64" fmla="*/ 619315 h 6858000"/>
              <a:gd name="connsiteX65" fmla="*/ 1367 w 6354263"/>
              <a:gd name="connsiteY65" fmla="*/ 585934 h 6858000"/>
              <a:gd name="connsiteX66" fmla="*/ 2540 w 6354263"/>
              <a:gd name="connsiteY66" fmla="*/ 525163 h 6858000"/>
              <a:gd name="connsiteX67" fmla="*/ 27257 w 6354263"/>
              <a:gd name="connsiteY67" fmla="*/ 393828 h 6858000"/>
              <a:gd name="connsiteX68" fmla="*/ 42081 w 6354263"/>
              <a:gd name="connsiteY68" fmla="*/ 236673 h 6858000"/>
              <a:gd name="connsiteX69" fmla="*/ 41149 w 6354263"/>
              <a:gd name="connsiteY69" fmla="*/ 144983 h 6858000"/>
              <a:gd name="connsiteX70" fmla="*/ 31684 w 6354263"/>
              <a:gd name="connsiteY70" fmla="*/ 33857 h 6858000"/>
              <a:gd name="connsiteX71" fmla="*/ 13714 w 6354263"/>
              <a:gd name="connsiteY71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3433 w 6354263"/>
              <a:gd name="connsiteY24" fmla="*/ 4993030 h 6858000"/>
              <a:gd name="connsiteX25" fmla="*/ 450164 w 6354263"/>
              <a:gd name="connsiteY25" fmla="*/ 4946844 h 6858000"/>
              <a:gd name="connsiteX26" fmla="*/ 461132 w 6354263"/>
              <a:gd name="connsiteY26" fmla="*/ 4858827 h 6858000"/>
              <a:gd name="connsiteX27" fmla="*/ 466883 w 6354263"/>
              <a:gd name="connsiteY27" fmla="*/ 4821170 h 6858000"/>
              <a:gd name="connsiteX28" fmla="*/ 466214 w 6354263"/>
              <a:gd name="connsiteY28" fmla="*/ 4584173 h 6858000"/>
              <a:gd name="connsiteX29" fmla="*/ 458077 w 6354263"/>
              <a:gd name="connsiteY29" fmla="*/ 4375228 h 6858000"/>
              <a:gd name="connsiteX30" fmla="*/ 439230 w 6354263"/>
              <a:gd name="connsiteY30" fmla="*/ 4214165 h 6858000"/>
              <a:gd name="connsiteX31" fmla="*/ 440817 w 6354263"/>
              <a:gd name="connsiteY31" fmla="*/ 4076008 h 6858000"/>
              <a:gd name="connsiteX32" fmla="*/ 428834 w 6354263"/>
              <a:gd name="connsiteY32" fmla="*/ 4033999 h 6858000"/>
              <a:gd name="connsiteX33" fmla="*/ 428566 w 6354263"/>
              <a:gd name="connsiteY33" fmla="*/ 4013953 h 6858000"/>
              <a:gd name="connsiteX34" fmla="*/ 432754 w 6354263"/>
              <a:gd name="connsiteY34" fmla="*/ 3872886 h 6858000"/>
              <a:gd name="connsiteX35" fmla="*/ 453474 w 6354263"/>
              <a:gd name="connsiteY35" fmla="*/ 3738082 h 6858000"/>
              <a:gd name="connsiteX36" fmla="*/ 460631 w 6354263"/>
              <a:gd name="connsiteY36" fmla="*/ 3673397 h 6858000"/>
              <a:gd name="connsiteX37" fmla="*/ 459945 w 6354263"/>
              <a:gd name="connsiteY37" fmla="*/ 3637109 h 6858000"/>
              <a:gd name="connsiteX38" fmla="*/ 463299 w 6354263"/>
              <a:gd name="connsiteY38" fmla="*/ 3536883 h 6858000"/>
              <a:gd name="connsiteX39" fmla="*/ 484176 w 6354263"/>
              <a:gd name="connsiteY39" fmla="*/ 3295862 h 6858000"/>
              <a:gd name="connsiteX40" fmla="*/ 467153 w 6354263"/>
              <a:gd name="connsiteY40" fmla="*/ 3158586 h 6858000"/>
              <a:gd name="connsiteX41" fmla="*/ 443196 w 6354263"/>
              <a:gd name="connsiteY41" fmla="*/ 3112365 h 6858000"/>
              <a:gd name="connsiteX42" fmla="*/ 429046 w 6354263"/>
              <a:gd name="connsiteY42" fmla="*/ 3072935 h 6858000"/>
              <a:gd name="connsiteX43" fmla="*/ 404861 w 6354263"/>
              <a:gd name="connsiteY43" fmla="*/ 2958185 h 6858000"/>
              <a:gd name="connsiteX44" fmla="*/ 363244 w 6354263"/>
              <a:gd name="connsiteY44" fmla="*/ 2843952 h 6858000"/>
              <a:gd name="connsiteX45" fmla="*/ 299193 w 6354263"/>
              <a:gd name="connsiteY45" fmla="*/ 2554718 h 6858000"/>
              <a:gd name="connsiteX46" fmla="*/ 270763 w 6354263"/>
              <a:gd name="connsiteY46" fmla="*/ 2447068 h 6858000"/>
              <a:gd name="connsiteX47" fmla="*/ 274728 w 6354263"/>
              <a:gd name="connsiteY47" fmla="*/ 2423438 h 6858000"/>
              <a:gd name="connsiteX48" fmla="*/ 243390 w 6354263"/>
              <a:gd name="connsiteY48" fmla="*/ 2261920 h 6858000"/>
              <a:gd name="connsiteX49" fmla="*/ 218162 w 6354263"/>
              <a:gd name="connsiteY49" fmla="*/ 2155135 h 6858000"/>
              <a:gd name="connsiteX50" fmla="*/ 215686 w 6354263"/>
              <a:gd name="connsiteY50" fmla="*/ 2118008 h 6858000"/>
              <a:gd name="connsiteX51" fmla="*/ 216653 w 6354263"/>
              <a:gd name="connsiteY51" fmla="*/ 2050531 h 6858000"/>
              <a:gd name="connsiteX52" fmla="*/ 190335 w 6354263"/>
              <a:gd name="connsiteY52" fmla="*/ 1906352 h 6858000"/>
              <a:gd name="connsiteX53" fmla="*/ 167497 w 6354263"/>
              <a:gd name="connsiteY53" fmla="*/ 1861531 h 6858000"/>
              <a:gd name="connsiteX54" fmla="*/ 122489 w 6354263"/>
              <a:gd name="connsiteY54" fmla="*/ 1732919 h 6858000"/>
              <a:gd name="connsiteX55" fmla="*/ 94663 w 6354263"/>
              <a:gd name="connsiteY55" fmla="*/ 1615777 h 6858000"/>
              <a:gd name="connsiteX56" fmla="*/ 75954 w 6354263"/>
              <a:gd name="connsiteY56" fmla="*/ 1563678 h 6858000"/>
              <a:gd name="connsiteX57" fmla="*/ 81626 w 6354263"/>
              <a:gd name="connsiteY57" fmla="*/ 1477995 h 6858000"/>
              <a:gd name="connsiteX58" fmla="*/ 76163 w 6354263"/>
              <a:gd name="connsiteY58" fmla="*/ 1307086 h 6858000"/>
              <a:gd name="connsiteX59" fmla="*/ 81884 w 6354263"/>
              <a:gd name="connsiteY59" fmla="*/ 1168288 h 6858000"/>
              <a:gd name="connsiteX60" fmla="*/ 63947 w 6354263"/>
              <a:gd name="connsiteY60" fmla="*/ 1088484 h 6858000"/>
              <a:gd name="connsiteX61" fmla="*/ 52974 w 6354263"/>
              <a:gd name="connsiteY61" fmla="*/ 1016103 h 6858000"/>
              <a:gd name="connsiteX62" fmla="*/ 49390 w 6354263"/>
              <a:gd name="connsiteY62" fmla="*/ 896999 h 6858000"/>
              <a:gd name="connsiteX63" fmla="*/ 10557 w 6354263"/>
              <a:gd name="connsiteY63" fmla="*/ 711705 h 6858000"/>
              <a:gd name="connsiteX64" fmla="*/ 7547 w 6354263"/>
              <a:gd name="connsiteY64" fmla="*/ 619315 h 6858000"/>
              <a:gd name="connsiteX65" fmla="*/ 1367 w 6354263"/>
              <a:gd name="connsiteY65" fmla="*/ 585934 h 6858000"/>
              <a:gd name="connsiteX66" fmla="*/ 2540 w 6354263"/>
              <a:gd name="connsiteY66" fmla="*/ 525163 h 6858000"/>
              <a:gd name="connsiteX67" fmla="*/ 27257 w 6354263"/>
              <a:gd name="connsiteY67" fmla="*/ 393828 h 6858000"/>
              <a:gd name="connsiteX68" fmla="*/ 42081 w 6354263"/>
              <a:gd name="connsiteY68" fmla="*/ 236673 h 6858000"/>
              <a:gd name="connsiteX69" fmla="*/ 41149 w 6354263"/>
              <a:gd name="connsiteY69" fmla="*/ 144983 h 6858000"/>
              <a:gd name="connsiteX70" fmla="*/ 31684 w 6354263"/>
              <a:gd name="connsiteY70" fmla="*/ 33857 h 6858000"/>
              <a:gd name="connsiteX71" fmla="*/ 13714 w 6354263"/>
              <a:gd name="connsiteY71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3433 w 6354263"/>
              <a:gd name="connsiteY24" fmla="*/ 4993030 h 6858000"/>
              <a:gd name="connsiteX25" fmla="*/ 450164 w 6354263"/>
              <a:gd name="connsiteY25" fmla="*/ 4946844 h 6858000"/>
              <a:gd name="connsiteX26" fmla="*/ 461132 w 6354263"/>
              <a:gd name="connsiteY26" fmla="*/ 4858827 h 6858000"/>
              <a:gd name="connsiteX27" fmla="*/ 466883 w 6354263"/>
              <a:gd name="connsiteY27" fmla="*/ 4821170 h 6858000"/>
              <a:gd name="connsiteX28" fmla="*/ 466214 w 6354263"/>
              <a:gd name="connsiteY28" fmla="*/ 4584173 h 6858000"/>
              <a:gd name="connsiteX29" fmla="*/ 458077 w 6354263"/>
              <a:gd name="connsiteY29" fmla="*/ 4375228 h 6858000"/>
              <a:gd name="connsiteX30" fmla="*/ 439230 w 6354263"/>
              <a:gd name="connsiteY30" fmla="*/ 4214165 h 6858000"/>
              <a:gd name="connsiteX31" fmla="*/ 440817 w 6354263"/>
              <a:gd name="connsiteY31" fmla="*/ 4076008 h 6858000"/>
              <a:gd name="connsiteX32" fmla="*/ 428834 w 6354263"/>
              <a:gd name="connsiteY32" fmla="*/ 4033999 h 6858000"/>
              <a:gd name="connsiteX33" fmla="*/ 428566 w 6354263"/>
              <a:gd name="connsiteY33" fmla="*/ 4013953 h 6858000"/>
              <a:gd name="connsiteX34" fmla="*/ 432754 w 6354263"/>
              <a:gd name="connsiteY34" fmla="*/ 3872886 h 6858000"/>
              <a:gd name="connsiteX35" fmla="*/ 453474 w 6354263"/>
              <a:gd name="connsiteY35" fmla="*/ 3738082 h 6858000"/>
              <a:gd name="connsiteX36" fmla="*/ 460631 w 6354263"/>
              <a:gd name="connsiteY36" fmla="*/ 3673397 h 6858000"/>
              <a:gd name="connsiteX37" fmla="*/ 459945 w 6354263"/>
              <a:gd name="connsiteY37" fmla="*/ 3637109 h 6858000"/>
              <a:gd name="connsiteX38" fmla="*/ 463299 w 6354263"/>
              <a:gd name="connsiteY38" fmla="*/ 3536883 h 6858000"/>
              <a:gd name="connsiteX39" fmla="*/ 484176 w 6354263"/>
              <a:gd name="connsiteY39" fmla="*/ 3295862 h 6858000"/>
              <a:gd name="connsiteX40" fmla="*/ 467153 w 6354263"/>
              <a:gd name="connsiteY40" fmla="*/ 3158586 h 6858000"/>
              <a:gd name="connsiteX41" fmla="*/ 443196 w 6354263"/>
              <a:gd name="connsiteY41" fmla="*/ 3112365 h 6858000"/>
              <a:gd name="connsiteX42" fmla="*/ 429046 w 6354263"/>
              <a:gd name="connsiteY42" fmla="*/ 3072935 h 6858000"/>
              <a:gd name="connsiteX43" fmla="*/ 404861 w 6354263"/>
              <a:gd name="connsiteY43" fmla="*/ 2958185 h 6858000"/>
              <a:gd name="connsiteX44" fmla="*/ 363244 w 6354263"/>
              <a:gd name="connsiteY44" fmla="*/ 2843952 h 6858000"/>
              <a:gd name="connsiteX45" fmla="*/ 299193 w 6354263"/>
              <a:gd name="connsiteY45" fmla="*/ 2554718 h 6858000"/>
              <a:gd name="connsiteX46" fmla="*/ 270763 w 6354263"/>
              <a:gd name="connsiteY46" fmla="*/ 2447068 h 6858000"/>
              <a:gd name="connsiteX47" fmla="*/ 274728 w 6354263"/>
              <a:gd name="connsiteY47" fmla="*/ 2423438 h 6858000"/>
              <a:gd name="connsiteX48" fmla="*/ 243390 w 6354263"/>
              <a:gd name="connsiteY48" fmla="*/ 2261920 h 6858000"/>
              <a:gd name="connsiteX49" fmla="*/ 218162 w 6354263"/>
              <a:gd name="connsiteY49" fmla="*/ 2155135 h 6858000"/>
              <a:gd name="connsiteX50" fmla="*/ 215686 w 6354263"/>
              <a:gd name="connsiteY50" fmla="*/ 2118008 h 6858000"/>
              <a:gd name="connsiteX51" fmla="*/ 216653 w 6354263"/>
              <a:gd name="connsiteY51" fmla="*/ 2050531 h 6858000"/>
              <a:gd name="connsiteX52" fmla="*/ 190335 w 6354263"/>
              <a:gd name="connsiteY52" fmla="*/ 1906352 h 6858000"/>
              <a:gd name="connsiteX53" fmla="*/ 167497 w 6354263"/>
              <a:gd name="connsiteY53" fmla="*/ 1861531 h 6858000"/>
              <a:gd name="connsiteX54" fmla="*/ 122489 w 6354263"/>
              <a:gd name="connsiteY54" fmla="*/ 1732919 h 6858000"/>
              <a:gd name="connsiteX55" fmla="*/ 94663 w 6354263"/>
              <a:gd name="connsiteY55" fmla="*/ 1615777 h 6858000"/>
              <a:gd name="connsiteX56" fmla="*/ 75954 w 6354263"/>
              <a:gd name="connsiteY56" fmla="*/ 1563678 h 6858000"/>
              <a:gd name="connsiteX57" fmla="*/ 81626 w 6354263"/>
              <a:gd name="connsiteY57" fmla="*/ 1477995 h 6858000"/>
              <a:gd name="connsiteX58" fmla="*/ 76163 w 6354263"/>
              <a:gd name="connsiteY58" fmla="*/ 1307086 h 6858000"/>
              <a:gd name="connsiteX59" fmla="*/ 81884 w 6354263"/>
              <a:gd name="connsiteY59" fmla="*/ 1168288 h 6858000"/>
              <a:gd name="connsiteX60" fmla="*/ 52974 w 6354263"/>
              <a:gd name="connsiteY60" fmla="*/ 1016103 h 6858000"/>
              <a:gd name="connsiteX61" fmla="*/ 49390 w 6354263"/>
              <a:gd name="connsiteY61" fmla="*/ 896999 h 6858000"/>
              <a:gd name="connsiteX62" fmla="*/ 10557 w 6354263"/>
              <a:gd name="connsiteY62" fmla="*/ 711705 h 6858000"/>
              <a:gd name="connsiteX63" fmla="*/ 7547 w 6354263"/>
              <a:gd name="connsiteY63" fmla="*/ 619315 h 6858000"/>
              <a:gd name="connsiteX64" fmla="*/ 1367 w 6354263"/>
              <a:gd name="connsiteY64" fmla="*/ 585934 h 6858000"/>
              <a:gd name="connsiteX65" fmla="*/ 2540 w 6354263"/>
              <a:gd name="connsiteY65" fmla="*/ 525163 h 6858000"/>
              <a:gd name="connsiteX66" fmla="*/ 27257 w 6354263"/>
              <a:gd name="connsiteY66" fmla="*/ 393828 h 6858000"/>
              <a:gd name="connsiteX67" fmla="*/ 42081 w 6354263"/>
              <a:gd name="connsiteY67" fmla="*/ 236673 h 6858000"/>
              <a:gd name="connsiteX68" fmla="*/ 41149 w 6354263"/>
              <a:gd name="connsiteY68" fmla="*/ 144983 h 6858000"/>
              <a:gd name="connsiteX69" fmla="*/ 31684 w 6354263"/>
              <a:gd name="connsiteY69" fmla="*/ 33857 h 6858000"/>
              <a:gd name="connsiteX70" fmla="*/ 13714 w 6354263"/>
              <a:gd name="connsiteY70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3433 w 6354263"/>
              <a:gd name="connsiteY24" fmla="*/ 4993030 h 6858000"/>
              <a:gd name="connsiteX25" fmla="*/ 450164 w 6354263"/>
              <a:gd name="connsiteY25" fmla="*/ 4946844 h 6858000"/>
              <a:gd name="connsiteX26" fmla="*/ 461132 w 6354263"/>
              <a:gd name="connsiteY26" fmla="*/ 4858827 h 6858000"/>
              <a:gd name="connsiteX27" fmla="*/ 466883 w 6354263"/>
              <a:gd name="connsiteY27" fmla="*/ 4821170 h 6858000"/>
              <a:gd name="connsiteX28" fmla="*/ 466214 w 6354263"/>
              <a:gd name="connsiteY28" fmla="*/ 4584173 h 6858000"/>
              <a:gd name="connsiteX29" fmla="*/ 458077 w 6354263"/>
              <a:gd name="connsiteY29" fmla="*/ 4375228 h 6858000"/>
              <a:gd name="connsiteX30" fmla="*/ 439230 w 6354263"/>
              <a:gd name="connsiteY30" fmla="*/ 4214165 h 6858000"/>
              <a:gd name="connsiteX31" fmla="*/ 440817 w 6354263"/>
              <a:gd name="connsiteY31" fmla="*/ 4076008 h 6858000"/>
              <a:gd name="connsiteX32" fmla="*/ 428834 w 6354263"/>
              <a:gd name="connsiteY32" fmla="*/ 4033999 h 6858000"/>
              <a:gd name="connsiteX33" fmla="*/ 428566 w 6354263"/>
              <a:gd name="connsiteY33" fmla="*/ 4013953 h 6858000"/>
              <a:gd name="connsiteX34" fmla="*/ 432754 w 6354263"/>
              <a:gd name="connsiteY34" fmla="*/ 3872886 h 6858000"/>
              <a:gd name="connsiteX35" fmla="*/ 453474 w 6354263"/>
              <a:gd name="connsiteY35" fmla="*/ 3738082 h 6858000"/>
              <a:gd name="connsiteX36" fmla="*/ 460631 w 6354263"/>
              <a:gd name="connsiteY36" fmla="*/ 3673397 h 6858000"/>
              <a:gd name="connsiteX37" fmla="*/ 459945 w 6354263"/>
              <a:gd name="connsiteY37" fmla="*/ 3637109 h 6858000"/>
              <a:gd name="connsiteX38" fmla="*/ 463299 w 6354263"/>
              <a:gd name="connsiteY38" fmla="*/ 3536883 h 6858000"/>
              <a:gd name="connsiteX39" fmla="*/ 484176 w 6354263"/>
              <a:gd name="connsiteY39" fmla="*/ 3295862 h 6858000"/>
              <a:gd name="connsiteX40" fmla="*/ 467153 w 6354263"/>
              <a:gd name="connsiteY40" fmla="*/ 3158586 h 6858000"/>
              <a:gd name="connsiteX41" fmla="*/ 443196 w 6354263"/>
              <a:gd name="connsiteY41" fmla="*/ 3112365 h 6858000"/>
              <a:gd name="connsiteX42" fmla="*/ 429046 w 6354263"/>
              <a:gd name="connsiteY42" fmla="*/ 3072935 h 6858000"/>
              <a:gd name="connsiteX43" fmla="*/ 404861 w 6354263"/>
              <a:gd name="connsiteY43" fmla="*/ 2958185 h 6858000"/>
              <a:gd name="connsiteX44" fmla="*/ 363244 w 6354263"/>
              <a:gd name="connsiteY44" fmla="*/ 2843952 h 6858000"/>
              <a:gd name="connsiteX45" fmla="*/ 299193 w 6354263"/>
              <a:gd name="connsiteY45" fmla="*/ 2554718 h 6858000"/>
              <a:gd name="connsiteX46" fmla="*/ 270763 w 6354263"/>
              <a:gd name="connsiteY46" fmla="*/ 2447068 h 6858000"/>
              <a:gd name="connsiteX47" fmla="*/ 274728 w 6354263"/>
              <a:gd name="connsiteY47" fmla="*/ 2423438 h 6858000"/>
              <a:gd name="connsiteX48" fmla="*/ 243390 w 6354263"/>
              <a:gd name="connsiteY48" fmla="*/ 2261920 h 6858000"/>
              <a:gd name="connsiteX49" fmla="*/ 218162 w 6354263"/>
              <a:gd name="connsiteY49" fmla="*/ 2155135 h 6858000"/>
              <a:gd name="connsiteX50" fmla="*/ 215686 w 6354263"/>
              <a:gd name="connsiteY50" fmla="*/ 2118008 h 6858000"/>
              <a:gd name="connsiteX51" fmla="*/ 216653 w 6354263"/>
              <a:gd name="connsiteY51" fmla="*/ 2050531 h 6858000"/>
              <a:gd name="connsiteX52" fmla="*/ 190335 w 6354263"/>
              <a:gd name="connsiteY52" fmla="*/ 1906352 h 6858000"/>
              <a:gd name="connsiteX53" fmla="*/ 167497 w 6354263"/>
              <a:gd name="connsiteY53" fmla="*/ 1861531 h 6858000"/>
              <a:gd name="connsiteX54" fmla="*/ 122489 w 6354263"/>
              <a:gd name="connsiteY54" fmla="*/ 1732919 h 6858000"/>
              <a:gd name="connsiteX55" fmla="*/ 94663 w 6354263"/>
              <a:gd name="connsiteY55" fmla="*/ 1615777 h 6858000"/>
              <a:gd name="connsiteX56" fmla="*/ 75954 w 6354263"/>
              <a:gd name="connsiteY56" fmla="*/ 1563678 h 6858000"/>
              <a:gd name="connsiteX57" fmla="*/ 81626 w 6354263"/>
              <a:gd name="connsiteY57" fmla="*/ 1477995 h 6858000"/>
              <a:gd name="connsiteX58" fmla="*/ 76163 w 6354263"/>
              <a:gd name="connsiteY58" fmla="*/ 1307086 h 6858000"/>
              <a:gd name="connsiteX59" fmla="*/ 81884 w 6354263"/>
              <a:gd name="connsiteY59" fmla="*/ 1168288 h 6858000"/>
              <a:gd name="connsiteX60" fmla="*/ 49390 w 6354263"/>
              <a:gd name="connsiteY60" fmla="*/ 896999 h 6858000"/>
              <a:gd name="connsiteX61" fmla="*/ 10557 w 6354263"/>
              <a:gd name="connsiteY61" fmla="*/ 711705 h 6858000"/>
              <a:gd name="connsiteX62" fmla="*/ 7547 w 6354263"/>
              <a:gd name="connsiteY62" fmla="*/ 619315 h 6858000"/>
              <a:gd name="connsiteX63" fmla="*/ 1367 w 6354263"/>
              <a:gd name="connsiteY63" fmla="*/ 585934 h 6858000"/>
              <a:gd name="connsiteX64" fmla="*/ 2540 w 6354263"/>
              <a:gd name="connsiteY64" fmla="*/ 525163 h 6858000"/>
              <a:gd name="connsiteX65" fmla="*/ 27257 w 6354263"/>
              <a:gd name="connsiteY65" fmla="*/ 393828 h 6858000"/>
              <a:gd name="connsiteX66" fmla="*/ 42081 w 6354263"/>
              <a:gd name="connsiteY66" fmla="*/ 236673 h 6858000"/>
              <a:gd name="connsiteX67" fmla="*/ 41149 w 6354263"/>
              <a:gd name="connsiteY67" fmla="*/ 144983 h 6858000"/>
              <a:gd name="connsiteX68" fmla="*/ 31684 w 6354263"/>
              <a:gd name="connsiteY68" fmla="*/ 33857 h 6858000"/>
              <a:gd name="connsiteX69" fmla="*/ 13714 w 6354263"/>
              <a:gd name="connsiteY69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3433 w 6354263"/>
              <a:gd name="connsiteY24" fmla="*/ 4993030 h 6858000"/>
              <a:gd name="connsiteX25" fmla="*/ 450164 w 6354263"/>
              <a:gd name="connsiteY25" fmla="*/ 4946844 h 6858000"/>
              <a:gd name="connsiteX26" fmla="*/ 461132 w 6354263"/>
              <a:gd name="connsiteY26" fmla="*/ 4858827 h 6858000"/>
              <a:gd name="connsiteX27" fmla="*/ 466883 w 6354263"/>
              <a:gd name="connsiteY27" fmla="*/ 4821170 h 6858000"/>
              <a:gd name="connsiteX28" fmla="*/ 466214 w 6354263"/>
              <a:gd name="connsiteY28" fmla="*/ 4584173 h 6858000"/>
              <a:gd name="connsiteX29" fmla="*/ 458077 w 6354263"/>
              <a:gd name="connsiteY29" fmla="*/ 4375228 h 6858000"/>
              <a:gd name="connsiteX30" fmla="*/ 439230 w 6354263"/>
              <a:gd name="connsiteY30" fmla="*/ 4214165 h 6858000"/>
              <a:gd name="connsiteX31" fmla="*/ 440817 w 6354263"/>
              <a:gd name="connsiteY31" fmla="*/ 4076008 h 6858000"/>
              <a:gd name="connsiteX32" fmla="*/ 428834 w 6354263"/>
              <a:gd name="connsiteY32" fmla="*/ 4033999 h 6858000"/>
              <a:gd name="connsiteX33" fmla="*/ 428566 w 6354263"/>
              <a:gd name="connsiteY33" fmla="*/ 4013953 h 6858000"/>
              <a:gd name="connsiteX34" fmla="*/ 432754 w 6354263"/>
              <a:gd name="connsiteY34" fmla="*/ 3872886 h 6858000"/>
              <a:gd name="connsiteX35" fmla="*/ 453474 w 6354263"/>
              <a:gd name="connsiteY35" fmla="*/ 3738082 h 6858000"/>
              <a:gd name="connsiteX36" fmla="*/ 460631 w 6354263"/>
              <a:gd name="connsiteY36" fmla="*/ 3673397 h 6858000"/>
              <a:gd name="connsiteX37" fmla="*/ 459945 w 6354263"/>
              <a:gd name="connsiteY37" fmla="*/ 3637109 h 6858000"/>
              <a:gd name="connsiteX38" fmla="*/ 463299 w 6354263"/>
              <a:gd name="connsiteY38" fmla="*/ 3536883 h 6858000"/>
              <a:gd name="connsiteX39" fmla="*/ 484176 w 6354263"/>
              <a:gd name="connsiteY39" fmla="*/ 3295862 h 6858000"/>
              <a:gd name="connsiteX40" fmla="*/ 467153 w 6354263"/>
              <a:gd name="connsiteY40" fmla="*/ 3158586 h 6858000"/>
              <a:gd name="connsiteX41" fmla="*/ 443196 w 6354263"/>
              <a:gd name="connsiteY41" fmla="*/ 3112365 h 6858000"/>
              <a:gd name="connsiteX42" fmla="*/ 429046 w 6354263"/>
              <a:gd name="connsiteY42" fmla="*/ 3072935 h 6858000"/>
              <a:gd name="connsiteX43" fmla="*/ 404861 w 6354263"/>
              <a:gd name="connsiteY43" fmla="*/ 2958185 h 6858000"/>
              <a:gd name="connsiteX44" fmla="*/ 363244 w 6354263"/>
              <a:gd name="connsiteY44" fmla="*/ 2843952 h 6858000"/>
              <a:gd name="connsiteX45" fmla="*/ 299193 w 6354263"/>
              <a:gd name="connsiteY45" fmla="*/ 2554718 h 6858000"/>
              <a:gd name="connsiteX46" fmla="*/ 270763 w 6354263"/>
              <a:gd name="connsiteY46" fmla="*/ 2447068 h 6858000"/>
              <a:gd name="connsiteX47" fmla="*/ 274728 w 6354263"/>
              <a:gd name="connsiteY47" fmla="*/ 2423438 h 6858000"/>
              <a:gd name="connsiteX48" fmla="*/ 243390 w 6354263"/>
              <a:gd name="connsiteY48" fmla="*/ 2261920 h 6858000"/>
              <a:gd name="connsiteX49" fmla="*/ 218162 w 6354263"/>
              <a:gd name="connsiteY49" fmla="*/ 2155135 h 6858000"/>
              <a:gd name="connsiteX50" fmla="*/ 215686 w 6354263"/>
              <a:gd name="connsiteY50" fmla="*/ 2118008 h 6858000"/>
              <a:gd name="connsiteX51" fmla="*/ 216653 w 6354263"/>
              <a:gd name="connsiteY51" fmla="*/ 2050531 h 6858000"/>
              <a:gd name="connsiteX52" fmla="*/ 190335 w 6354263"/>
              <a:gd name="connsiteY52" fmla="*/ 1906352 h 6858000"/>
              <a:gd name="connsiteX53" fmla="*/ 167497 w 6354263"/>
              <a:gd name="connsiteY53" fmla="*/ 1861531 h 6858000"/>
              <a:gd name="connsiteX54" fmla="*/ 122489 w 6354263"/>
              <a:gd name="connsiteY54" fmla="*/ 1732919 h 6858000"/>
              <a:gd name="connsiteX55" fmla="*/ 94663 w 6354263"/>
              <a:gd name="connsiteY55" fmla="*/ 1615777 h 6858000"/>
              <a:gd name="connsiteX56" fmla="*/ 75954 w 6354263"/>
              <a:gd name="connsiteY56" fmla="*/ 1563678 h 6858000"/>
              <a:gd name="connsiteX57" fmla="*/ 81626 w 6354263"/>
              <a:gd name="connsiteY57" fmla="*/ 1477995 h 6858000"/>
              <a:gd name="connsiteX58" fmla="*/ 76163 w 6354263"/>
              <a:gd name="connsiteY58" fmla="*/ 1307086 h 6858000"/>
              <a:gd name="connsiteX59" fmla="*/ 81884 w 6354263"/>
              <a:gd name="connsiteY59" fmla="*/ 1168288 h 6858000"/>
              <a:gd name="connsiteX60" fmla="*/ 49390 w 6354263"/>
              <a:gd name="connsiteY60" fmla="*/ 896999 h 6858000"/>
              <a:gd name="connsiteX61" fmla="*/ 10557 w 6354263"/>
              <a:gd name="connsiteY61" fmla="*/ 711705 h 6858000"/>
              <a:gd name="connsiteX62" fmla="*/ 7547 w 6354263"/>
              <a:gd name="connsiteY62" fmla="*/ 619315 h 6858000"/>
              <a:gd name="connsiteX63" fmla="*/ 1367 w 6354263"/>
              <a:gd name="connsiteY63" fmla="*/ 585934 h 6858000"/>
              <a:gd name="connsiteX64" fmla="*/ 2540 w 6354263"/>
              <a:gd name="connsiteY64" fmla="*/ 525163 h 6858000"/>
              <a:gd name="connsiteX65" fmla="*/ 27257 w 6354263"/>
              <a:gd name="connsiteY65" fmla="*/ 393828 h 6858000"/>
              <a:gd name="connsiteX66" fmla="*/ 42081 w 6354263"/>
              <a:gd name="connsiteY66" fmla="*/ 236673 h 6858000"/>
              <a:gd name="connsiteX67" fmla="*/ 41149 w 6354263"/>
              <a:gd name="connsiteY67" fmla="*/ 144983 h 6858000"/>
              <a:gd name="connsiteX68" fmla="*/ 31684 w 6354263"/>
              <a:gd name="connsiteY68" fmla="*/ 33857 h 6858000"/>
              <a:gd name="connsiteX69" fmla="*/ 13714 w 6354263"/>
              <a:gd name="connsiteY69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3433 w 6354263"/>
              <a:gd name="connsiteY24" fmla="*/ 4993030 h 6858000"/>
              <a:gd name="connsiteX25" fmla="*/ 450164 w 6354263"/>
              <a:gd name="connsiteY25" fmla="*/ 4946844 h 6858000"/>
              <a:gd name="connsiteX26" fmla="*/ 461132 w 6354263"/>
              <a:gd name="connsiteY26" fmla="*/ 4858827 h 6858000"/>
              <a:gd name="connsiteX27" fmla="*/ 466883 w 6354263"/>
              <a:gd name="connsiteY27" fmla="*/ 4821170 h 6858000"/>
              <a:gd name="connsiteX28" fmla="*/ 466214 w 6354263"/>
              <a:gd name="connsiteY28" fmla="*/ 4584173 h 6858000"/>
              <a:gd name="connsiteX29" fmla="*/ 458077 w 6354263"/>
              <a:gd name="connsiteY29" fmla="*/ 4375228 h 6858000"/>
              <a:gd name="connsiteX30" fmla="*/ 439230 w 6354263"/>
              <a:gd name="connsiteY30" fmla="*/ 4214165 h 6858000"/>
              <a:gd name="connsiteX31" fmla="*/ 440817 w 6354263"/>
              <a:gd name="connsiteY31" fmla="*/ 4076008 h 6858000"/>
              <a:gd name="connsiteX32" fmla="*/ 428834 w 6354263"/>
              <a:gd name="connsiteY32" fmla="*/ 4033999 h 6858000"/>
              <a:gd name="connsiteX33" fmla="*/ 428566 w 6354263"/>
              <a:gd name="connsiteY33" fmla="*/ 4013953 h 6858000"/>
              <a:gd name="connsiteX34" fmla="*/ 432754 w 6354263"/>
              <a:gd name="connsiteY34" fmla="*/ 3872886 h 6858000"/>
              <a:gd name="connsiteX35" fmla="*/ 453474 w 6354263"/>
              <a:gd name="connsiteY35" fmla="*/ 3738082 h 6858000"/>
              <a:gd name="connsiteX36" fmla="*/ 460631 w 6354263"/>
              <a:gd name="connsiteY36" fmla="*/ 3673397 h 6858000"/>
              <a:gd name="connsiteX37" fmla="*/ 459945 w 6354263"/>
              <a:gd name="connsiteY37" fmla="*/ 3637109 h 6858000"/>
              <a:gd name="connsiteX38" fmla="*/ 463299 w 6354263"/>
              <a:gd name="connsiteY38" fmla="*/ 3536883 h 6858000"/>
              <a:gd name="connsiteX39" fmla="*/ 484176 w 6354263"/>
              <a:gd name="connsiteY39" fmla="*/ 3295862 h 6858000"/>
              <a:gd name="connsiteX40" fmla="*/ 467153 w 6354263"/>
              <a:gd name="connsiteY40" fmla="*/ 3158586 h 6858000"/>
              <a:gd name="connsiteX41" fmla="*/ 443196 w 6354263"/>
              <a:gd name="connsiteY41" fmla="*/ 3112365 h 6858000"/>
              <a:gd name="connsiteX42" fmla="*/ 429046 w 6354263"/>
              <a:gd name="connsiteY42" fmla="*/ 3072935 h 6858000"/>
              <a:gd name="connsiteX43" fmla="*/ 404861 w 6354263"/>
              <a:gd name="connsiteY43" fmla="*/ 2958185 h 6858000"/>
              <a:gd name="connsiteX44" fmla="*/ 363244 w 6354263"/>
              <a:gd name="connsiteY44" fmla="*/ 2843952 h 6858000"/>
              <a:gd name="connsiteX45" fmla="*/ 299193 w 6354263"/>
              <a:gd name="connsiteY45" fmla="*/ 2554718 h 6858000"/>
              <a:gd name="connsiteX46" fmla="*/ 270763 w 6354263"/>
              <a:gd name="connsiteY46" fmla="*/ 2447068 h 6858000"/>
              <a:gd name="connsiteX47" fmla="*/ 274728 w 6354263"/>
              <a:gd name="connsiteY47" fmla="*/ 2423438 h 6858000"/>
              <a:gd name="connsiteX48" fmla="*/ 243390 w 6354263"/>
              <a:gd name="connsiteY48" fmla="*/ 2261920 h 6858000"/>
              <a:gd name="connsiteX49" fmla="*/ 218162 w 6354263"/>
              <a:gd name="connsiteY49" fmla="*/ 2155135 h 6858000"/>
              <a:gd name="connsiteX50" fmla="*/ 215686 w 6354263"/>
              <a:gd name="connsiteY50" fmla="*/ 2118008 h 6858000"/>
              <a:gd name="connsiteX51" fmla="*/ 216653 w 6354263"/>
              <a:gd name="connsiteY51" fmla="*/ 2050531 h 6858000"/>
              <a:gd name="connsiteX52" fmla="*/ 190335 w 6354263"/>
              <a:gd name="connsiteY52" fmla="*/ 1906352 h 6858000"/>
              <a:gd name="connsiteX53" fmla="*/ 167497 w 6354263"/>
              <a:gd name="connsiteY53" fmla="*/ 1861531 h 6858000"/>
              <a:gd name="connsiteX54" fmla="*/ 122489 w 6354263"/>
              <a:gd name="connsiteY54" fmla="*/ 1732919 h 6858000"/>
              <a:gd name="connsiteX55" fmla="*/ 94663 w 6354263"/>
              <a:gd name="connsiteY55" fmla="*/ 1615777 h 6858000"/>
              <a:gd name="connsiteX56" fmla="*/ 75954 w 6354263"/>
              <a:gd name="connsiteY56" fmla="*/ 1563678 h 6858000"/>
              <a:gd name="connsiteX57" fmla="*/ 81626 w 6354263"/>
              <a:gd name="connsiteY57" fmla="*/ 1477995 h 6858000"/>
              <a:gd name="connsiteX58" fmla="*/ 76163 w 6354263"/>
              <a:gd name="connsiteY58" fmla="*/ 1307086 h 6858000"/>
              <a:gd name="connsiteX59" fmla="*/ 81884 w 6354263"/>
              <a:gd name="connsiteY59" fmla="*/ 1168288 h 6858000"/>
              <a:gd name="connsiteX60" fmla="*/ 10557 w 6354263"/>
              <a:gd name="connsiteY60" fmla="*/ 711705 h 6858000"/>
              <a:gd name="connsiteX61" fmla="*/ 7547 w 6354263"/>
              <a:gd name="connsiteY61" fmla="*/ 619315 h 6858000"/>
              <a:gd name="connsiteX62" fmla="*/ 1367 w 6354263"/>
              <a:gd name="connsiteY62" fmla="*/ 585934 h 6858000"/>
              <a:gd name="connsiteX63" fmla="*/ 2540 w 6354263"/>
              <a:gd name="connsiteY63" fmla="*/ 525163 h 6858000"/>
              <a:gd name="connsiteX64" fmla="*/ 27257 w 6354263"/>
              <a:gd name="connsiteY64" fmla="*/ 393828 h 6858000"/>
              <a:gd name="connsiteX65" fmla="*/ 42081 w 6354263"/>
              <a:gd name="connsiteY65" fmla="*/ 236673 h 6858000"/>
              <a:gd name="connsiteX66" fmla="*/ 41149 w 6354263"/>
              <a:gd name="connsiteY66" fmla="*/ 144983 h 6858000"/>
              <a:gd name="connsiteX67" fmla="*/ 31684 w 6354263"/>
              <a:gd name="connsiteY67" fmla="*/ 33857 h 6858000"/>
              <a:gd name="connsiteX68" fmla="*/ 13714 w 6354263"/>
              <a:gd name="connsiteY68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3433 w 6354263"/>
              <a:gd name="connsiteY24" fmla="*/ 4993030 h 6858000"/>
              <a:gd name="connsiteX25" fmla="*/ 450164 w 6354263"/>
              <a:gd name="connsiteY25" fmla="*/ 4946844 h 6858000"/>
              <a:gd name="connsiteX26" fmla="*/ 461132 w 6354263"/>
              <a:gd name="connsiteY26" fmla="*/ 4858827 h 6858000"/>
              <a:gd name="connsiteX27" fmla="*/ 466883 w 6354263"/>
              <a:gd name="connsiteY27" fmla="*/ 4821170 h 6858000"/>
              <a:gd name="connsiteX28" fmla="*/ 466214 w 6354263"/>
              <a:gd name="connsiteY28" fmla="*/ 4584173 h 6858000"/>
              <a:gd name="connsiteX29" fmla="*/ 458077 w 6354263"/>
              <a:gd name="connsiteY29" fmla="*/ 4375228 h 6858000"/>
              <a:gd name="connsiteX30" fmla="*/ 439230 w 6354263"/>
              <a:gd name="connsiteY30" fmla="*/ 4214165 h 6858000"/>
              <a:gd name="connsiteX31" fmla="*/ 440817 w 6354263"/>
              <a:gd name="connsiteY31" fmla="*/ 4076008 h 6858000"/>
              <a:gd name="connsiteX32" fmla="*/ 428834 w 6354263"/>
              <a:gd name="connsiteY32" fmla="*/ 4033999 h 6858000"/>
              <a:gd name="connsiteX33" fmla="*/ 428566 w 6354263"/>
              <a:gd name="connsiteY33" fmla="*/ 4013953 h 6858000"/>
              <a:gd name="connsiteX34" fmla="*/ 432754 w 6354263"/>
              <a:gd name="connsiteY34" fmla="*/ 3872886 h 6858000"/>
              <a:gd name="connsiteX35" fmla="*/ 453474 w 6354263"/>
              <a:gd name="connsiteY35" fmla="*/ 3738082 h 6858000"/>
              <a:gd name="connsiteX36" fmla="*/ 460631 w 6354263"/>
              <a:gd name="connsiteY36" fmla="*/ 3673397 h 6858000"/>
              <a:gd name="connsiteX37" fmla="*/ 459945 w 6354263"/>
              <a:gd name="connsiteY37" fmla="*/ 3637109 h 6858000"/>
              <a:gd name="connsiteX38" fmla="*/ 463299 w 6354263"/>
              <a:gd name="connsiteY38" fmla="*/ 3536883 h 6858000"/>
              <a:gd name="connsiteX39" fmla="*/ 484176 w 6354263"/>
              <a:gd name="connsiteY39" fmla="*/ 3295862 h 6858000"/>
              <a:gd name="connsiteX40" fmla="*/ 467153 w 6354263"/>
              <a:gd name="connsiteY40" fmla="*/ 3158586 h 6858000"/>
              <a:gd name="connsiteX41" fmla="*/ 443196 w 6354263"/>
              <a:gd name="connsiteY41" fmla="*/ 3112365 h 6858000"/>
              <a:gd name="connsiteX42" fmla="*/ 429046 w 6354263"/>
              <a:gd name="connsiteY42" fmla="*/ 3072935 h 6858000"/>
              <a:gd name="connsiteX43" fmla="*/ 404861 w 6354263"/>
              <a:gd name="connsiteY43" fmla="*/ 2958185 h 6858000"/>
              <a:gd name="connsiteX44" fmla="*/ 363244 w 6354263"/>
              <a:gd name="connsiteY44" fmla="*/ 2843952 h 6858000"/>
              <a:gd name="connsiteX45" fmla="*/ 299193 w 6354263"/>
              <a:gd name="connsiteY45" fmla="*/ 2554718 h 6858000"/>
              <a:gd name="connsiteX46" fmla="*/ 270763 w 6354263"/>
              <a:gd name="connsiteY46" fmla="*/ 2447068 h 6858000"/>
              <a:gd name="connsiteX47" fmla="*/ 274728 w 6354263"/>
              <a:gd name="connsiteY47" fmla="*/ 2423438 h 6858000"/>
              <a:gd name="connsiteX48" fmla="*/ 243390 w 6354263"/>
              <a:gd name="connsiteY48" fmla="*/ 2261920 h 6858000"/>
              <a:gd name="connsiteX49" fmla="*/ 218162 w 6354263"/>
              <a:gd name="connsiteY49" fmla="*/ 2155135 h 6858000"/>
              <a:gd name="connsiteX50" fmla="*/ 215686 w 6354263"/>
              <a:gd name="connsiteY50" fmla="*/ 2118008 h 6858000"/>
              <a:gd name="connsiteX51" fmla="*/ 216653 w 6354263"/>
              <a:gd name="connsiteY51" fmla="*/ 2050531 h 6858000"/>
              <a:gd name="connsiteX52" fmla="*/ 190335 w 6354263"/>
              <a:gd name="connsiteY52" fmla="*/ 1906352 h 6858000"/>
              <a:gd name="connsiteX53" fmla="*/ 167497 w 6354263"/>
              <a:gd name="connsiteY53" fmla="*/ 1861531 h 6858000"/>
              <a:gd name="connsiteX54" fmla="*/ 122489 w 6354263"/>
              <a:gd name="connsiteY54" fmla="*/ 1732919 h 6858000"/>
              <a:gd name="connsiteX55" fmla="*/ 94663 w 6354263"/>
              <a:gd name="connsiteY55" fmla="*/ 1615777 h 6858000"/>
              <a:gd name="connsiteX56" fmla="*/ 75954 w 6354263"/>
              <a:gd name="connsiteY56" fmla="*/ 1563678 h 6858000"/>
              <a:gd name="connsiteX57" fmla="*/ 81626 w 6354263"/>
              <a:gd name="connsiteY57" fmla="*/ 1477995 h 6858000"/>
              <a:gd name="connsiteX58" fmla="*/ 76163 w 6354263"/>
              <a:gd name="connsiteY58" fmla="*/ 1307086 h 6858000"/>
              <a:gd name="connsiteX59" fmla="*/ 81884 w 6354263"/>
              <a:gd name="connsiteY59" fmla="*/ 1168288 h 6858000"/>
              <a:gd name="connsiteX60" fmla="*/ 10557 w 6354263"/>
              <a:gd name="connsiteY60" fmla="*/ 711705 h 6858000"/>
              <a:gd name="connsiteX61" fmla="*/ 7547 w 6354263"/>
              <a:gd name="connsiteY61" fmla="*/ 619315 h 6858000"/>
              <a:gd name="connsiteX62" fmla="*/ 1367 w 6354263"/>
              <a:gd name="connsiteY62" fmla="*/ 585934 h 6858000"/>
              <a:gd name="connsiteX63" fmla="*/ 2540 w 6354263"/>
              <a:gd name="connsiteY63" fmla="*/ 525163 h 6858000"/>
              <a:gd name="connsiteX64" fmla="*/ 27257 w 6354263"/>
              <a:gd name="connsiteY64" fmla="*/ 393828 h 6858000"/>
              <a:gd name="connsiteX65" fmla="*/ 42081 w 6354263"/>
              <a:gd name="connsiteY65" fmla="*/ 236673 h 6858000"/>
              <a:gd name="connsiteX66" fmla="*/ 41149 w 6354263"/>
              <a:gd name="connsiteY66" fmla="*/ 144983 h 6858000"/>
              <a:gd name="connsiteX67" fmla="*/ 31684 w 6354263"/>
              <a:gd name="connsiteY67" fmla="*/ 33857 h 6858000"/>
              <a:gd name="connsiteX68" fmla="*/ 13714 w 6354263"/>
              <a:gd name="connsiteY68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00606 w 6354263"/>
              <a:gd name="connsiteY16" fmla="*/ 5660491 h 6858000"/>
              <a:gd name="connsiteX17" fmla="*/ 314256 w 6354263"/>
              <a:gd name="connsiteY17" fmla="*/ 5553910 h 6858000"/>
              <a:gd name="connsiteX18" fmla="*/ 338056 w 6354263"/>
              <a:gd name="connsiteY18" fmla="*/ 5449031 h 6858000"/>
              <a:gd name="connsiteX19" fmla="*/ 373987 w 6354263"/>
              <a:gd name="connsiteY19" fmla="*/ 5341916 h 6858000"/>
              <a:gd name="connsiteX20" fmla="*/ 411377 w 6354263"/>
              <a:gd name="connsiteY20" fmla="*/ 5264214 h 6858000"/>
              <a:gd name="connsiteX21" fmla="*/ 417377 w 6354263"/>
              <a:gd name="connsiteY21" fmla="*/ 5225268 h 6858000"/>
              <a:gd name="connsiteX22" fmla="*/ 425445 w 6354263"/>
              <a:gd name="connsiteY22" fmla="*/ 5159961 h 6858000"/>
              <a:gd name="connsiteX23" fmla="*/ 428962 w 6354263"/>
              <a:gd name="connsiteY23" fmla="*/ 5125185 h 6858000"/>
              <a:gd name="connsiteX24" fmla="*/ 443433 w 6354263"/>
              <a:gd name="connsiteY24" fmla="*/ 4993030 h 6858000"/>
              <a:gd name="connsiteX25" fmla="*/ 450164 w 6354263"/>
              <a:gd name="connsiteY25" fmla="*/ 4946844 h 6858000"/>
              <a:gd name="connsiteX26" fmla="*/ 461132 w 6354263"/>
              <a:gd name="connsiteY26" fmla="*/ 4858827 h 6858000"/>
              <a:gd name="connsiteX27" fmla="*/ 466883 w 6354263"/>
              <a:gd name="connsiteY27" fmla="*/ 4821170 h 6858000"/>
              <a:gd name="connsiteX28" fmla="*/ 466214 w 6354263"/>
              <a:gd name="connsiteY28" fmla="*/ 4584173 h 6858000"/>
              <a:gd name="connsiteX29" fmla="*/ 458077 w 6354263"/>
              <a:gd name="connsiteY29" fmla="*/ 4375228 h 6858000"/>
              <a:gd name="connsiteX30" fmla="*/ 439230 w 6354263"/>
              <a:gd name="connsiteY30" fmla="*/ 4214165 h 6858000"/>
              <a:gd name="connsiteX31" fmla="*/ 440817 w 6354263"/>
              <a:gd name="connsiteY31" fmla="*/ 4076008 h 6858000"/>
              <a:gd name="connsiteX32" fmla="*/ 428834 w 6354263"/>
              <a:gd name="connsiteY32" fmla="*/ 4033999 h 6858000"/>
              <a:gd name="connsiteX33" fmla="*/ 428566 w 6354263"/>
              <a:gd name="connsiteY33" fmla="*/ 4013953 h 6858000"/>
              <a:gd name="connsiteX34" fmla="*/ 432754 w 6354263"/>
              <a:gd name="connsiteY34" fmla="*/ 3872886 h 6858000"/>
              <a:gd name="connsiteX35" fmla="*/ 453474 w 6354263"/>
              <a:gd name="connsiteY35" fmla="*/ 3738082 h 6858000"/>
              <a:gd name="connsiteX36" fmla="*/ 460631 w 6354263"/>
              <a:gd name="connsiteY36" fmla="*/ 3673397 h 6858000"/>
              <a:gd name="connsiteX37" fmla="*/ 459945 w 6354263"/>
              <a:gd name="connsiteY37" fmla="*/ 3637109 h 6858000"/>
              <a:gd name="connsiteX38" fmla="*/ 463299 w 6354263"/>
              <a:gd name="connsiteY38" fmla="*/ 3536883 h 6858000"/>
              <a:gd name="connsiteX39" fmla="*/ 484176 w 6354263"/>
              <a:gd name="connsiteY39" fmla="*/ 3295862 h 6858000"/>
              <a:gd name="connsiteX40" fmla="*/ 467153 w 6354263"/>
              <a:gd name="connsiteY40" fmla="*/ 3158586 h 6858000"/>
              <a:gd name="connsiteX41" fmla="*/ 443196 w 6354263"/>
              <a:gd name="connsiteY41" fmla="*/ 3112365 h 6858000"/>
              <a:gd name="connsiteX42" fmla="*/ 429046 w 6354263"/>
              <a:gd name="connsiteY42" fmla="*/ 3072935 h 6858000"/>
              <a:gd name="connsiteX43" fmla="*/ 404861 w 6354263"/>
              <a:gd name="connsiteY43" fmla="*/ 2958185 h 6858000"/>
              <a:gd name="connsiteX44" fmla="*/ 363244 w 6354263"/>
              <a:gd name="connsiteY44" fmla="*/ 2843952 h 6858000"/>
              <a:gd name="connsiteX45" fmla="*/ 299193 w 6354263"/>
              <a:gd name="connsiteY45" fmla="*/ 2554718 h 6858000"/>
              <a:gd name="connsiteX46" fmla="*/ 270763 w 6354263"/>
              <a:gd name="connsiteY46" fmla="*/ 2447068 h 6858000"/>
              <a:gd name="connsiteX47" fmla="*/ 274728 w 6354263"/>
              <a:gd name="connsiteY47" fmla="*/ 2423438 h 6858000"/>
              <a:gd name="connsiteX48" fmla="*/ 243390 w 6354263"/>
              <a:gd name="connsiteY48" fmla="*/ 2261920 h 6858000"/>
              <a:gd name="connsiteX49" fmla="*/ 218162 w 6354263"/>
              <a:gd name="connsiteY49" fmla="*/ 2155135 h 6858000"/>
              <a:gd name="connsiteX50" fmla="*/ 215686 w 6354263"/>
              <a:gd name="connsiteY50" fmla="*/ 2118008 h 6858000"/>
              <a:gd name="connsiteX51" fmla="*/ 216653 w 6354263"/>
              <a:gd name="connsiteY51" fmla="*/ 2050531 h 6858000"/>
              <a:gd name="connsiteX52" fmla="*/ 190335 w 6354263"/>
              <a:gd name="connsiteY52" fmla="*/ 1906352 h 6858000"/>
              <a:gd name="connsiteX53" fmla="*/ 167497 w 6354263"/>
              <a:gd name="connsiteY53" fmla="*/ 1861531 h 6858000"/>
              <a:gd name="connsiteX54" fmla="*/ 122489 w 6354263"/>
              <a:gd name="connsiteY54" fmla="*/ 1732919 h 6858000"/>
              <a:gd name="connsiteX55" fmla="*/ 94663 w 6354263"/>
              <a:gd name="connsiteY55" fmla="*/ 1615777 h 6858000"/>
              <a:gd name="connsiteX56" fmla="*/ 75954 w 6354263"/>
              <a:gd name="connsiteY56" fmla="*/ 1563678 h 6858000"/>
              <a:gd name="connsiteX57" fmla="*/ 81626 w 6354263"/>
              <a:gd name="connsiteY57" fmla="*/ 1477995 h 6858000"/>
              <a:gd name="connsiteX58" fmla="*/ 76163 w 6354263"/>
              <a:gd name="connsiteY58" fmla="*/ 1307086 h 6858000"/>
              <a:gd name="connsiteX59" fmla="*/ 81884 w 6354263"/>
              <a:gd name="connsiteY59" fmla="*/ 1168288 h 6858000"/>
              <a:gd name="connsiteX60" fmla="*/ 10557 w 6354263"/>
              <a:gd name="connsiteY60" fmla="*/ 711705 h 6858000"/>
              <a:gd name="connsiteX61" fmla="*/ 7547 w 6354263"/>
              <a:gd name="connsiteY61" fmla="*/ 619315 h 6858000"/>
              <a:gd name="connsiteX62" fmla="*/ 1367 w 6354263"/>
              <a:gd name="connsiteY62" fmla="*/ 585934 h 6858000"/>
              <a:gd name="connsiteX63" fmla="*/ 2540 w 6354263"/>
              <a:gd name="connsiteY63" fmla="*/ 525163 h 6858000"/>
              <a:gd name="connsiteX64" fmla="*/ 27257 w 6354263"/>
              <a:gd name="connsiteY64" fmla="*/ 393828 h 6858000"/>
              <a:gd name="connsiteX65" fmla="*/ 42081 w 6354263"/>
              <a:gd name="connsiteY65" fmla="*/ 236673 h 6858000"/>
              <a:gd name="connsiteX66" fmla="*/ 41149 w 6354263"/>
              <a:gd name="connsiteY66" fmla="*/ 144983 h 6858000"/>
              <a:gd name="connsiteX67" fmla="*/ 31684 w 6354263"/>
              <a:gd name="connsiteY67" fmla="*/ 33857 h 6858000"/>
              <a:gd name="connsiteX68" fmla="*/ 13714 w 6354263"/>
              <a:gd name="connsiteY68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14256 w 6354263"/>
              <a:gd name="connsiteY16" fmla="*/ 5553910 h 6858000"/>
              <a:gd name="connsiteX17" fmla="*/ 338056 w 6354263"/>
              <a:gd name="connsiteY17" fmla="*/ 5449031 h 6858000"/>
              <a:gd name="connsiteX18" fmla="*/ 373987 w 6354263"/>
              <a:gd name="connsiteY18" fmla="*/ 5341916 h 6858000"/>
              <a:gd name="connsiteX19" fmla="*/ 411377 w 6354263"/>
              <a:gd name="connsiteY19" fmla="*/ 5264214 h 6858000"/>
              <a:gd name="connsiteX20" fmla="*/ 417377 w 6354263"/>
              <a:gd name="connsiteY20" fmla="*/ 5225268 h 6858000"/>
              <a:gd name="connsiteX21" fmla="*/ 425445 w 6354263"/>
              <a:gd name="connsiteY21" fmla="*/ 5159961 h 6858000"/>
              <a:gd name="connsiteX22" fmla="*/ 428962 w 6354263"/>
              <a:gd name="connsiteY22" fmla="*/ 5125185 h 6858000"/>
              <a:gd name="connsiteX23" fmla="*/ 443433 w 6354263"/>
              <a:gd name="connsiteY23" fmla="*/ 4993030 h 6858000"/>
              <a:gd name="connsiteX24" fmla="*/ 450164 w 6354263"/>
              <a:gd name="connsiteY24" fmla="*/ 4946844 h 6858000"/>
              <a:gd name="connsiteX25" fmla="*/ 461132 w 6354263"/>
              <a:gd name="connsiteY25" fmla="*/ 4858827 h 6858000"/>
              <a:gd name="connsiteX26" fmla="*/ 466883 w 6354263"/>
              <a:gd name="connsiteY26" fmla="*/ 4821170 h 6858000"/>
              <a:gd name="connsiteX27" fmla="*/ 466214 w 6354263"/>
              <a:gd name="connsiteY27" fmla="*/ 4584173 h 6858000"/>
              <a:gd name="connsiteX28" fmla="*/ 458077 w 6354263"/>
              <a:gd name="connsiteY28" fmla="*/ 4375228 h 6858000"/>
              <a:gd name="connsiteX29" fmla="*/ 439230 w 6354263"/>
              <a:gd name="connsiteY29" fmla="*/ 4214165 h 6858000"/>
              <a:gd name="connsiteX30" fmla="*/ 440817 w 6354263"/>
              <a:gd name="connsiteY30" fmla="*/ 4076008 h 6858000"/>
              <a:gd name="connsiteX31" fmla="*/ 428834 w 6354263"/>
              <a:gd name="connsiteY31" fmla="*/ 4033999 h 6858000"/>
              <a:gd name="connsiteX32" fmla="*/ 428566 w 6354263"/>
              <a:gd name="connsiteY32" fmla="*/ 4013953 h 6858000"/>
              <a:gd name="connsiteX33" fmla="*/ 432754 w 6354263"/>
              <a:gd name="connsiteY33" fmla="*/ 3872886 h 6858000"/>
              <a:gd name="connsiteX34" fmla="*/ 453474 w 6354263"/>
              <a:gd name="connsiteY34" fmla="*/ 3738082 h 6858000"/>
              <a:gd name="connsiteX35" fmla="*/ 460631 w 6354263"/>
              <a:gd name="connsiteY35" fmla="*/ 3673397 h 6858000"/>
              <a:gd name="connsiteX36" fmla="*/ 459945 w 6354263"/>
              <a:gd name="connsiteY36" fmla="*/ 3637109 h 6858000"/>
              <a:gd name="connsiteX37" fmla="*/ 463299 w 6354263"/>
              <a:gd name="connsiteY37" fmla="*/ 3536883 h 6858000"/>
              <a:gd name="connsiteX38" fmla="*/ 484176 w 6354263"/>
              <a:gd name="connsiteY38" fmla="*/ 3295862 h 6858000"/>
              <a:gd name="connsiteX39" fmla="*/ 467153 w 6354263"/>
              <a:gd name="connsiteY39" fmla="*/ 3158586 h 6858000"/>
              <a:gd name="connsiteX40" fmla="*/ 443196 w 6354263"/>
              <a:gd name="connsiteY40" fmla="*/ 3112365 h 6858000"/>
              <a:gd name="connsiteX41" fmla="*/ 429046 w 6354263"/>
              <a:gd name="connsiteY41" fmla="*/ 3072935 h 6858000"/>
              <a:gd name="connsiteX42" fmla="*/ 404861 w 6354263"/>
              <a:gd name="connsiteY42" fmla="*/ 2958185 h 6858000"/>
              <a:gd name="connsiteX43" fmla="*/ 363244 w 6354263"/>
              <a:gd name="connsiteY43" fmla="*/ 2843952 h 6858000"/>
              <a:gd name="connsiteX44" fmla="*/ 299193 w 6354263"/>
              <a:gd name="connsiteY44" fmla="*/ 2554718 h 6858000"/>
              <a:gd name="connsiteX45" fmla="*/ 270763 w 6354263"/>
              <a:gd name="connsiteY45" fmla="*/ 2447068 h 6858000"/>
              <a:gd name="connsiteX46" fmla="*/ 274728 w 6354263"/>
              <a:gd name="connsiteY46" fmla="*/ 2423438 h 6858000"/>
              <a:gd name="connsiteX47" fmla="*/ 243390 w 6354263"/>
              <a:gd name="connsiteY47" fmla="*/ 2261920 h 6858000"/>
              <a:gd name="connsiteX48" fmla="*/ 218162 w 6354263"/>
              <a:gd name="connsiteY48" fmla="*/ 2155135 h 6858000"/>
              <a:gd name="connsiteX49" fmla="*/ 215686 w 6354263"/>
              <a:gd name="connsiteY49" fmla="*/ 2118008 h 6858000"/>
              <a:gd name="connsiteX50" fmla="*/ 216653 w 6354263"/>
              <a:gd name="connsiteY50" fmla="*/ 2050531 h 6858000"/>
              <a:gd name="connsiteX51" fmla="*/ 190335 w 6354263"/>
              <a:gd name="connsiteY51" fmla="*/ 1906352 h 6858000"/>
              <a:gd name="connsiteX52" fmla="*/ 167497 w 6354263"/>
              <a:gd name="connsiteY52" fmla="*/ 1861531 h 6858000"/>
              <a:gd name="connsiteX53" fmla="*/ 122489 w 6354263"/>
              <a:gd name="connsiteY53" fmla="*/ 1732919 h 6858000"/>
              <a:gd name="connsiteX54" fmla="*/ 94663 w 6354263"/>
              <a:gd name="connsiteY54" fmla="*/ 1615777 h 6858000"/>
              <a:gd name="connsiteX55" fmla="*/ 75954 w 6354263"/>
              <a:gd name="connsiteY55" fmla="*/ 1563678 h 6858000"/>
              <a:gd name="connsiteX56" fmla="*/ 81626 w 6354263"/>
              <a:gd name="connsiteY56" fmla="*/ 1477995 h 6858000"/>
              <a:gd name="connsiteX57" fmla="*/ 76163 w 6354263"/>
              <a:gd name="connsiteY57" fmla="*/ 1307086 h 6858000"/>
              <a:gd name="connsiteX58" fmla="*/ 81884 w 6354263"/>
              <a:gd name="connsiteY58" fmla="*/ 1168288 h 6858000"/>
              <a:gd name="connsiteX59" fmla="*/ 10557 w 6354263"/>
              <a:gd name="connsiteY59" fmla="*/ 711705 h 6858000"/>
              <a:gd name="connsiteX60" fmla="*/ 7547 w 6354263"/>
              <a:gd name="connsiteY60" fmla="*/ 619315 h 6858000"/>
              <a:gd name="connsiteX61" fmla="*/ 1367 w 6354263"/>
              <a:gd name="connsiteY61" fmla="*/ 585934 h 6858000"/>
              <a:gd name="connsiteX62" fmla="*/ 2540 w 6354263"/>
              <a:gd name="connsiteY62" fmla="*/ 525163 h 6858000"/>
              <a:gd name="connsiteX63" fmla="*/ 27257 w 6354263"/>
              <a:gd name="connsiteY63" fmla="*/ 393828 h 6858000"/>
              <a:gd name="connsiteX64" fmla="*/ 42081 w 6354263"/>
              <a:gd name="connsiteY64" fmla="*/ 236673 h 6858000"/>
              <a:gd name="connsiteX65" fmla="*/ 41149 w 6354263"/>
              <a:gd name="connsiteY65" fmla="*/ 144983 h 6858000"/>
              <a:gd name="connsiteX66" fmla="*/ 31684 w 6354263"/>
              <a:gd name="connsiteY66" fmla="*/ 33857 h 6858000"/>
              <a:gd name="connsiteX67" fmla="*/ 13714 w 6354263"/>
              <a:gd name="connsiteY67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21170 h 6858000"/>
              <a:gd name="connsiteX26" fmla="*/ 466214 w 6354263"/>
              <a:gd name="connsiteY26" fmla="*/ 4584173 h 6858000"/>
              <a:gd name="connsiteX27" fmla="*/ 458077 w 6354263"/>
              <a:gd name="connsiteY27" fmla="*/ 4375228 h 6858000"/>
              <a:gd name="connsiteX28" fmla="*/ 439230 w 6354263"/>
              <a:gd name="connsiteY28" fmla="*/ 4214165 h 6858000"/>
              <a:gd name="connsiteX29" fmla="*/ 440817 w 6354263"/>
              <a:gd name="connsiteY29" fmla="*/ 4076008 h 6858000"/>
              <a:gd name="connsiteX30" fmla="*/ 428834 w 6354263"/>
              <a:gd name="connsiteY30" fmla="*/ 4033999 h 6858000"/>
              <a:gd name="connsiteX31" fmla="*/ 428566 w 6354263"/>
              <a:gd name="connsiteY31" fmla="*/ 4013953 h 6858000"/>
              <a:gd name="connsiteX32" fmla="*/ 432754 w 6354263"/>
              <a:gd name="connsiteY32" fmla="*/ 3872886 h 6858000"/>
              <a:gd name="connsiteX33" fmla="*/ 453474 w 6354263"/>
              <a:gd name="connsiteY33" fmla="*/ 3738082 h 6858000"/>
              <a:gd name="connsiteX34" fmla="*/ 460631 w 6354263"/>
              <a:gd name="connsiteY34" fmla="*/ 3673397 h 6858000"/>
              <a:gd name="connsiteX35" fmla="*/ 459945 w 6354263"/>
              <a:gd name="connsiteY35" fmla="*/ 3637109 h 6858000"/>
              <a:gd name="connsiteX36" fmla="*/ 463299 w 6354263"/>
              <a:gd name="connsiteY36" fmla="*/ 3536883 h 6858000"/>
              <a:gd name="connsiteX37" fmla="*/ 484176 w 6354263"/>
              <a:gd name="connsiteY37" fmla="*/ 3295862 h 6858000"/>
              <a:gd name="connsiteX38" fmla="*/ 467153 w 6354263"/>
              <a:gd name="connsiteY38" fmla="*/ 3158586 h 6858000"/>
              <a:gd name="connsiteX39" fmla="*/ 443196 w 6354263"/>
              <a:gd name="connsiteY39" fmla="*/ 3112365 h 6858000"/>
              <a:gd name="connsiteX40" fmla="*/ 429046 w 6354263"/>
              <a:gd name="connsiteY40" fmla="*/ 3072935 h 6858000"/>
              <a:gd name="connsiteX41" fmla="*/ 404861 w 6354263"/>
              <a:gd name="connsiteY41" fmla="*/ 2958185 h 6858000"/>
              <a:gd name="connsiteX42" fmla="*/ 363244 w 6354263"/>
              <a:gd name="connsiteY42" fmla="*/ 2843952 h 6858000"/>
              <a:gd name="connsiteX43" fmla="*/ 299193 w 6354263"/>
              <a:gd name="connsiteY43" fmla="*/ 2554718 h 6858000"/>
              <a:gd name="connsiteX44" fmla="*/ 270763 w 6354263"/>
              <a:gd name="connsiteY44" fmla="*/ 2447068 h 6858000"/>
              <a:gd name="connsiteX45" fmla="*/ 274728 w 6354263"/>
              <a:gd name="connsiteY45" fmla="*/ 2423438 h 6858000"/>
              <a:gd name="connsiteX46" fmla="*/ 243390 w 6354263"/>
              <a:gd name="connsiteY46" fmla="*/ 2261920 h 6858000"/>
              <a:gd name="connsiteX47" fmla="*/ 218162 w 6354263"/>
              <a:gd name="connsiteY47" fmla="*/ 2155135 h 6858000"/>
              <a:gd name="connsiteX48" fmla="*/ 215686 w 6354263"/>
              <a:gd name="connsiteY48" fmla="*/ 2118008 h 6858000"/>
              <a:gd name="connsiteX49" fmla="*/ 216653 w 6354263"/>
              <a:gd name="connsiteY49" fmla="*/ 2050531 h 6858000"/>
              <a:gd name="connsiteX50" fmla="*/ 190335 w 6354263"/>
              <a:gd name="connsiteY50" fmla="*/ 1906352 h 6858000"/>
              <a:gd name="connsiteX51" fmla="*/ 167497 w 6354263"/>
              <a:gd name="connsiteY51" fmla="*/ 1861531 h 6858000"/>
              <a:gd name="connsiteX52" fmla="*/ 122489 w 6354263"/>
              <a:gd name="connsiteY52" fmla="*/ 1732919 h 6858000"/>
              <a:gd name="connsiteX53" fmla="*/ 94663 w 6354263"/>
              <a:gd name="connsiteY53" fmla="*/ 1615777 h 6858000"/>
              <a:gd name="connsiteX54" fmla="*/ 75954 w 6354263"/>
              <a:gd name="connsiteY54" fmla="*/ 1563678 h 6858000"/>
              <a:gd name="connsiteX55" fmla="*/ 81626 w 6354263"/>
              <a:gd name="connsiteY55" fmla="*/ 1477995 h 6858000"/>
              <a:gd name="connsiteX56" fmla="*/ 76163 w 6354263"/>
              <a:gd name="connsiteY56" fmla="*/ 1307086 h 6858000"/>
              <a:gd name="connsiteX57" fmla="*/ 81884 w 6354263"/>
              <a:gd name="connsiteY57" fmla="*/ 1168288 h 6858000"/>
              <a:gd name="connsiteX58" fmla="*/ 10557 w 6354263"/>
              <a:gd name="connsiteY58" fmla="*/ 711705 h 6858000"/>
              <a:gd name="connsiteX59" fmla="*/ 7547 w 6354263"/>
              <a:gd name="connsiteY59" fmla="*/ 619315 h 6858000"/>
              <a:gd name="connsiteX60" fmla="*/ 1367 w 6354263"/>
              <a:gd name="connsiteY60" fmla="*/ 585934 h 6858000"/>
              <a:gd name="connsiteX61" fmla="*/ 2540 w 6354263"/>
              <a:gd name="connsiteY61" fmla="*/ 525163 h 6858000"/>
              <a:gd name="connsiteX62" fmla="*/ 27257 w 6354263"/>
              <a:gd name="connsiteY62" fmla="*/ 393828 h 6858000"/>
              <a:gd name="connsiteX63" fmla="*/ 42081 w 6354263"/>
              <a:gd name="connsiteY63" fmla="*/ 236673 h 6858000"/>
              <a:gd name="connsiteX64" fmla="*/ 41149 w 6354263"/>
              <a:gd name="connsiteY64" fmla="*/ 144983 h 6858000"/>
              <a:gd name="connsiteX65" fmla="*/ 31684 w 6354263"/>
              <a:gd name="connsiteY65" fmla="*/ 33857 h 6858000"/>
              <a:gd name="connsiteX66" fmla="*/ 13714 w 6354263"/>
              <a:gd name="connsiteY66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21170 h 6858000"/>
              <a:gd name="connsiteX26" fmla="*/ 466214 w 6354263"/>
              <a:gd name="connsiteY26" fmla="*/ 4584173 h 6858000"/>
              <a:gd name="connsiteX27" fmla="*/ 458077 w 6354263"/>
              <a:gd name="connsiteY27" fmla="*/ 4375228 h 6858000"/>
              <a:gd name="connsiteX28" fmla="*/ 439230 w 6354263"/>
              <a:gd name="connsiteY28" fmla="*/ 4214165 h 6858000"/>
              <a:gd name="connsiteX29" fmla="*/ 440817 w 6354263"/>
              <a:gd name="connsiteY29" fmla="*/ 4076008 h 6858000"/>
              <a:gd name="connsiteX30" fmla="*/ 428834 w 6354263"/>
              <a:gd name="connsiteY30" fmla="*/ 4033999 h 6858000"/>
              <a:gd name="connsiteX31" fmla="*/ 428566 w 6354263"/>
              <a:gd name="connsiteY31" fmla="*/ 4013953 h 6858000"/>
              <a:gd name="connsiteX32" fmla="*/ 432754 w 6354263"/>
              <a:gd name="connsiteY32" fmla="*/ 3872886 h 6858000"/>
              <a:gd name="connsiteX33" fmla="*/ 453474 w 6354263"/>
              <a:gd name="connsiteY33" fmla="*/ 3738082 h 6858000"/>
              <a:gd name="connsiteX34" fmla="*/ 460631 w 6354263"/>
              <a:gd name="connsiteY34" fmla="*/ 3673397 h 6858000"/>
              <a:gd name="connsiteX35" fmla="*/ 459945 w 6354263"/>
              <a:gd name="connsiteY35" fmla="*/ 3637109 h 6858000"/>
              <a:gd name="connsiteX36" fmla="*/ 463299 w 6354263"/>
              <a:gd name="connsiteY36" fmla="*/ 3536883 h 6858000"/>
              <a:gd name="connsiteX37" fmla="*/ 484176 w 6354263"/>
              <a:gd name="connsiteY37" fmla="*/ 3295862 h 6858000"/>
              <a:gd name="connsiteX38" fmla="*/ 467153 w 6354263"/>
              <a:gd name="connsiteY38" fmla="*/ 3158586 h 6858000"/>
              <a:gd name="connsiteX39" fmla="*/ 443196 w 6354263"/>
              <a:gd name="connsiteY39" fmla="*/ 3112365 h 6858000"/>
              <a:gd name="connsiteX40" fmla="*/ 429046 w 6354263"/>
              <a:gd name="connsiteY40" fmla="*/ 3072935 h 6858000"/>
              <a:gd name="connsiteX41" fmla="*/ 404861 w 6354263"/>
              <a:gd name="connsiteY41" fmla="*/ 2958185 h 6858000"/>
              <a:gd name="connsiteX42" fmla="*/ 363244 w 6354263"/>
              <a:gd name="connsiteY42" fmla="*/ 2843952 h 6858000"/>
              <a:gd name="connsiteX43" fmla="*/ 299193 w 6354263"/>
              <a:gd name="connsiteY43" fmla="*/ 2554718 h 6858000"/>
              <a:gd name="connsiteX44" fmla="*/ 270763 w 6354263"/>
              <a:gd name="connsiteY44" fmla="*/ 2447068 h 6858000"/>
              <a:gd name="connsiteX45" fmla="*/ 274728 w 6354263"/>
              <a:gd name="connsiteY45" fmla="*/ 2423438 h 6858000"/>
              <a:gd name="connsiteX46" fmla="*/ 243390 w 6354263"/>
              <a:gd name="connsiteY46" fmla="*/ 2261920 h 6858000"/>
              <a:gd name="connsiteX47" fmla="*/ 218162 w 6354263"/>
              <a:gd name="connsiteY47" fmla="*/ 2155135 h 6858000"/>
              <a:gd name="connsiteX48" fmla="*/ 215686 w 6354263"/>
              <a:gd name="connsiteY48" fmla="*/ 2118008 h 6858000"/>
              <a:gd name="connsiteX49" fmla="*/ 216653 w 6354263"/>
              <a:gd name="connsiteY49" fmla="*/ 2050531 h 6858000"/>
              <a:gd name="connsiteX50" fmla="*/ 190335 w 6354263"/>
              <a:gd name="connsiteY50" fmla="*/ 1906352 h 6858000"/>
              <a:gd name="connsiteX51" fmla="*/ 167497 w 6354263"/>
              <a:gd name="connsiteY51" fmla="*/ 1861531 h 6858000"/>
              <a:gd name="connsiteX52" fmla="*/ 122489 w 6354263"/>
              <a:gd name="connsiteY52" fmla="*/ 1732919 h 6858000"/>
              <a:gd name="connsiteX53" fmla="*/ 94663 w 6354263"/>
              <a:gd name="connsiteY53" fmla="*/ 1615777 h 6858000"/>
              <a:gd name="connsiteX54" fmla="*/ 75954 w 6354263"/>
              <a:gd name="connsiteY54" fmla="*/ 1563678 h 6858000"/>
              <a:gd name="connsiteX55" fmla="*/ 81626 w 6354263"/>
              <a:gd name="connsiteY55" fmla="*/ 1477995 h 6858000"/>
              <a:gd name="connsiteX56" fmla="*/ 76163 w 6354263"/>
              <a:gd name="connsiteY56" fmla="*/ 1307086 h 6858000"/>
              <a:gd name="connsiteX57" fmla="*/ 81884 w 6354263"/>
              <a:gd name="connsiteY57" fmla="*/ 1168288 h 6858000"/>
              <a:gd name="connsiteX58" fmla="*/ 10557 w 6354263"/>
              <a:gd name="connsiteY58" fmla="*/ 711705 h 6858000"/>
              <a:gd name="connsiteX59" fmla="*/ 7547 w 6354263"/>
              <a:gd name="connsiteY59" fmla="*/ 619315 h 6858000"/>
              <a:gd name="connsiteX60" fmla="*/ 1367 w 6354263"/>
              <a:gd name="connsiteY60" fmla="*/ 585934 h 6858000"/>
              <a:gd name="connsiteX61" fmla="*/ 2540 w 6354263"/>
              <a:gd name="connsiteY61" fmla="*/ 525163 h 6858000"/>
              <a:gd name="connsiteX62" fmla="*/ 27257 w 6354263"/>
              <a:gd name="connsiteY62" fmla="*/ 393828 h 6858000"/>
              <a:gd name="connsiteX63" fmla="*/ 42081 w 6354263"/>
              <a:gd name="connsiteY63" fmla="*/ 236673 h 6858000"/>
              <a:gd name="connsiteX64" fmla="*/ 41149 w 6354263"/>
              <a:gd name="connsiteY64" fmla="*/ 144983 h 6858000"/>
              <a:gd name="connsiteX65" fmla="*/ 31684 w 6354263"/>
              <a:gd name="connsiteY65" fmla="*/ 33857 h 6858000"/>
              <a:gd name="connsiteX66" fmla="*/ 13714 w 6354263"/>
              <a:gd name="connsiteY66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21170 h 6858000"/>
              <a:gd name="connsiteX26" fmla="*/ 458077 w 6354263"/>
              <a:gd name="connsiteY26" fmla="*/ 4375228 h 6858000"/>
              <a:gd name="connsiteX27" fmla="*/ 439230 w 6354263"/>
              <a:gd name="connsiteY27" fmla="*/ 4214165 h 6858000"/>
              <a:gd name="connsiteX28" fmla="*/ 440817 w 6354263"/>
              <a:gd name="connsiteY28" fmla="*/ 4076008 h 6858000"/>
              <a:gd name="connsiteX29" fmla="*/ 428834 w 6354263"/>
              <a:gd name="connsiteY29" fmla="*/ 4033999 h 6858000"/>
              <a:gd name="connsiteX30" fmla="*/ 428566 w 6354263"/>
              <a:gd name="connsiteY30" fmla="*/ 4013953 h 6858000"/>
              <a:gd name="connsiteX31" fmla="*/ 432754 w 6354263"/>
              <a:gd name="connsiteY31" fmla="*/ 3872886 h 6858000"/>
              <a:gd name="connsiteX32" fmla="*/ 453474 w 6354263"/>
              <a:gd name="connsiteY32" fmla="*/ 3738082 h 6858000"/>
              <a:gd name="connsiteX33" fmla="*/ 460631 w 6354263"/>
              <a:gd name="connsiteY33" fmla="*/ 3673397 h 6858000"/>
              <a:gd name="connsiteX34" fmla="*/ 459945 w 6354263"/>
              <a:gd name="connsiteY34" fmla="*/ 3637109 h 6858000"/>
              <a:gd name="connsiteX35" fmla="*/ 463299 w 6354263"/>
              <a:gd name="connsiteY35" fmla="*/ 3536883 h 6858000"/>
              <a:gd name="connsiteX36" fmla="*/ 484176 w 6354263"/>
              <a:gd name="connsiteY36" fmla="*/ 3295862 h 6858000"/>
              <a:gd name="connsiteX37" fmla="*/ 467153 w 6354263"/>
              <a:gd name="connsiteY37" fmla="*/ 3158586 h 6858000"/>
              <a:gd name="connsiteX38" fmla="*/ 443196 w 6354263"/>
              <a:gd name="connsiteY38" fmla="*/ 3112365 h 6858000"/>
              <a:gd name="connsiteX39" fmla="*/ 429046 w 6354263"/>
              <a:gd name="connsiteY39" fmla="*/ 3072935 h 6858000"/>
              <a:gd name="connsiteX40" fmla="*/ 404861 w 6354263"/>
              <a:gd name="connsiteY40" fmla="*/ 2958185 h 6858000"/>
              <a:gd name="connsiteX41" fmla="*/ 363244 w 6354263"/>
              <a:gd name="connsiteY41" fmla="*/ 2843952 h 6858000"/>
              <a:gd name="connsiteX42" fmla="*/ 299193 w 6354263"/>
              <a:gd name="connsiteY42" fmla="*/ 2554718 h 6858000"/>
              <a:gd name="connsiteX43" fmla="*/ 270763 w 6354263"/>
              <a:gd name="connsiteY43" fmla="*/ 2447068 h 6858000"/>
              <a:gd name="connsiteX44" fmla="*/ 274728 w 6354263"/>
              <a:gd name="connsiteY44" fmla="*/ 2423438 h 6858000"/>
              <a:gd name="connsiteX45" fmla="*/ 243390 w 6354263"/>
              <a:gd name="connsiteY45" fmla="*/ 2261920 h 6858000"/>
              <a:gd name="connsiteX46" fmla="*/ 218162 w 6354263"/>
              <a:gd name="connsiteY46" fmla="*/ 2155135 h 6858000"/>
              <a:gd name="connsiteX47" fmla="*/ 215686 w 6354263"/>
              <a:gd name="connsiteY47" fmla="*/ 2118008 h 6858000"/>
              <a:gd name="connsiteX48" fmla="*/ 216653 w 6354263"/>
              <a:gd name="connsiteY48" fmla="*/ 2050531 h 6858000"/>
              <a:gd name="connsiteX49" fmla="*/ 190335 w 6354263"/>
              <a:gd name="connsiteY49" fmla="*/ 1906352 h 6858000"/>
              <a:gd name="connsiteX50" fmla="*/ 167497 w 6354263"/>
              <a:gd name="connsiteY50" fmla="*/ 1861531 h 6858000"/>
              <a:gd name="connsiteX51" fmla="*/ 122489 w 6354263"/>
              <a:gd name="connsiteY51" fmla="*/ 1732919 h 6858000"/>
              <a:gd name="connsiteX52" fmla="*/ 94663 w 6354263"/>
              <a:gd name="connsiteY52" fmla="*/ 1615777 h 6858000"/>
              <a:gd name="connsiteX53" fmla="*/ 75954 w 6354263"/>
              <a:gd name="connsiteY53" fmla="*/ 1563678 h 6858000"/>
              <a:gd name="connsiteX54" fmla="*/ 81626 w 6354263"/>
              <a:gd name="connsiteY54" fmla="*/ 1477995 h 6858000"/>
              <a:gd name="connsiteX55" fmla="*/ 76163 w 6354263"/>
              <a:gd name="connsiteY55" fmla="*/ 1307086 h 6858000"/>
              <a:gd name="connsiteX56" fmla="*/ 81884 w 6354263"/>
              <a:gd name="connsiteY56" fmla="*/ 1168288 h 6858000"/>
              <a:gd name="connsiteX57" fmla="*/ 10557 w 6354263"/>
              <a:gd name="connsiteY57" fmla="*/ 711705 h 6858000"/>
              <a:gd name="connsiteX58" fmla="*/ 7547 w 6354263"/>
              <a:gd name="connsiteY58" fmla="*/ 619315 h 6858000"/>
              <a:gd name="connsiteX59" fmla="*/ 1367 w 6354263"/>
              <a:gd name="connsiteY59" fmla="*/ 585934 h 6858000"/>
              <a:gd name="connsiteX60" fmla="*/ 2540 w 6354263"/>
              <a:gd name="connsiteY60" fmla="*/ 525163 h 6858000"/>
              <a:gd name="connsiteX61" fmla="*/ 27257 w 6354263"/>
              <a:gd name="connsiteY61" fmla="*/ 393828 h 6858000"/>
              <a:gd name="connsiteX62" fmla="*/ 42081 w 6354263"/>
              <a:gd name="connsiteY62" fmla="*/ 236673 h 6858000"/>
              <a:gd name="connsiteX63" fmla="*/ 41149 w 6354263"/>
              <a:gd name="connsiteY63" fmla="*/ 144983 h 6858000"/>
              <a:gd name="connsiteX64" fmla="*/ 31684 w 6354263"/>
              <a:gd name="connsiteY64" fmla="*/ 33857 h 6858000"/>
              <a:gd name="connsiteX65" fmla="*/ 13714 w 6354263"/>
              <a:gd name="connsiteY65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08488 h 6858000"/>
              <a:gd name="connsiteX26" fmla="*/ 458077 w 6354263"/>
              <a:gd name="connsiteY26" fmla="*/ 4375228 h 6858000"/>
              <a:gd name="connsiteX27" fmla="*/ 439230 w 6354263"/>
              <a:gd name="connsiteY27" fmla="*/ 4214165 h 6858000"/>
              <a:gd name="connsiteX28" fmla="*/ 440817 w 6354263"/>
              <a:gd name="connsiteY28" fmla="*/ 4076008 h 6858000"/>
              <a:gd name="connsiteX29" fmla="*/ 428834 w 6354263"/>
              <a:gd name="connsiteY29" fmla="*/ 4033999 h 6858000"/>
              <a:gd name="connsiteX30" fmla="*/ 428566 w 6354263"/>
              <a:gd name="connsiteY30" fmla="*/ 4013953 h 6858000"/>
              <a:gd name="connsiteX31" fmla="*/ 432754 w 6354263"/>
              <a:gd name="connsiteY31" fmla="*/ 3872886 h 6858000"/>
              <a:gd name="connsiteX32" fmla="*/ 453474 w 6354263"/>
              <a:gd name="connsiteY32" fmla="*/ 3738082 h 6858000"/>
              <a:gd name="connsiteX33" fmla="*/ 460631 w 6354263"/>
              <a:gd name="connsiteY33" fmla="*/ 3673397 h 6858000"/>
              <a:gd name="connsiteX34" fmla="*/ 459945 w 6354263"/>
              <a:gd name="connsiteY34" fmla="*/ 3637109 h 6858000"/>
              <a:gd name="connsiteX35" fmla="*/ 463299 w 6354263"/>
              <a:gd name="connsiteY35" fmla="*/ 3536883 h 6858000"/>
              <a:gd name="connsiteX36" fmla="*/ 484176 w 6354263"/>
              <a:gd name="connsiteY36" fmla="*/ 3295862 h 6858000"/>
              <a:gd name="connsiteX37" fmla="*/ 467153 w 6354263"/>
              <a:gd name="connsiteY37" fmla="*/ 3158586 h 6858000"/>
              <a:gd name="connsiteX38" fmla="*/ 443196 w 6354263"/>
              <a:gd name="connsiteY38" fmla="*/ 3112365 h 6858000"/>
              <a:gd name="connsiteX39" fmla="*/ 429046 w 6354263"/>
              <a:gd name="connsiteY39" fmla="*/ 3072935 h 6858000"/>
              <a:gd name="connsiteX40" fmla="*/ 404861 w 6354263"/>
              <a:gd name="connsiteY40" fmla="*/ 2958185 h 6858000"/>
              <a:gd name="connsiteX41" fmla="*/ 363244 w 6354263"/>
              <a:gd name="connsiteY41" fmla="*/ 2843952 h 6858000"/>
              <a:gd name="connsiteX42" fmla="*/ 299193 w 6354263"/>
              <a:gd name="connsiteY42" fmla="*/ 2554718 h 6858000"/>
              <a:gd name="connsiteX43" fmla="*/ 270763 w 6354263"/>
              <a:gd name="connsiteY43" fmla="*/ 2447068 h 6858000"/>
              <a:gd name="connsiteX44" fmla="*/ 274728 w 6354263"/>
              <a:gd name="connsiteY44" fmla="*/ 2423438 h 6858000"/>
              <a:gd name="connsiteX45" fmla="*/ 243390 w 6354263"/>
              <a:gd name="connsiteY45" fmla="*/ 2261920 h 6858000"/>
              <a:gd name="connsiteX46" fmla="*/ 218162 w 6354263"/>
              <a:gd name="connsiteY46" fmla="*/ 2155135 h 6858000"/>
              <a:gd name="connsiteX47" fmla="*/ 215686 w 6354263"/>
              <a:gd name="connsiteY47" fmla="*/ 2118008 h 6858000"/>
              <a:gd name="connsiteX48" fmla="*/ 216653 w 6354263"/>
              <a:gd name="connsiteY48" fmla="*/ 2050531 h 6858000"/>
              <a:gd name="connsiteX49" fmla="*/ 190335 w 6354263"/>
              <a:gd name="connsiteY49" fmla="*/ 1906352 h 6858000"/>
              <a:gd name="connsiteX50" fmla="*/ 167497 w 6354263"/>
              <a:gd name="connsiteY50" fmla="*/ 1861531 h 6858000"/>
              <a:gd name="connsiteX51" fmla="*/ 122489 w 6354263"/>
              <a:gd name="connsiteY51" fmla="*/ 1732919 h 6858000"/>
              <a:gd name="connsiteX52" fmla="*/ 94663 w 6354263"/>
              <a:gd name="connsiteY52" fmla="*/ 1615777 h 6858000"/>
              <a:gd name="connsiteX53" fmla="*/ 75954 w 6354263"/>
              <a:gd name="connsiteY53" fmla="*/ 1563678 h 6858000"/>
              <a:gd name="connsiteX54" fmla="*/ 81626 w 6354263"/>
              <a:gd name="connsiteY54" fmla="*/ 1477995 h 6858000"/>
              <a:gd name="connsiteX55" fmla="*/ 76163 w 6354263"/>
              <a:gd name="connsiteY55" fmla="*/ 1307086 h 6858000"/>
              <a:gd name="connsiteX56" fmla="*/ 81884 w 6354263"/>
              <a:gd name="connsiteY56" fmla="*/ 1168288 h 6858000"/>
              <a:gd name="connsiteX57" fmla="*/ 10557 w 6354263"/>
              <a:gd name="connsiteY57" fmla="*/ 711705 h 6858000"/>
              <a:gd name="connsiteX58" fmla="*/ 7547 w 6354263"/>
              <a:gd name="connsiteY58" fmla="*/ 619315 h 6858000"/>
              <a:gd name="connsiteX59" fmla="*/ 1367 w 6354263"/>
              <a:gd name="connsiteY59" fmla="*/ 585934 h 6858000"/>
              <a:gd name="connsiteX60" fmla="*/ 2540 w 6354263"/>
              <a:gd name="connsiteY60" fmla="*/ 525163 h 6858000"/>
              <a:gd name="connsiteX61" fmla="*/ 27257 w 6354263"/>
              <a:gd name="connsiteY61" fmla="*/ 393828 h 6858000"/>
              <a:gd name="connsiteX62" fmla="*/ 42081 w 6354263"/>
              <a:gd name="connsiteY62" fmla="*/ 236673 h 6858000"/>
              <a:gd name="connsiteX63" fmla="*/ 41149 w 6354263"/>
              <a:gd name="connsiteY63" fmla="*/ 144983 h 6858000"/>
              <a:gd name="connsiteX64" fmla="*/ 31684 w 6354263"/>
              <a:gd name="connsiteY64" fmla="*/ 33857 h 6858000"/>
              <a:gd name="connsiteX65" fmla="*/ 13714 w 6354263"/>
              <a:gd name="connsiteY65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08488 h 6858000"/>
              <a:gd name="connsiteX26" fmla="*/ 458077 w 6354263"/>
              <a:gd name="connsiteY26" fmla="*/ 4375228 h 6858000"/>
              <a:gd name="connsiteX27" fmla="*/ 439230 w 6354263"/>
              <a:gd name="connsiteY27" fmla="*/ 4214165 h 6858000"/>
              <a:gd name="connsiteX28" fmla="*/ 440817 w 6354263"/>
              <a:gd name="connsiteY28" fmla="*/ 4076008 h 6858000"/>
              <a:gd name="connsiteX29" fmla="*/ 428834 w 6354263"/>
              <a:gd name="connsiteY29" fmla="*/ 4033999 h 6858000"/>
              <a:gd name="connsiteX30" fmla="*/ 428566 w 6354263"/>
              <a:gd name="connsiteY30" fmla="*/ 4013953 h 6858000"/>
              <a:gd name="connsiteX31" fmla="*/ 432754 w 6354263"/>
              <a:gd name="connsiteY31" fmla="*/ 3872886 h 6858000"/>
              <a:gd name="connsiteX32" fmla="*/ 453474 w 6354263"/>
              <a:gd name="connsiteY32" fmla="*/ 3738082 h 6858000"/>
              <a:gd name="connsiteX33" fmla="*/ 460631 w 6354263"/>
              <a:gd name="connsiteY33" fmla="*/ 3673397 h 6858000"/>
              <a:gd name="connsiteX34" fmla="*/ 459945 w 6354263"/>
              <a:gd name="connsiteY34" fmla="*/ 3637109 h 6858000"/>
              <a:gd name="connsiteX35" fmla="*/ 463299 w 6354263"/>
              <a:gd name="connsiteY35" fmla="*/ 3536883 h 6858000"/>
              <a:gd name="connsiteX36" fmla="*/ 484176 w 6354263"/>
              <a:gd name="connsiteY36" fmla="*/ 3295862 h 6858000"/>
              <a:gd name="connsiteX37" fmla="*/ 467153 w 6354263"/>
              <a:gd name="connsiteY37" fmla="*/ 3158586 h 6858000"/>
              <a:gd name="connsiteX38" fmla="*/ 443196 w 6354263"/>
              <a:gd name="connsiteY38" fmla="*/ 3112365 h 6858000"/>
              <a:gd name="connsiteX39" fmla="*/ 429046 w 6354263"/>
              <a:gd name="connsiteY39" fmla="*/ 3072935 h 6858000"/>
              <a:gd name="connsiteX40" fmla="*/ 404861 w 6354263"/>
              <a:gd name="connsiteY40" fmla="*/ 2958185 h 6858000"/>
              <a:gd name="connsiteX41" fmla="*/ 363244 w 6354263"/>
              <a:gd name="connsiteY41" fmla="*/ 2843952 h 6858000"/>
              <a:gd name="connsiteX42" fmla="*/ 299193 w 6354263"/>
              <a:gd name="connsiteY42" fmla="*/ 2554718 h 6858000"/>
              <a:gd name="connsiteX43" fmla="*/ 270763 w 6354263"/>
              <a:gd name="connsiteY43" fmla="*/ 2447068 h 6858000"/>
              <a:gd name="connsiteX44" fmla="*/ 274728 w 6354263"/>
              <a:gd name="connsiteY44" fmla="*/ 2423438 h 6858000"/>
              <a:gd name="connsiteX45" fmla="*/ 243390 w 6354263"/>
              <a:gd name="connsiteY45" fmla="*/ 2261920 h 6858000"/>
              <a:gd name="connsiteX46" fmla="*/ 218162 w 6354263"/>
              <a:gd name="connsiteY46" fmla="*/ 2155135 h 6858000"/>
              <a:gd name="connsiteX47" fmla="*/ 215686 w 6354263"/>
              <a:gd name="connsiteY47" fmla="*/ 2118008 h 6858000"/>
              <a:gd name="connsiteX48" fmla="*/ 216653 w 6354263"/>
              <a:gd name="connsiteY48" fmla="*/ 2050531 h 6858000"/>
              <a:gd name="connsiteX49" fmla="*/ 190335 w 6354263"/>
              <a:gd name="connsiteY49" fmla="*/ 1906352 h 6858000"/>
              <a:gd name="connsiteX50" fmla="*/ 167497 w 6354263"/>
              <a:gd name="connsiteY50" fmla="*/ 1861531 h 6858000"/>
              <a:gd name="connsiteX51" fmla="*/ 122489 w 6354263"/>
              <a:gd name="connsiteY51" fmla="*/ 1732919 h 6858000"/>
              <a:gd name="connsiteX52" fmla="*/ 94663 w 6354263"/>
              <a:gd name="connsiteY52" fmla="*/ 1615777 h 6858000"/>
              <a:gd name="connsiteX53" fmla="*/ 75954 w 6354263"/>
              <a:gd name="connsiteY53" fmla="*/ 1563678 h 6858000"/>
              <a:gd name="connsiteX54" fmla="*/ 81626 w 6354263"/>
              <a:gd name="connsiteY54" fmla="*/ 1477995 h 6858000"/>
              <a:gd name="connsiteX55" fmla="*/ 76163 w 6354263"/>
              <a:gd name="connsiteY55" fmla="*/ 1307086 h 6858000"/>
              <a:gd name="connsiteX56" fmla="*/ 81884 w 6354263"/>
              <a:gd name="connsiteY56" fmla="*/ 1168288 h 6858000"/>
              <a:gd name="connsiteX57" fmla="*/ 10557 w 6354263"/>
              <a:gd name="connsiteY57" fmla="*/ 711705 h 6858000"/>
              <a:gd name="connsiteX58" fmla="*/ 7547 w 6354263"/>
              <a:gd name="connsiteY58" fmla="*/ 619315 h 6858000"/>
              <a:gd name="connsiteX59" fmla="*/ 1367 w 6354263"/>
              <a:gd name="connsiteY59" fmla="*/ 585934 h 6858000"/>
              <a:gd name="connsiteX60" fmla="*/ 2540 w 6354263"/>
              <a:gd name="connsiteY60" fmla="*/ 525163 h 6858000"/>
              <a:gd name="connsiteX61" fmla="*/ 27257 w 6354263"/>
              <a:gd name="connsiteY61" fmla="*/ 393828 h 6858000"/>
              <a:gd name="connsiteX62" fmla="*/ 42081 w 6354263"/>
              <a:gd name="connsiteY62" fmla="*/ 236673 h 6858000"/>
              <a:gd name="connsiteX63" fmla="*/ 41149 w 6354263"/>
              <a:gd name="connsiteY63" fmla="*/ 144983 h 6858000"/>
              <a:gd name="connsiteX64" fmla="*/ 31684 w 6354263"/>
              <a:gd name="connsiteY64" fmla="*/ 33857 h 6858000"/>
              <a:gd name="connsiteX65" fmla="*/ 13714 w 6354263"/>
              <a:gd name="connsiteY65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08488 h 6858000"/>
              <a:gd name="connsiteX26" fmla="*/ 458077 w 6354263"/>
              <a:gd name="connsiteY26" fmla="*/ 4375228 h 6858000"/>
              <a:gd name="connsiteX27" fmla="*/ 439230 w 6354263"/>
              <a:gd name="connsiteY27" fmla="*/ 4214165 h 6858000"/>
              <a:gd name="connsiteX28" fmla="*/ 440817 w 6354263"/>
              <a:gd name="connsiteY28" fmla="*/ 4076008 h 6858000"/>
              <a:gd name="connsiteX29" fmla="*/ 428834 w 6354263"/>
              <a:gd name="connsiteY29" fmla="*/ 4033999 h 6858000"/>
              <a:gd name="connsiteX30" fmla="*/ 428566 w 6354263"/>
              <a:gd name="connsiteY30" fmla="*/ 4013953 h 6858000"/>
              <a:gd name="connsiteX31" fmla="*/ 432754 w 6354263"/>
              <a:gd name="connsiteY31" fmla="*/ 3872886 h 6858000"/>
              <a:gd name="connsiteX32" fmla="*/ 453474 w 6354263"/>
              <a:gd name="connsiteY32" fmla="*/ 3738082 h 6858000"/>
              <a:gd name="connsiteX33" fmla="*/ 460631 w 6354263"/>
              <a:gd name="connsiteY33" fmla="*/ 3673397 h 6858000"/>
              <a:gd name="connsiteX34" fmla="*/ 459945 w 6354263"/>
              <a:gd name="connsiteY34" fmla="*/ 3637109 h 6858000"/>
              <a:gd name="connsiteX35" fmla="*/ 463299 w 6354263"/>
              <a:gd name="connsiteY35" fmla="*/ 3536883 h 6858000"/>
              <a:gd name="connsiteX36" fmla="*/ 484176 w 6354263"/>
              <a:gd name="connsiteY36" fmla="*/ 3295862 h 6858000"/>
              <a:gd name="connsiteX37" fmla="*/ 467153 w 6354263"/>
              <a:gd name="connsiteY37" fmla="*/ 3158586 h 6858000"/>
              <a:gd name="connsiteX38" fmla="*/ 443196 w 6354263"/>
              <a:gd name="connsiteY38" fmla="*/ 3112365 h 6858000"/>
              <a:gd name="connsiteX39" fmla="*/ 429046 w 6354263"/>
              <a:gd name="connsiteY39" fmla="*/ 3072935 h 6858000"/>
              <a:gd name="connsiteX40" fmla="*/ 404861 w 6354263"/>
              <a:gd name="connsiteY40" fmla="*/ 2958185 h 6858000"/>
              <a:gd name="connsiteX41" fmla="*/ 363244 w 6354263"/>
              <a:gd name="connsiteY41" fmla="*/ 2843952 h 6858000"/>
              <a:gd name="connsiteX42" fmla="*/ 299193 w 6354263"/>
              <a:gd name="connsiteY42" fmla="*/ 2554718 h 6858000"/>
              <a:gd name="connsiteX43" fmla="*/ 270763 w 6354263"/>
              <a:gd name="connsiteY43" fmla="*/ 2447068 h 6858000"/>
              <a:gd name="connsiteX44" fmla="*/ 274728 w 6354263"/>
              <a:gd name="connsiteY44" fmla="*/ 2423438 h 6858000"/>
              <a:gd name="connsiteX45" fmla="*/ 243390 w 6354263"/>
              <a:gd name="connsiteY45" fmla="*/ 2261920 h 6858000"/>
              <a:gd name="connsiteX46" fmla="*/ 218162 w 6354263"/>
              <a:gd name="connsiteY46" fmla="*/ 2155135 h 6858000"/>
              <a:gd name="connsiteX47" fmla="*/ 215686 w 6354263"/>
              <a:gd name="connsiteY47" fmla="*/ 2118008 h 6858000"/>
              <a:gd name="connsiteX48" fmla="*/ 216653 w 6354263"/>
              <a:gd name="connsiteY48" fmla="*/ 2050531 h 6858000"/>
              <a:gd name="connsiteX49" fmla="*/ 190335 w 6354263"/>
              <a:gd name="connsiteY49" fmla="*/ 1906352 h 6858000"/>
              <a:gd name="connsiteX50" fmla="*/ 167497 w 6354263"/>
              <a:gd name="connsiteY50" fmla="*/ 1861531 h 6858000"/>
              <a:gd name="connsiteX51" fmla="*/ 122489 w 6354263"/>
              <a:gd name="connsiteY51" fmla="*/ 1732919 h 6858000"/>
              <a:gd name="connsiteX52" fmla="*/ 94663 w 6354263"/>
              <a:gd name="connsiteY52" fmla="*/ 1615777 h 6858000"/>
              <a:gd name="connsiteX53" fmla="*/ 75954 w 6354263"/>
              <a:gd name="connsiteY53" fmla="*/ 1563678 h 6858000"/>
              <a:gd name="connsiteX54" fmla="*/ 81626 w 6354263"/>
              <a:gd name="connsiteY54" fmla="*/ 1477995 h 6858000"/>
              <a:gd name="connsiteX55" fmla="*/ 76163 w 6354263"/>
              <a:gd name="connsiteY55" fmla="*/ 1307086 h 6858000"/>
              <a:gd name="connsiteX56" fmla="*/ 81884 w 6354263"/>
              <a:gd name="connsiteY56" fmla="*/ 1168288 h 6858000"/>
              <a:gd name="connsiteX57" fmla="*/ 10557 w 6354263"/>
              <a:gd name="connsiteY57" fmla="*/ 711705 h 6858000"/>
              <a:gd name="connsiteX58" fmla="*/ 7547 w 6354263"/>
              <a:gd name="connsiteY58" fmla="*/ 619315 h 6858000"/>
              <a:gd name="connsiteX59" fmla="*/ 1367 w 6354263"/>
              <a:gd name="connsiteY59" fmla="*/ 585934 h 6858000"/>
              <a:gd name="connsiteX60" fmla="*/ 2540 w 6354263"/>
              <a:gd name="connsiteY60" fmla="*/ 525163 h 6858000"/>
              <a:gd name="connsiteX61" fmla="*/ 27257 w 6354263"/>
              <a:gd name="connsiteY61" fmla="*/ 393828 h 6858000"/>
              <a:gd name="connsiteX62" fmla="*/ 42081 w 6354263"/>
              <a:gd name="connsiteY62" fmla="*/ 236673 h 6858000"/>
              <a:gd name="connsiteX63" fmla="*/ 41149 w 6354263"/>
              <a:gd name="connsiteY63" fmla="*/ 144983 h 6858000"/>
              <a:gd name="connsiteX64" fmla="*/ 31684 w 6354263"/>
              <a:gd name="connsiteY64" fmla="*/ 33857 h 6858000"/>
              <a:gd name="connsiteX65" fmla="*/ 13714 w 6354263"/>
              <a:gd name="connsiteY65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08488 h 6858000"/>
              <a:gd name="connsiteX26" fmla="*/ 458077 w 6354263"/>
              <a:gd name="connsiteY26" fmla="*/ 4375228 h 6858000"/>
              <a:gd name="connsiteX27" fmla="*/ 439230 w 6354263"/>
              <a:gd name="connsiteY27" fmla="*/ 4214165 h 6858000"/>
              <a:gd name="connsiteX28" fmla="*/ 440817 w 6354263"/>
              <a:gd name="connsiteY28" fmla="*/ 4076008 h 6858000"/>
              <a:gd name="connsiteX29" fmla="*/ 428834 w 6354263"/>
              <a:gd name="connsiteY29" fmla="*/ 4033999 h 6858000"/>
              <a:gd name="connsiteX30" fmla="*/ 428566 w 6354263"/>
              <a:gd name="connsiteY30" fmla="*/ 4013953 h 6858000"/>
              <a:gd name="connsiteX31" fmla="*/ 432754 w 6354263"/>
              <a:gd name="connsiteY31" fmla="*/ 3872886 h 6858000"/>
              <a:gd name="connsiteX32" fmla="*/ 453474 w 6354263"/>
              <a:gd name="connsiteY32" fmla="*/ 3738082 h 6858000"/>
              <a:gd name="connsiteX33" fmla="*/ 460631 w 6354263"/>
              <a:gd name="connsiteY33" fmla="*/ 3673397 h 6858000"/>
              <a:gd name="connsiteX34" fmla="*/ 459945 w 6354263"/>
              <a:gd name="connsiteY34" fmla="*/ 3637109 h 6858000"/>
              <a:gd name="connsiteX35" fmla="*/ 463299 w 6354263"/>
              <a:gd name="connsiteY35" fmla="*/ 3536883 h 6858000"/>
              <a:gd name="connsiteX36" fmla="*/ 484176 w 6354263"/>
              <a:gd name="connsiteY36" fmla="*/ 3295862 h 6858000"/>
              <a:gd name="connsiteX37" fmla="*/ 467153 w 6354263"/>
              <a:gd name="connsiteY37" fmla="*/ 3158586 h 6858000"/>
              <a:gd name="connsiteX38" fmla="*/ 429046 w 6354263"/>
              <a:gd name="connsiteY38" fmla="*/ 3072935 h 6858000"/>
              <a:gd name="connsiteX39" fmla="*/ 404861 w 6354263"/>
              <a:gd name="connsiteY39" fmla="*/ 2958185 h 6858000"/>
              <a:gd name="connsiteX40" fmla="*/ 363244 w 6354263"/>
              <a:gd name="connsiteY40" fmla="*/ 2843952 h 6858000"/>
              <a:gd name="connsiteX41" fmla="*/ 299193 w 6354263"/>
              <a:gd name="connsiteY41" fmla="*/ 2554718 h 6858000"/>
              <a:gd name="connsiteX42" fmla="*/ 270763 w 6354263"/>
              <a:gd name="connsiteY42" fmla="*/ 2447068 h 6858000"/>
              <a:gd name="connsiteX43" fmla="*/ 274728 w 6354263"/>
              <a:gd name="connsiteY43" fmla="*/ 2423438 h 6858000"/>
              <a:gd name="connsiteX44" fmla="*/ 243390 w 6354263"/>
              <a:gd name="connsiteY44" fmla="*/ 2261920 h 6858000"/>
              <a:gd name="connsiteX45" fmla="*/ 218162 w 6354263"/>
              <a:gd name="connsiteY45" fmla="*/ 2155135 h 6858000"/>
              <a:gd name="connsiteX46" fmla="*/ 215686 w 6354263"/>
              <a:gd name="connsiteY46" fmla="*/ 2118008 h 6858000"/>
              <a:gd name="connsiteX47" fmla="*/ 216653 w 6354263"/>
              <a:gd name="connsiteY47" fmla="*/ 2050531 h 6858000"/>
              <a:gd name="connsiteX48" fmla="*/ 190335 w 6354263"/>
              <a:gd name="connsiteY48" fmla="*/ 1906352 h 6858000"/>
              <a:gd name="connsiteX49" fmla="*/ 167497 w 6354263"/>
              <a:gd name="connsiteY49" fmla="*/ 1861531 h 6858000"/>
              <a:gd name="connsiteX50" fmla="*/ 122489 w 6354263"/>
              <a:gd name="connsiteY50" fmla="*/ 1732919 h 6858000"/>
              <a:gd name="connsiteX51" fmla="*/ 94663 w 6354263"/>
              <a:gd name="connsiteY51" fmla="*/ 1615777 h 6858000"/>
              <a:gd name="connsiteX52" fmla="*/ 75954 w 6354263"/>
              <a:gd name="connsiteY52" fmla="*/ 1563678 h 6858000"/>
              <a:gd name="connsiteX53" fmla="*/ 81626 w 6354263"/>
              <a:gd name="connsiteY53" fmla="*/ 1477995 h 6858000"/>
              <a:gd name="connsiteX54" fmla="*/ 76163 w 6354263"/>
              <a:gd name="connsiteY54" fmla="*/ 1307086 h 6858000"/>
              <a:gd name="connsiteX55" fmla="*/ 81884 w 6354263"/>
              <a:gd name="connsiteY55" fmla="*/ 1168288 h 6858000"/>
              <a:gd name="connsiteX56" fmla="*/ 10557 w 6354263"/>
              <a:gd name="connsiteY56" fmla="*/ 711705 h 6858000"/>
              <a:gd name="connsiteX57" fmla="*/ 7547 w 6354263"/>
              <a:gd name="connsiteY57" fmla="*/ 619315 h 6858000"/>
              <a:gd name="connsiteX58" fmla="*/ 1367 w 6354263"/>
              <a:gd name="connsiteY58" fmla="*/ 585934 h 6858000"/>
              <a:gd name="connsiteX59" fmla="*/ 2540 w 6354263"/>
              <a:gd name="connsiteY59" fmla="*/ 525163 h 6858000"/>
              <a:gd name="connsiteX60" fmla="*/ 27257 w 6354263"/>
              <a:gd name="connsiteY60" fmla="*/ 393828 h 6858000"/>
              <a:gd name="connsiteX61" fmla="*/ 42081 w 6354263"/>
              <a:gd name="connsiteY61" fmla="*/ 236673 h 6858000"/>
              <a:gd name="connsiteX62" fmla="*/ 41149 w 6354263"/>
              <a:gd name="connsiteY62" fmla="*/ 144983 h 6858000"/>
              <a:gd name="connsiteX63" fmla="*/ 31684 w 6354263"/>
              <a:gd name="connsiteY63" fmla="*/ 33857 h 6858000"/>
              <a:gd name="connsiteX64" fmla="*/ 13714 w 6354263"/>
              <a:gd name="connsiteY64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08488 h 6858000"/>
              <a:gd name="connsiteX26" fmla="*/ 458077 w 6354263"/>
              <a:gd name="connsiteY26" fmla="*/ 4375228 h 6858000"/>
              <a:gd name="connsiteX27" fmla="*/ 439230 w 6354263"/>
              <a:gd name="connsiteY27" fmla="*/ 4214165 h 6858000"/>
              <a:gd name="connsiteX28" fmla="*/ 440817 w 6354263"/>
              <a:gd name="connsiteY28" fmla="*/ 4076008 h 6858000"/>
              <a:gd name="connsiteX29" fmla="*/ 428834 w 6354263"/>
              <a:gd name="connsiteY29" fmla="*/ 4033999 h 6858000"/>
              <a:gd name="connsiteX30" fmla="*/ 428566 w 6354263"/>
              <a:gd name="connsiteY30" fmla="*/ 4013953 h 6858000"/>
              <a:gd name="connsiteX31" fmla="*/ 432754 w 6354263"/>
              <a:gd name="connsiteY31" fmla="*/ 3872886 h 6858000"/>
              <a:gd name="connsiteX32" fmla="*/ 453474 w 6354263"/>
              <a:gd name="connsiteY32" fmla="*/ 3738082 h 6858000"/>
              <a:gd name="connsiteX33" fmla="*/ 460631 w 6354263"/>
              <a:gd name="connsiteY33" fmla="*/ 3673397 h 6858000"/>
              <a:gd name="connsiteX34" fmla="*/ 459945 w 6354263"/>
              <a:gd name="connsiteY34" fmla="*/ 3637109 h 6858000"/>
              <a:gd name="connsiteX35" fmla="*/ 463299 w 6354263"/>
              <a:gd name="connsiteY35" fmla="*/ 3536883 h 6858000"/>
              <a:gd name="connsiteX36" fmla="*/ 484176 w 6354263"/>
              <a:gd name="connsiteY36" fmla="*/ 3295862 h 6858000"/>
              <a:gd name="connsiteX37" fmla="*/ 467153 w 6354263"/>
              <a:gd name="connsiteY37" fmla="*/ 3158586 h 6858000"/>
              <a:gd name="connsiteX38" fmla="*/ 429046 w 6354263"/>
              <a:gd name="connsiteY38" fmla="*/ 3072935 h 6858000"/>
              <a:gd name="connsiteX39" fmla="*/ 404861 w 6354263"/>
              <a:gd name="connsiteY39" fmla="*/ 2958185 h 6858000"/>
              <a:gd name="connsiteX40" fmla="*/ 363244 w 6354263"/>
              <a:gd name="connsiteY40" fmla="*/ 2843952 h 6858000"/>
              <a:gd name="connsiteX41" fmla="*/ 299193 w 6354263"/>
              <a:gd name="connsiteY41" fmla="*/ 2554718 h 6858000"/>
              <a:gd name="connsiteX42" fmla="*/ 270763 w 6354263"/>
              <a:gd name="connsiteY42" fmla="*/ 2447068 h 6858000"/>
              <a:gd name="connsiteX43" fmla="*/ 274728 w 6354263"/>
              <a:gd name="connsiteY43" fmla="*/ 2423438 h 6858000"/>
              <a:gd name="connsiteX44" fmla="*/ 243390 w 6354263"/>
              <a:gd name="connsiteY44" fmla="*/ 2261920 h 6858000"/>
              <a:gd name="connsiteX45" fmla="*/ 218162 w 6354263"/>
              <a:gd name="connsiteY45" fmla="*/ 2155135 h 6858000"/>
              <a:gd name="connsiteX46" fmla="*/ 215686 w 6354263"/>
              <a:gd name="connsiteY46" fmla="*/ 2118008 h 6858000"/>
              <a:gd name="connsiteX47" fmla="*/ 216653 w 6354263"/>
              <a:gd name="connsiteY47" fmla="*/ 2050531 h 6858000"/>
              <a:gd name="connsiteX48" fmla="*/ 167497 w 6354263"/>
              <a:gd name="connsiteY48" fmla="*/ 1861531 h 6858000"/>
              <a:gd name="connsiteX49" fmla="*/ 122489 w 6354263"/>
              <a:gd name="connsiteY49" fmla="*/ 1732919 h 6858000"/>
              <a:gd name="connsiteX50" fmla="*/ 94663 w 6354263"/>
              <a:gd name="connsiteY50" fmla="*/ 1615777 h 6858000"/>
              <a:gd name="connsiteX51" fmla="*/ 75954 w 6354263"/>
              <a:gd name="connsiteY51" fmla="*/ 1563678 h 6858000"/>
              <a:gd name="connsiteX52" fmla="*/ 81626 w 6354263"/>
              <a:gd name="connsiteY52" fmla="*/ 1477995 h 6858000"/>
              <a:gd name="connsiteX53" fmla="*/ 76163 w 6354263"/>
              <a:gd name="connsiteY53" fmla="*/ 1307086 h 6858000"/>
              <a:gd name="connsiteX54" fmla="*/ 81884 w 6354263"/>
              <a:gd name="connsiteY54" fmla="*/ 1168288 h 6858000"/>
              <a:gd name="connsiteX55" fmla="*/ 10557 w 6354263"/>
              <a:gd name="connsiteY55" fmla="*/ 711705 h 6858000"/>
              <a:gd name="connsiteX56" fmla="*/ 7547 w 6354263"/>
              <a:gd name="connsiteY56" fmla="*/ 619315 h 6858000"/>
              <a:gd name="connsiteX57" fmla="*/ 1367 w 6354263"/>
              <a:gd name="connsiteY57" fmla="*/ 585934 h 6858000"/>
              <a:gd name="connsiteX58" fmla="*/ 2540 w 6354263"/>
              <a:gd name="connsiteY58" fmla="*/ 525163 h 6858000"/>
              <a:gd name="connsiteX59" fmla="*/ 27257 w 6354263"/>
              <a:gd name="connsiteY59" fmla="*/ 393828 h 6858000"/>
              <a:gd name="connsiteX60" fmla="*/ 42081 w 6354263"/>
              <a:gd name="connsiteY60" fmla="*/ 236673 h 6858000"/>
              <a:gd name="connsiteX61" fmla="*/ 41149 w 6354263"/>
              <a:gd name="connsiteY61" fmla="*/ 144983 h 6858000"/>
              <a:gd name="connsiteX62" fmla="*/ 31684 w 6354263"/>
              <a:gd name="connsiteY62" fmla="*/ 33857 h 6858000"/>
              <a:gd name="connsiteX63" fmla="*/ 13714 w 6354263"/>
              <a:gd name="connsiteY63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08488 h 6858000"/>
              <a:gd name="connsiteX26" fmla="*/ 458077 w 6354263"/>
              <a:gd name="connsiteY26" fmla="*/ 4375228 h 6858000"/>
              <a:gd name="connsiteX27" fmla="*/ 439230 w 6354263"/>
              <a:gd name="connsiteY27" fmla="*/ 4214165 h 6858000"/>
              <a:gd name="connsiteX28" fmla="*/ 440817 w 6354263"/>
              <a:gd name="connsiteY28" fmla="*/ 4076008 h 6858000"/>
              <a:gd name="connsiteX29" fmla="*/ 428834 w 6354263"/>
              <a:gd name="connsiteY29" fmla="*/ 4033999 h 6858000"/>
              <a:gd name="connsiteX30" fmla="*/ 428566 w 6354263"/>
              <a:gd name="connsiteY30" fmla="*/ 4013953 h 6858000"/>
              <a:gd name="connsiteX31" fmla="*/ 432754 w 6354263"/>
              <a:gd name="connsiteY31" fmla="*/ 3872886 h 6858000"/>
              <a:gd name="connsiteX32" fmla="*/ 453474 w 6354263"/>
              <a:gd name="connsiteY32" fmla="*/ 3738082 h 6858000"/>
              <a:gd name="connsiteX33" fmla="*/ 460631 w 6354263"/>
              <a:gd name="connsiteY33" fmla="*/ 3673397 h 6858000"/>
              <a:gd name="connsiteX34" fmla="*/ 459945 w 6354263"/>
              <a:gd name="connsiteY34" fmla="*/ 3637109 h 6858000"/>
              <a:gd name="connsiteX35" fmla="*/ 463299 w 6354263"/>
              <a:gd name="connsiteY35" fmla="*/ 3536883 h 6858000"/>
              <a:gd name="connsiteX36" fmla="*/ 484176 w 6354263"/>
              <a:gd name="connsiteY36" fmla="*/ 3295862 h 6858000"/>
              <a:gd name="connsiteX37" fmla="*/ 467153 w 6354263"/>
              <a:gd name="connsiteY37" fmla="*/ 3158586 h 6858000"/>
              <a:gd name="connsiteX38" fmla="*/ 429046 w 6354263"/>
              <a:gd name="connsiteY38" fmla="*/ 3072935 h 6858000"/>
              <a:gd name="connsiteX39" fmla="*/ 404861 w 6354263"/>
              <a:gd name="connsiteY39" fmla="*/ 2958185 h 6858000"/>
              <a:gd name="connsiteX40" fmla="*/ 363244 w 6354263"/>
              <a:gd name="connsiteY40" fmla="*/ 2843952 h 6858000"/>
              <a:gd name="connsiteX41" fmla="*/ 299193 w 6354263"/>
              <a:gd name="connsiteY41" fmla="*/ 2554718 h 6858000"/>
              <a:gd name="connsiteX42" fmla="*/ 270763 w 6354263"/>
              <a:gd name="connsiteY42" fmla="*/ 2447068 h 6858000"/>
              <a:gd name="connsiteX43" fmla="*/ 274728 w 6354263"/>
              <a:gd name="connsiteY43" fmla="*/ 2423438 h 6858000"/>
              <a:gd name="connsiteX44" fmla="*/ 243390 w 6354263"/>
              <a:gd name="connsiteY44" fmla="*/ 2261920 h 6858000"/>
              <a:gd name="connsiteX45" fmla="*/ 218162 w 6354263"/>
              <a:gd name="connsiteY45" fmla="*/ 2155135 h 6858000"/>
              <a:gd name="connsiteX46" fmla="*/ 215686 w 6354263"/>
              <a:gd name="connsiteY46" fmla="*/ 2118008 h 6858000"/>
              <a:gd name="connsiteX47" fmla="*/ 216653 w 6354263"/>
              <a:gd name="connsiteY47" fmla="*/ 2050531 h 6858000"/>
              <a:gd name="connsiteX48" fmla="*/ 167497 w 6354263"/>
              <a:gd name="connsiteY48" fmla="*/ 1861531 h 6858000"/>
              <a:gd name="connsiteX49" fmla="*/ 122489 w 6354263"/>
              <a:gd name="connsiteY49" fmla="*/ 1732919 h 6858000"/>
              <a:gd name="connsiteX50" fmla="*/ 94663 w 6354263"/>
              <a:gd name="connsiteY50" fmla="*/ 1615777 h 6858000"/>
              <a:gd name="connsiteX51" fmla="*/ 75954 w 6354263"/>
              <a:gd name="connsiteY51" fmla="*/ 1563678 h 6858000"/>
              <a:gd name="connsiteX52" fmla="*/ 81626 w 6354263"/>
              <a:gd name="connsiteY52" fmla="*/ 1477995 h 6858000"/>
              <a:gd name="connsiteX53" fmla="*/ 76163 w 6354263"/>
              <a:gd name="connsiteY53" fmla="*/ 1307086 h 6858000"/>
              <a:gd name="connsiteX54" fmla="*/ 81884 w 6354263"/>
              <a:gd name="connsiteY54" fmla="*/ 1168288 h 6858000"/>
              <a:gd name="connsiteX55" fmla="*/ 10557 w 6354263"/>
              <a:gd name="connsiteY55" fmla="*/ 711705 h 6858000"/>
              <a:gd name="connsiteX56" fmla="*/ 7547 w 6354263"/>
              <a:gd name="connsiteY56" fmla="*/ 619315 h 6858000"/>
              <a:gd name="connsiteX57" fmla="*/ 1367 w 6354263"/>
              <a:gd name="connsiteY57" fmla="*/ 585934 h 6858000"/>
              <a:gd name="connsiteX58" fmla="*/ 2540 w 6354263"/>
              <a:gd name="connsiteY58" fmla="*/ 525163 h 6858000"/>
              <a:gd name="connsiteX59" fmla="*/ 27257 w 6354263"/>
              <a:gd name="connsiteY59" fmla="*/ 393828 h 6858000"/>
              <a:gd name="connsiteX60" fmla="*/ 42081 w 6354263"/>
              <a:gd name="connsiteY60" fmla="*/ 236673 h 6858000"/>
              <a:gd name="connsiteX61" fmla="*/ 41149 w 6354263"/>
              <a:gd name="connsiteY61" fmla="*/ 144983 h 6858000"/>
              <a:gd name="connsiteX62" fmla="*/ 31684 w 6354263"/>
              <a:gd name="connsiteY62" fmla="*/ 33857 h 6858000"/>
              <a:gd name="connsiteX63" fmla="*/ 13714 w 6354263"/>
              <a:gd name="connsiteY63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08488 h 6858000"/>
              <a:gd name="connsiteX26" fmla="*/ 458077 w 6354263"/>
              <a:gd name="connsiteY26" fmla="*/ 4375228 h 6858000"/>
              <a:gd name="connsiteX27" fmla="*/ 439230 w 6354263"/>
              <a:gd name="connsiteY27" fmla="*/ 4214165 h 6858000"/>
              <a:gd name="connsiteX28" fmla="*/ 440817 w 6354263"/>
              <a:gd name="connsiteY28" fmla="*/ 4076008 h 6858000"/>
              <a:gd name="connsiteX29" fmla="*/ 428834 w 6354263"/>
              <a:gd name="connsiteY29" fmla="*/ 4033999 h 6858000"/>
              <a:gd name="connsiteX30" fmla="*/ 428566 w 6354263"/>
              <a:gd name="connsiteY30" fmla="*/ 4013953 h 6858000"/>
              <a:gd name="connsiteX31" fmla="*/ 432754 w 6354263"/>
              <a:gd name="connsiteY31" fmla="*/ 3872886 h 6858000"/>
              <a:gd name="connsiteX32" fmla="*/ 453474 w 6354263"/>
              <a:gd name="connsiteY32" fmla="*/ 3738082 h 6858000"/>
              <a:gd name="connsiteX33" fmla="*/ 460631 w 6354263"/>
              <a:gd name="connsiteY33" fmla="*/ 3673397 h 6858000"/>
              <a:gd name="connsiteX34" fmla="*/ 459945 w 6354263"/>
              <a:gd name="connsiteY34" fmla="*/ 3637109 h 6858000"/>
              <a:gd name="connsiteX35" fmla="*/ 463299 w 6354263"/>
              <a:gd name="connsiteY35" fmla="*/ 3536883 h 6858000"/>
              <a:gd name="connsiteX36" fmla="*/ 484176 w 6354263"/>
              <a:gd name="connsiteY36" fmla="*/ 3295862 h 6858000"/>
              <a:gd name="connsiteX37" fmla="*/ 467153 w 6354263"/>
              <a:gd name="connsiteY37" fmla="*/ 3158586 h 6858000"/>
              <a:gd name="connsiteX38" fmla="*/ 429046 w 6354263"/>
              <a:gd name="connsiteY38" fmla="*/ 3072935 h 6858000"/>
              <a:gd name="connsiteX39" fmla="*/ 404861 w 6354263"/>
              <a:gd name="connsiteY39" fmla="*/ 2958185 h 6858000"/>
              <a:gd name="connsiteX40" fmla="*/ 363244 w 6354263"/>
              <a:gd name="connsiteY40" fmla="*/ 2843952 h 6858000"/>
              <a:gd name="connsiteX41" fmla="*/ 299193 w 6354263"/>
              <a:gd name="connsiteY41" fmla="*/ 2554718 h 6858000"/>
              <a:gd name="connsiteX42" fmla="*/ 270763 w 6354263"/>
              <a:gd name="connsiteY42" fmla="*/ 2447068 h 6858000"/>
              <a:gd name="connsiteX43" fmla="*/ 274728 w 6354263"/>
              <a:gd name="connsiteY43" fmla="*/ 2423438 h 6858000"/>
              <a:gd name="connsiteX44" fmla="*/ 243390 w 6354263"/>
              <a:gd name="connsiteY44" fmla="*/ 2261920 h 6858000"/>
              <a:gd name="connsiteX45" fmla="*/ 218162 w 6354263"/>
              <a:gd name="connsiteY45" fmla="*/ 2155135 h 6858000"/>
              <a:gd name="connsiteX46" fmla="*/ 215686 w 6354263"/>
              <a:gd name="connsiteY46" fmla="*/ 2118008 h 6858000"/>
              <a:gd name="connsiteX47" fmla="*/ 216653 w 6354263"/>
              <a:gd name="connsiteY47" fmla="*/ 2050531 h 6858000"/>
              <a:gd name="connsiteX48" fmla="*/ 122489 w 6354263"/>
              <a:gd name="connsiteY48" fmla="*/ 1732919 h 6858000"/>
              <a:gd name="connsiteX49" fmla="*/ 94663 w 6354263"/>
              <a:gd name="connsiteY49" fmla="*/ 1615777 h 6858000"/>
              <a:gd name="connsiteX50" fmla="*/ 75954 w 6354263"/>
              <a:gd name="connsiteY50" fmla="*/ 1563678 h 6858000"/>
              <a:gd name="connsiteX51" fmla="*/ 81626 w 6354263"/>
              <a:gd name="connsiteY51" fmla="*/ 1477995 h 6858000"/>
              <a:gd name="connsiteX52" fmla="*/ 76163 w 6354263"/>
              <a:gd name="connsiteY52" fmla="*/ 1307086 h 6858000"/>
              <a:gd name="connsiteX53" fmla="*/ 81884 w 6354263"/>
              <a:gd name="connsiteY53" fmla="*/ 1168288 h 6858000"/>
              <a:gd name="connsiteX54" fmla="*/ 10557 w 6354263"/>
              <a:gd name="connsiteY54" fmla="*/ 711705 h 6858000"/>
              <a:gd name="connsiteX55" fmla="*/ 7547 w 6354263"/>
              <a:gd name="connsiteY55" fmla="*/ 619315 h 6858000"/>
              <a:gd name="connsiteX56" fmla="*/ 1367 w 6354263"/>
              <a:gd name="connsiteY56" fmla="*/ 585934 h 6858000"/>
              <a:gd name="connsiteX57" fmla="*/ 2540 w 6354263"/>
              <a:gd name="connsiteY57" fmla="*/ 525163 h 6858000"/>
              <a:gd name="connsiteX58" fmla="*/ 27257 w 6354263"/>
              <a:gd name="connsiteY58" fmla="*/ 393828 h 6858000"/>
              <a:gd name="connsiteX59" fmla="*/ 42081 w 6354263"/>
              <a:gd name="connsiteY59" fmla="*/ 236673 h 6858000"/>
              <a:gd name="connsiteX60" fmla="*/ 41149 w 6354263"/>
              <a:gd name="connsiteY60" fmla="*/ 144983 h 6858000"/>
              <a:gd name="connsiteX61" fmla="*/ 31684 w 6354263"/>
              <a:gd name="connsiteY61" fmla="*/ 33857 h 6858000"/>
              <a:gd name="connsiteX62" fmla="*/ 13714 w 6354263"/>
              <a:gd name="connsiteY62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08488 h 6858000"/>
              <a:gd name="connsiteX26" fmla="*/ 458077 w 6354263"/>
              <a:gd name="connsiteY26" fmla="*/ 4375228 h 6858000"/>
              <a:gd name="connsiteX27" fmla="*/ 439230 w 6354263"/>
              <a:gd name="connsiteY27" fmla="*/ 4214165 h 6858000"/>
              <a:gd name="connsiteX28" fmla="*/ 440817 w 6354263"/>
              <a:gd name="connsiteY28" fmla="*/ 4076008 h 6858000"/>
              <a:gd name="connsiteX29" fmla="*/ 428834 w 6354263"/>
              <a:gd name="connsiteY29" fmla="*/ 4033999 h 6858000"/>
              <a:gd name="connsiteX30" fmla="*/ 428566 w 6354263"/>
              <a:gd name="connsiteY30" fmla="*/ 4013953 h 6858000"/>
              <a:gd name="connsiteX31" fmla="*/ 432754 w 6354263"/>
              <a:gd name="connsiteY31" fmla="*/ 3872886 h 6858000"/>
              <a:gd name="connsiteX32" fmla="*/ 453474 w 6354263"/>
              <a:gd name="connsiteY32" fmla="*/ 3738082 h 6858000"/>
              <a:gd name="connsiteX33" fmla="*/ 460631 w 6354263"/>
              <a:gd name="connsiteY33" fmla="*/ 3673397 h 6858000"/>
              <a:gd name="connsiteX34" fmla="*/ 459945 w 6354263"/>
              <a:gd name="connsiteY34" fmla="*/ 3637109 h 6858000"/>
              <a:gd name="connsiteX35" fmla="*/ 463299 w 6354263"/>
              <a:gd name="connsiteY35" fmla="*/ 3536883 h 6858000"/>
              <a:gd name="connsiteX36" fmla="*/ 484176 w 6354263"/>
              <a:gd name="connsiteY36" fmla="*/ 3295862 h 6858000"/>
              <a:gd name="connsiteX37" fmla="*/ 467153 w 6354263"/>
              <a:gd name="connsiteY37" fmla="*/ 3158586 h 6858000"/>
              <a:gd name="connsiteX38" fmla="*/ 429046 w 6354263"/>
              <a:gd name="connsiteY38" fmla="*/ 3072935 h 6858000"/>
              <a:gd name="connsiteX39" fmla="*/ 404861 w 6354263"/>
              <a:gd name="connsiteY39" fmla="*/ 2958185 h 6858000"/>
              <a:gd name="connsiteX40" fmla="*/ 363244 w 6354263"/>
              <a:gd name="connsiteY40" fmla="*/ 2843952 h 6858000"/>
              <a:gd name="connsiteX41" fmla="*/ 299193 w 6354263"/>
              <a:gd name="connsiteY41" fmla="*/ 2554718 h 6858000"/>
              <a:gd name="connsiteX42" fmla="*/ 270763 w 6354263"/>
              <a:gd name="connsiteY42" fmla="*/ 2447068 h 6858000"/>
              <a:gd name="connsiteX43" fmla="*/ 274728 w 6354263"/>
              <a:gd name="connsiteY43" fmla="*/ 2423438 h 6858000"/>
              <a:gd name="connsiteX44" fmla="*/ 243390 w 6354263"/>
              <a:gd name="connsiteY44" fmla="*/ 2261920 h 6858000"/>
              <a:gd name="connsiteX45" fmla="*/ 218162 w 6354263"/>
              <a:gd name="connsiteY45" fmla="*/ 2155135 h 6858000"/>
              <a:gd name="connsiteX46" fmla="*/ 215686 w 6354263"/>
              <a:gd name="connsiteY46" fmla="*/ 2118008 h 6858000"/>
              <a:gd name="connsiteX47" fmla="*/ 216653 w 6354263"/>
              <a:gd name="connsiteY47" fmla="*/ 2050531 h 6858000"/>
              <a:gd name="connsiteX48" fmla="*/ 122489 w 6354263"/>
              <a:gd name="connsiteY48" fmla="*/ 1732919 h 6858000"/>
              <a:gd name="connsiteX49" fmla="*/ 94663 w 6354263"/>
              <a:gd name="connsiteY49" fmla="*/ 1615777 h 6858000"/>
              <a:gd name="connsiteX50" fmla="*/ 75954 w 6354263"/>
              <a:gd name="connsiteY50" fmla="*/ 1563678 h 6858000"/>
              <a:gd name="connsiteX51" fmla="*/ 81626 w 6354263"/>
              <a:gd name="connsiteY51" fmla="*/ 1477995 h 6858000"/>
              <a:gd name="connsiteX52" fmla="*/ 76163 w 6354263"/>
              <a:gd name="connsiteY52" fmla="*/ 1307086 h 6858000"/>
              <a:gd name="connsiteX53" fmla="*/ 81884 w 6354263"/>
              <a:gd name="connsiteY53" fmla="*/ 1168288 h 6858000"/>
              <a:gd name="connsiteX54" fmla="*/ 10557 w 6354263"/>
              <a:gd name="connsiteY54" fmla="*/ 711705 h 6858000"/>
              <a:gd name="connsiteX55" fmla="*/ 7547 w 6354263"/>
              <a:gd name="connsiteY55" fmla="*/ 619315 h 6858000"/>
              <a:gd name="connsiteX56" fmla="*/ 1367 w 6354263"/>
              <a:gd name="connsiteY56" fmla="*/ 585934 h 6858000"/>
              <a:gd name="connsiteX57" fmla="*/ 2540 w 6354263"/>
              <a:gd name="connsiteY57" fmla="*/ 525163 h 6858000"/>
              <a:gd name="connsiteX58" fmla="*/ 27257 w 6354263"/>
              <a:gd name="connsiteY58" fmla="*/ 393828 h 6858000"/>
              <a:gd name="connsiteX59" fmla="*/ 42081 w 6354263"/>
              <a:gd name="connsiteY59" fmla="*/ 236673 h 6858000"/>
              <a:gd name="connsiteX60" fmla="*/ 41149 w 6354263"/>
              <a:gd name="connsiteY60" fmla="*/ 144983 h 6858000"/>
              <a:gd name="connsiteX61" fmla="*/ 31684 w 6354263"/>
              <a:gd name="connsiteY61" fmla="*/ 33857 h 6858000"/>
              <a:gd name="connsiteX62" fmla="*/ 13714 w 6354263"/>
              <a:gd name="connsiteY62" fmla="*/ 0 h 6858000"/>
              <a:gd name="connsiteX0" fmla="*/ 13714 w 6354263"/>
              <a:gd name="connsiteY0" fmla="*/ 0 h 6858000"/>
              <a:gd name="connsiteX1" fmla="*/ 6354263 w 6354263"/>
              <a:gd name="connsiteY1" fmla="*/ 0 h 6858000"/>
              <a:gd name="connsiteX2" fmla="*/ 6354263 w 6354263"/>
              <a:gd name="connsiteY2" fmla="*/ 6858000 h 6858000"/>
              <a:gd name="connsiteX3" fmla="*/ 75551 w 6354263"/>
              <a:gd name="connsiteY3" fmla="*/ 6857735 h 6858000"/>
              <a:gd name="connsiteX4" fmla="*/ 111199 w 6354263"/>
              <a:gd name="connsiteY4" fmla="*/ 6776847 h 6858000"/>
              <a:gd name="connsiteX5" fmla="*/ 122402 w 6354263"/>
              <a:gd name="connsiteY5" fmla="*/ 6737706 h 6858000"/>
              <a:gd name="connsiteX6" fmla="*/ 139360 w 6354263"/>
              <a:gd name="connsiteY6" fmla="*/ 6686827 h 6858000"/>
              <a:gd name="connsiteX7" fmla="*/ 150639 w 6354263"/>
              <a:gd name="connsiteY7" fmla="*/ 6633777 h 6858000"/>
              <a:gd name="connsiteX8" fmla="*/ 221601 w 6354263"/>
              <a:gd name="connsiteY8" fmla="*/ 6492130 h 6858000"/>
              <a:gd name="connsiteX9" fmla="*/ 236883 w 6354263"/>
              <a:gd name="connsiteY9" fmla="*/ 6431610 h 6858000"/>
              <a:gd name="connsiteX10" fmla="*/ 255237 w 6354263"/>
              <a:gd name="connsiteY10" fmla="*/ 6294334 h 6858000"/>
              <a:gd name="connsiteX11" fmla="*/ 243327 w 6354263"/>
              <a:gd name="connsiteY11" fmla="*/ 6231403 h 6858000"/>
              <a:gd name="connsiteX12" fmla="*/ 236174 w 6354263"/>
              <a:gd name="connsiteY12" fmla="*/ 6202459 h 6858000"/>
              <a:gd name="connsiteX13" fmla="*/ 235003 w 6354263"/>
              <a:gd name="connsiteY13" fmla="*/ 6153037 h 6858000"/>
              <a:gd name="connsiteX14" fmla="*/ 242392 w 6354263"/>
              <a:gd name="connsiteY14" fmla="*/ 5905303 h 6858000"/>
              <a:gd name="connsiteX15" fmla="*/ 271577 w 6354263"/>
              <a:gd name="connsiteY15" fmla="*/ 5712857 h 6858000"/>
              <a:gd name="connsiteX16" fmla="*/ 338056 w 6354263"/>
              <a:gd name="connsiteY16" fmla="*/ 5449031 h 6858000"/>
              <a:gd name="connsiteX17" fmla="*/ 373987 w 6354263"/>
              <a:gd name="connsiteY17" fmla="*/ 5341916 h 6858000"/>
              <a:gd name="connsiteX18" fmla="*/ 411377 w 6354263"/>
              <a:gd name="connsiteY18" fmla="*/ 5264214 h 6858000"/>
              <a:gd name="connsiteX19" fmla="*/ 417377 w 6354263"/>
              <a:gd name="connsiteY19" fmla="*/ 5225268 h 6858000"/>
              <a:gd name="connsiteX20" fmla="*/ 425445 w 6354263"/>
              <a:gd name="connsiteY20" fmla="*/ 5159961 h 6858000"/>
              <a:gd name="connsiteX21" fmla="*/ 428962 w 6354263"/>
              <a:gd name="connsiteY21" fmla="*/ 5125185 h 6858000"/>
              <a:gd name="connsiteX22" fmla="*/ 443433 w 6354263"/>
              <a:gd name="connsiteY22" fmla="*/ 4993030 h 6858000"/>
              <a:gd name="connsiteX23" fmla="*/ 450164 w 6354263"/>
              <a:gd name="connsiteY23" fmla="*/ 4946844 h 6858000"/>
              <a:gd name="connsiteX24" fmla="*/ 461132 w 6354263"/>
              <a:gd name="connsiteY24" fmla="*/ 4858827 h 6858000"/>
              <a:gd name="connsiteX25" fmla="*/ 466883 w 6354263"/>
              <a:gd name="connsiteY25" fmla="*/ 4808488 h 6858000"/>
              <a:gd name="connsiteX26" fmla="*/ 458077 w 6354263"/>
              <a:gd name="connsiteY26" fmla="*/ 4375228 h 6858000"/>
              <a:gd name="connsiteX27" fmla="*/ 439230 w 6354263"/>
              <a:gd name="connsiteY27" fmla="*/ 4214165 h 6858000"/>
              <a:gd name="connsiteX28" fmla="*/ 440817 w 6354263"/>
              <a:gd name="connsiteY28" fmla="*/ 4076008 h 6858000"/>
              <a:gd name="connsiteX29" fmla="*/ 428834 w 6354263"/>
              <a:gd name="connsiteY29" fmla="*/ 4033999 h 6858000"/>
              <a:gd name="connsiteX30" fmla="*/ 428566 w 6354263"/>
              <a:gd name="connsiteY30" fmla="*/ 4013953 h 6858000"/>
              <a:gd name="connsiteX31" fmla="*/ 432754 w 6354263"/>
              <a:gd name="connsiteY31" fmla="*/ 3872886 h 6858000"/>
              <a:gd name="connsiteX32" fmla="*/ 453474 w 6354263"/>
              <a:gd name="connsiteY32" fmla="*/ 3738082 h 6858000"/>
              <a:gd name="connsiteX33" fmla="*/ 460631 w 6354263"/>
              <a:gd name="connsiteY33" fmla="*/ 3673397 h 6858000"/>
              <a:gd name="connsiteX34" fmla="*/ 459945 w 6354263"/>
              <a:gd name="connsiteY34" fmla="*/ 3637109 h 6858000"/>
              <a:gd name="connsiteX35" fmla="*/ 463299 w 6354263"/>
              <a:gd name="connsiteY35" fmla="*/ 3536883 h 6858000"/>
              <a:gd name="connsiteX36" fmla="*/ 484176 w 6354263"/>
              <a:gd name="connsiteY36" fmla="*/ 3295862 h 6858000"/>
              <a:gd name="connsiteX37" fmla="*/ 467153 w 6354263"/>
              <a:gd name="connsiteY37" fmla="*/ 3158586 h 6858000"/>
              <a:gd name="connsiteX38" fmla="*/ 429046 w 6354263"/>
              <a:gd name="connsiteY38" fmla="*/ 3072935 h 6858000"/>
              <a:gd name="connsiteX39" fmla="*/ 404861 w 6354263"/>
              <a:gd name="connsiteY39" fmla="*/ 2958185 h 6858000"/>
              <a:gd name="connsiteX40" fmla="*/ 363244 w 6354263"/>
              <a:gd name="connsiteY40" fmla="*/ 2843952 h 6858000"/>
              <a:gd name="connsiteX41" fmla="*/ 299193 w 6354263"/>
              <a:gd name="connsiteY41" fmla="*/ 2554718 h 6858000"/>
              <a:gd name="connsiteX42" fmla="*/ 270763 w 6354263"/>
              <a:gd name="connsiteY42" fmla="*/ 2447068 h 6858000"/>
              <a:gd name="connsiteX43" fmla="*/ 274728 w 6354263"/>
              <a:gd name="connsiteY43" fmla="*/ 2423438 h 6858000"/>
              <a:gd name="connsiteX44" fmla="*/ 243390 w 6354263"/>
              <a:gd name="connsiteY44" fmla="*/ 2261920 h 6858000"/>
              <a:gd name="connsiteX45" fmla="*/ 218162 w 6354263"/>
              <a:gd name="connsiteY45" fmla="*/ 2155135 h 6858000"/>
              <a:gd name="connsiteX46" fmla="*/ 215686 w 6354263"/>
              <a:gd name="connsiteY46" fmla="*/ 2118008 h 6858000"/>
              <a:gd name="connsiteX47" fmla="*/ 216653 w 6354263"/>
              <a:gd name="connsiteY47" fmla="*/ 2050531 h 6858000"/>
              <a:gd name="connsiteX48" fmla="*/ 122489 w 6354263"/>
              <a:gd name="connsiteY48" fmla="*/ 1732919 h 6858000"/>
              <a:gd name="connsiteX49" fmla="*/ 94663 w 6354263"/>
              <a:gd name="connsiteY49" fmla="*/ 1615777 h 6858000"/>
              <a:gd name="connsiteX50" fmla="*/ 75954 w 6354263"/>
              <a:gd name="connsiteY50" fmla="*/ 1563678 h 6858000"/>
              <a:gd name="connsiteX51" fmla="*/ 81626 w 6354263"/>
              <a:gd name="connsiteY51" fmla="*/ 1477995 h 6858000"/>
              <a:gd name="connsiteX52" fmla="*/ 76163 w 6354263"/>
              <a:gd name="connsiteY52" fmla="*/ 1307086 h 6858000"/>
              <a:gd name="connsiteX53" fmla="*/ 81884 w 6354263"/>
              <a:gd name="connsiteY53" fmla="*/ 1168288 h 6858000"/>
              <a:gd name="connsiteX54" fmla="*/ 10557 w 6354263"/>
              <a:gd name="connsiteY54" fmla="*/ 711705 h 6858000"/>
              <a:gd name="connsiteX55" fmla="*/ 7547 w 6354263"/>
              <a:gd name="connsiteY55" fmla="*/ 619315 h 6858000"/>
              <a:gd name="connsiteX56" fmla="*/ 1367 w 6354263"/>
              <a:gd name="connsiteY56" fmla="*/ 585934 h 6858000"/>
              <a:gd name="connsiteX57" fmla="*/ 2540 w 6354263"/>
              <a:gd name="connsiteY57" fmla="*/ 525163 h 6858000"/>
              <a:gd name="connsiteX58" fmla="*/ 27257 w 6354263"/>
              <a:gd name="connsiteY58" fmla="*/ 393828 h 6858000"/>
              <a:gd name="connsiteX59" fmla="*/ 42081 w 6354263"/>
              <a:gd name="connsiteY59" fmla="*/ 236673 h 6858000"/>
              <a:gd name="connsiteX60" fmla="*/ 41149 w 6354263"/>
              <a:gd name="connsiteY60" fmla="*/ 144983 h 6858000"/>
              <a:gd name="connsiteX61" fmla="*/ 31684 w 6354263"/>
              <a:gd name="connsiteY61" fmla="*/ 33857 h 6858000"/>
              <a:gd name="connsiteX62" fmla="*/ 13714 w 6354263"/>
              <a:gd name="connsiteY62" fmla="*/ 0 h 6858000"/>
              <a:gd name="connsiteX0" fmla="*/ 12347 w 6352896"/>
              <a:gd name="connsiteY0" fmla="*/ 0 h 6858000"/>
              <a:gd name="connsiteX1" fmla="*/ 6352896 w 6352896"/>
              <a:gd name="connsiteY1" fmla="*/ 0 h 6858000"/>
              <a:gd name="connsiteX2" fmla="*/ 6352896 w 6352896"/>
              <a:gd name="connsiteY2" fmla="*/ 6858000 h 6858000"/>
              <a:gd name="connsiteX3" fmla="*/ 74184 w 6352896"/>
              <a:gd name="connsiteY3" fmla="*/ 6857735 h 6858000"/>
              <a:gd name="connsiteX4" fmla="*/ 109832 w 6352896"/>
              <a:gd name="connsiteY4" fmla="*/ 6776847 h 6858000"/>
              <a:gd name="connsiteX5" fmla="*/ 121035 w 6352896"/>
              <a:gd name="connsiteY5" fmla="*/ 6737706 h 6858000"/>
              <a:gd name="connsiteX6" fmla="*/ 137993 w 6352896"/>
              <a:gd name="connsiteY6" fmla="*/ 6686827 h 6858000"/>
              <a:gd name="connsiteX7" fmla="*/ 149272 w 6352896"/>
              <a:gd name="connsiteY7" fmla="*/ 6633777 h 6858000"/>
              <a:gd name="connsiteX8" fmla="*/ 220234 w 6352896"/>
              <a:gd name="connsiteY8" fmla="*/ 6492130 h 6858000"/>
              <a:gd name="connsiteX9" fmla="*/ 235516 w 6352896"/>
              <a:gd name="connsiteY9" fmla="*/ 6431610 h 6858000"/>
              <a:gd name="connsiteX10" fmla="*/ 253870 w 6352896"/>
              <a:gd name="connsiteY10" fmla="*/ 6294334 h 6858000"/>
              <a:gd name="connsiteX11" fmla="*/ 241960 w 6352896"/>
              <a:gd name="connsiteY11" fmla="*/ 6231403 h 6858000"/>
              <a:gd name="connsiteX12" fmla="*/ 234807 w 6352896"/>
              <a:gd name="connsiteY12" fmla="*/ 6202459 h 6858000"/>
              <a:gd name="connsiteX13" fmla="*/ 233636 w 6352896"/>
              <a:gd name="connsiteY13" fmla="*/ 6153037 h 6858000"/>
              <a:gd name="connsiteX14" fmla="*/ 241025 w 6352896"/>
              <a:gd name="connsiteY14" fmla="*/ 5905303 h 6858000"/>
              <a:gd name="connsiteX15" fmla="*/ 270210 w 6352896"/>
              <a:gd name="connsiteY15" fmla="*/ 5712857 h 6858000"/>
              <a:gd name="connsiteX16" fmla="*/ 336689 w 6352896"/>
              <a:gd name="connsiteY16" fmla="*/ 5449031 h 6858000"/>
              <a:gd name="connsiteX17" fmla="*/ 372620 w 6352896"/>
              <a:gd name="connsiteY17" fmla="*/ 5341916 h 6858000"/>
              <a:gd name="connsiteX18" fmla="*/ 410010 w 6352896"/>
              <a:gd name="connsiteY18" fmla="*/ 5264214 h 6858000"/>
              <a:gd name="connsiteX19" fmla="*/ 416010 w 6352896"/>
              <a:gd name="connsiteY19" fmla="*/ 5225268 h 6858000"/>
              <a:gd name="connsiteX20" fmla="*/ 424078 w 6352896"/>
              <a:gd name="connsiteY20" fmla="*/ 5159961 h 6858000"/>
              <a:gd name="connsiteX21" fmla="*/ 427595 w 6352896"/>
              <a:gd name="connsiteY21" fmla="*/ 5125185 h 6858000"/>
              <a:gd name="connsiteX22" fmla="*/ 442066 w 6352896"/>
              <a:gd name="connsiteY22" fmla="*/ 4993030 h 6858000"/>
              <a:gd name="connsiteX23" fmla="*/ 448797 w 6352896"/>
              <a:gd name="connsiteY23" fmla="*/ 4946844 h 6858000"/>
              <a:gd name="connsiteX24" fmla="*/ 459765 w 6352896"/>
              <a:gd name="connsiteY24" fmla="*/ 4858827 h 6858000"/>
              <a:gd name="connsiteX25" fmla="*/ 465516 w 6352896"/>
              <a:gd name="connsiteY25" fmla="*/ 4808488 h 6858000"/>
              <a:gd name="connsiteX26" fmla="*/ 456710 w 6352896"/>
              <a:gd name="connsiteY26" fmla="*/ 4375228 h 6858000"/>
              <a:gd name="connsiteX27" fmla="*/ 437863 w 6352896"/>
              <a:gd name="connsiteY27" fmla="*/ 4214165 h 6858000"/>
              <a:gd name="connsiteX28" fmla="*/ 439450 w 6352896"/>
              <a:gd name="connsiteY28" fmla="*/ 4076008 h 6858000"/>
              <a:gd name="connsiteX29" fmla="*/ 427467 w 6352896"/>
              <a:gd name="connsiteY29" fmla="*/ 4033999 h 6858000"/>
              <a:gd name="connsiteX30" fmla="*/ 427199 w 6352896"/>
              <a:gd name="connsiteY30" fmla="*/ 4013953 h 6858000"/>
              <a:gd name="connsiteX31" fmla="*/ 431387 w 6352896"/>
              <a:gd name="connsiteY31" fmla="*/ 3872886 h 6858000"/>
              <a:gd name="connsiteX32" fmla="*/ 452107 w 6352896"/>
              <a:gd name="connsiteY32" fmla="*/ 3738082 h 6858000"/>
              <a:gd name="connsiteX33" fmla="*/ 459264 w 6352896"/>
              <a:gd name="connsiteY33" fmla="*/ 3673397 h 6858000"/>
              <a:gd name="connsiteX34" fmla="*/ 458578 w 6352896"/>
              <a:gd name="connsiteY34" fmla="*/ 3637109 h 6858000"/>
              <a:gd name="connsiteX35" fmla="*/ 461932 w 6352896"/>
              <a:gd name="connsiteY35" fmla="*/ 3536883 h 6858000"/>
              <a:gd name="connsiteX36" fmla="*/ 482809 w 6352896"/>
              <a:gd name="connsiteY36" fmla="*/ 3295862 h 6858000"/>
              <a:gd name="connsiteX37" fmla="*/ 465786 w 6352896"/>
              <a:gd name="connsiteY37" fmla="*/ 3158586 h 6858000"/>
              <a:gd name="connsiteX38" fmla="*/ 427679 w 6352896"/>
              <a:gd name="connsiteY38" fmla="*/ 3072935 h 6858000"/>
              <a:gd name="connsiteX39" fmla="*/ 403494 w 6352896"/>
              <a:gd name="connsiteY39" fmla="*/ 2958185 h 6858000"/>
              <a:gd name="connsiteX40" fmla="*/ 361877 w 6352896"/>
              <a:gd name="connsiteY40" fmla="*/ 2843952 h 6858000"/>
              <a:gd name="connsiteX41" fmla="*/ 297826 w 6352896"/>
              <a:gd name="connsiteY41" fmla="*/ 2554718 h 6858000"/>
              <a:gd name="connsiteX42" fmla="*/ 269396 w 6352896"/>
              <a:gd name="connsiteY42" fmla="*/ 2447068 h 6858000"/>
              <a:gd name="connsiteX43" fmla="*/ 273361 w 6352896"/>
              <a:gd name="connsiteY43" fmla="*/ 2423438 h 6858000"/>
              <a:gd name="connsiteX44" fmla="*/ 242023 w 6352896"/>
              <a:gd name="connsiteY44" fmla="*/ 2261920 h 6858000"/>
              <a:gd name="connsiteX45" fmla="*/ 216795 w 6352896"/>
              <a:gd name="connsiteY45" fmla="*/ 2155135 h 6858000"/>
              <a:gd name="connsiteX46" fmla="*/ 214319 w 6352896"/>
              <a:gd name="connsiteY46" fmla="*/ 2118008 h 6858000"/>
              <a:gd name="connsiteX47" fmla="*/ 215286 w 6352896"/>
              <a:gd name="connsiteY47" fmla="*/ 2050531 h 6858000"/>
              <a:gd name="connsiteX48" fmla="*/ 121122 w 6352896"/>
              <a:gd name="connsiteY48" fmla="*/ 1732919 h 6858000"/>
              <a:gd name="connsiteX49" fmla="*/ 93296 w 6352896"/>
              <a:gd name="connsiteY49" fmla="*/ 1615777 h 6858000"/>
              <a:gd name="connsiteX50" fmla="*/ 74587 w 6352896"/>
              <a:gd name="connsiteY50" fmla="*/ 1563678 h 6858000"/>
              <a:gd name="connsiteX51" fmla="*/ 80259 w 6352896"/>
              <a:gd name="connsiteY51" fmla="*/ 1477995 h 6858000"/>
              <a:gd name="connsiteX52" fmla="*/ 74796 w 6352896"/>
              <a:gd name="connsiteY52" fmla="*/ 1307086 h 6858000"/>
              <a:gd name="connsiteX53" fmla="*/ 80517 w 6352896"/>
              <a:gd name="connsiteY53" fmla="*/ 1168288 h 6858000"/>
              <a:gd name="connsiteX54" fmla="*/ 9190 w 6352896"/>
              <a:gd name="connsiteY54" fmla="*/ 711705 h 6858000"/>
              <a:gd name="connsiteX55" fmla="*/ 6180 w 6352896"/>
              <a:gd name="connsiteY55" fmla="*/ 619315 h 6858000"/>
              <a:gd name="connsiteX56" fmla="*/ 0 w 6352896"/>
              <a:gd name="connsiteY56" fmla="*/ 585934 h 6858000"/>
              <a:gd name="connsiteX57" fmla="*/ 25890 w 6352896"/>
              <a:gd name="connsiteY57" fmla="*/ 393828 h 6858000"/>
              <a:gd name="connsiteX58" fmla="*/ 40714 w 6352896"/>
              <a:gd name="connsiteY58" fmla="*/ 236673 h 6858000"/>
              <a:gd name="connsiteX59" fmla="*/ 39782 w 6352896"/>
              <a:gd name="connsiteY59" fmla="*/ 144983 h 6858000"/>
              <a:gd name="connsiteX60" fmla="*/ 30317 w 6352896"/>
              <a:gd name="connsiteY60" fmla="*/ 33857 h 6858000"/>
              <a:gd name="connsiteX61" fmla="*/ 12347 w 6352896"/>
              <a:gd name="connsiteY61" fmla="*/ 0 h 6858000"/>
              <a:gd name="connsiteX0" fmla="*/ 6167 w 6346716"/>
              <a:gd name="connsiteY0" fmla="*/ 0 h 6858000"/>
              <a:gd name="connsiteX1" fmla="*/ 6346716 w 6346716"/>
              <a:gd name="connsiteY1" fmla="*/ 0 h 6858000"/>
              <a:gd name="connsiteX2" fmla="*/ 6346716 w 6346716"/>
              <a:gd name="connsiteY2" fmla="*/ 6858000 h 6858000"/>
              <a:gd name="connsiteX3" fmla="*/ 68004 w 6346716"/>
              <a:gd name="connsiteY3" fmla="*/ 6857735 h 6858000"/>
              <a:gd name="connsiteX4" fmla="*/ 103652 w 6346716"/>
              <a:gd name="connsiteY4" fmla="*/ 6776847 h 6858000"/>
              <a:gd name="connsiteX5" fmla="*/ 114855 w 6346716"/>
              <a:gd name="connsiteY5" fmla="*/ 6737706 h 6858000"/>
              <a:gd name="connsiteX6" fmla="*/ 131813 w 6346716"/>
              <a:gd name="connsiteY6" fmla="*/ 6686827 h 6858000"/>
              <a:gd name="connsiteX7" fmla="*/ 143092 w 6346716"/>
              <a:gd name="connsiteY7" fmla="*/ 6633777 h 6858000"/>
              <a:gd name="connsiteX8" fmla="*/ 214054 w 6346716"/>
              <a:gd name="connsiteY8" fmla="*/ 6492130 h 6858000"/>
              <a:gd name="connsiteX9" fmla="*/ 229336 w 6346716"/>
              <a:gd name="connsiteY9" fmla="*/ 6431610 h 6858000"/>
              <a:gd name="connsiteX10" fmla="*/ 247690 w 6346716"/>
              <a:gd name="connsiteY10" fmla="*/ 6294334 h 6858000"/>
              <a:gd name="connsiteX11" fmla="*/ 235780 w 6346716"/>
              <a:gd name="connsiteY11" fmla="*/ 6231403 h 6858000"/>
              <a:gd name="connsiteX12" fmla="*/ 228627 w 6346716"/>
              <a:gd name="connsiteY12" fmla="*/ 6202459 h 6858000"/>
              <a:gd name="connsiteX13" fmla="*/ 227456 w 6346716"/>
              <a:gd name="connsiteY13" fmla="*/ 6153037 h 6858000"/>
              <a:gd name="connsiteX14" fmla="*/ 234845 w 6346716"/>
              <a:gd name="connsiteY14" fmla="*/ 5905303 h 6858000"/>
              <a:gd name="connsiteX15" fmla="*/ 264030 w 6346716"/>
              <a:gd name="connsiteY15" fmla="*/ 5712857 h 6858000"/>
              <a:gd name="connsiteX16" fmla="*/ 330509 w 6346716"/>
              <a:gd name="connsiteY16" fmla="*/ 5449031 h 6858000"/>
              <a:gd name="connsiteX17" fmla="*/ 366440 w 6346716"/>
              <a:gd name="connsiteY17" fmla="*/ 5341916 h 6858000"/>
              <a:gd name="connsiteX18" fmla="*/ 403830 w 6346716"/>
              <a:gd name="connsiteY18" fmla="*/ 5264214 h 6858000"/>
              <a:gd name="connsiteX19" fmla="*/ 409830 w 6346716"/>
              <a:gd name="connsiteY19" fmla="*/ 5225268 h 6858000"/>
              <a:gd name="connsiteX20" fmla="*/ 417898 w 6346716"/>
              <a:gd name="connsiteY20" fmla="*/ 5159961 h 6858000"/>
              <a:gd name="connsiteX21" fmla="*/ 421415 w 6346716"/>
              <a:gd name="connsiteY21" fmla="*/ 5125185 h 6858000"/>
              <a:gd name="connsiteX22" fmla="*/ 435886 w 6346716"/>
              <a:gd name="connsiteY22" fmla="*/ 4993030 h 6858000"/>
              <a:gd name="connsiteX23" fmla="*/ 442617 w 6346716"/>
              <a:gd name="connsiteY23" fmla="*/ 4946844 h 6858000"/>
              <a:gd name="connsiteX24" fmla="*/ 453585 w 6346716"/>
              <a:gd name="connsiteY24" fmla="*/ 4858827 h 6858000"/>
              <a:gd name="connsiteX25" fmla="*/ 459336 w 6346716"/>
              <a:gd name="connsiteY25" fmla="*/ 4808488 h 6858000"/>
              <a:gd name="connsiteX26" fmla="*/ 450530 w 6346716"/>
              <a:gd name="connsiteY26" fmla="*/ 4375228 h 6858000"/>
              <a:gd name="connsiteX27" fmla="*/ 431683 w 6346716"/>
              <a:gd name="connsiteY27" fmla="*/ 4214165 h 6858000"/>
              <a:gd name="connsiteX28" fmla="*/ 433270 w 6346716"/>
              <a:gd name="connsiteY28" fmla="*/ 4076008 h 6858000"/>
              <a:gd name="connsiteX29" fmla="*/ 421287 w 6346716"/>
              <a:gd name="connsiteY29" fmla="*/ 4033999 h 6858000"/>
              <a:gd name="connsiteX30" fmla="*/ 421019 w 6346716"/>
              <a:gd name="connsiteY30" fmla="*/ 4013953 h 6858000"/>
              <a:gd name="connsiteX31" fmla="*/ 425207 w 6346716"/>
              <a:gd name="connsiteY31" fmla="*/ 3872886 h 6858000"/>
              <a:gd name="connsiteX32" fmla="*/ 445927 w 6346716"/>
              <a:gd name="connsiteY32" fmla="*/ 3738082 h 6858000"/>
              <a:gd name="connsiteX33" fmla="*/ 453084 w 6346716"/>
              <a:gd name="connsiteY33" fmla="*/ 3673397 h 6858000"/>
              <a:gd name="connsiteX34" fmla="*/ 452398 w 6346716"/>
              <a:gd name="connsiteY34" fmla="*/ 3637109 h 6858000"/>
              <a:gd name="connsiteX35" fmla="*/ 455752 w 6346716"/>
              <a:gd name="connsiteY35" fmla="*/ 3536883 h 6858000"/>
              <a:gd name="connsiteX36" fmla="*/ 476629 w 6346716"/>
              <a:gd name="connsiteY36" fmla="*/ 3295862 h 6858000"/>
              <a:gd name="connsiteX37" fmla="*/ 459606 w 6346716"/>
              <a:gd name="connsiteY37" fmla="*/ 3158586 h 6858000"/>
              <a:gd name="connsiteX38" fmla="*/ 421499 w 6346716"/>
              <a:gd name="connsiteY38" fmla="*/ 3072935 h 6858000"/>
              <a:gd name="connsiteX39" fmla="*/ 397314 w 6346716"/>
              <a:gd name="connsiteY39" fmla="*/ 2958185 h 6858000"/>
              <a:gd name="connsiteX40" fmla="*/ 355697 w 6346716"/>
              <a:gd name="connsiteY40" fmla="*/ 2843952 h 6858000"/>
              <a:gd name="connsiteX41" fmla="*/ 291646 w 6346716"/>
              <a:gd name="connsiteY41" fmla="*/ 2554718 h 6858000"/>
              <a:gd name="connsiteX42" fmla="*/ 263216 w 6346716"/>
              <a:gd name="connsiteY42" fmla="*/ 2447068 h 6858000"/>
              <a:gd name="connsiteX43" fmla="*/ 267181 w 6346716"/>
              <a:gd name="connsiteY43" fmla="*/ 2423438 h 6858000"/>
              <a:gd name="connsiteX44" fmla="*/ 235843 w 6346716"/>
              <a:gd name="connsiteY44" fmla="*/ 2261920 h 6858000"/>
              <a:gd name="connsiteX45" fmla="*/ 210615 w 6346716"/>
              <a:gd name="connsiteY45" fmla="*/ 2155135 h 6858000"/>
              <a:gd name="connsiteX46" fmla="*/ 208139 w 6346716"/>
              <a:gd name="connsiteY46" fmla="*/ 2118008 h 6858000"/>
              <a:gd name="connsiteX47" fmla="*/ 209106 w 6346716"/>
              <a:gd name="connsiteY47" fmla="*/ 2050531 h 6858000"/>
              <a:gd name="connsiteX48" fmla="*/ 114942 w 6346716"/>
              <a:gd name="connsiteY48" fmla="*/ 1732919 h 6858000"/>
              <a:gd name="connsiteX49" fmla="*/ 87116 w 6346716"/>
              <a:gd name="connsiteY49" fmla="*/ 1615777 h 6858000"/>
              <a:gd name="connsiteX50" fmla="*/ 68407 w 6346716"/>
              <a:gd name="connsiteY50" fmla="*/ 1563678 h 6858000"/>
              <a:gd name="connsiteX51" fmla="*/ 74079 w 6346716"/>
              <a:gd name="connsiteY51" fmla="*/ 1477995 h 6858000"/>
              <a:gd name="connsiteX52" fmla="*/ 68616 w 6346716"/>
              <a:gd name="connsiteY52" fmla="*/ 1307086 h 6858000"/>
              <a:gd name="connsiteX53" fmla="*/ 74337 w 6346716"/>
              <a:gd name="connsiteY53" fmla="*/ 1168288 h 6858000"/>
              <a:gd name="connsiteX54" fmla="*/ 3010 w 6346716"/>
              <a:gd name="connsiteY54" fmla="*/ 711705 h 6858000"/>
              <a:gd name="connsiteX55" fmla="*/ 0 w 6346716"/>
              <a:gd name="connsiteY55" fmla="*/ 619315 h 6858000"/>
              <a:gd name="connsiteX56" fmla="*/ 19710 w 6346716"/>
              <a:gd name="connsiteY56" fmla="*/ 393828 h 6858000"/>
              <a:gd name="connsiteX57" fmla="*/ 34534 w 6346716"/>
              <a:gd name="connsiteY57" fmla="*/ 236673 h 6858000"/>
              <a:gd name="connsiteX58" fmla="*/ 33602 w 6346716"/>
              <a:gd name="connsiteY58" fmla="*/ 144983 h 6858000"/>
              <a:gd name="connsiteX59" fmla="*/ 24137 w 6346716"/>
              <a:gd name="connsiteY59" fmla="*/ 33857 h 6858000"/>
              <a:gd name="connsiteX60" fmla="*/ 6167 w 6346716"/>
              <a:gd name="connsiteY60" fmla="*/ 0 h 6858000"/>
              <a:gd name="connsiteX0" fmla="*/ 8704 w 6349253"/>
              <a:gd name="connsiteY0" fmla="*/ 0 h 6858000"/>
              <a:gd name="connsiteX1" fmla="*/ 6349253 w 6349253"/>
              <a:gd name="connsiteY1" fmla="*/ 0 h 6858000"/>
              <a:gd name="connsiteX2" fmla="*/ 6349253 w 6349253"/>
              <a:gd name="connsiteY2" fmla="*/ 6858000 h 6858000"/>
              <a:gd name="connsiteX3" fmla="*/ 70541 w 6349253"/>
              <a:gd name="connsiteY3" fmla="*/ 6857735 h 6858000"/>
              <a:gd name="connsiteX4" fmla="*/ 106189 w 6349253"/>
              <a:gd name="connsiteY4" fmla="*/ 6776847 h 6858000"/>
              <a:gd name="connsiteX5" fmla="*/ 117392 w 6349253"/>
              <a:gd name="connsiteY5" fmla="*/ 6737706 h 6858000"/>
              <a:gd name="connsiteX6" fmla="*/ 134350 w 6349253"/>
              <a:gd name="connsiteY6" fmla="*/ 6686827 h 6858000"/>
              <a:gd name="connsiteX7" fmla="*/ 145629 w 6349253"/>
              <a:gd name="connsiteY7" fmla="*/ 6633777 h 6858000"/>
              <a:gd name="connsiteX8" fmla="*/ 216591 w 6349253"/>
              <a:gd name="connsiteY8" fmla="*/ 6492130 h 6858000"/>
              <a:gd name="connsiteX9" fmla="*/ 231873 w 6349253"/>
              <a:gd name="connsiteY9" fmla="*/ 6431610 h 6858000"/>
              <a:gd name="connsiteX10" fmla="*/ 250227 w 6349253"/>
              <a:gd name="connsiteY10" fmla="*/ 6294334 h 6858000"/>
              <a:gd name="connsiteX11" fmla="*/ 238317 w 6349253"/>
              <a:gd name="connsiteY11" fmla="*/ 6231403 h 6858000"/>
              <a:gd name="connsiteX12" fmla="*/ 231164 w 6349253"/>
              <a:gd name="connsiteY12" fmla="*/ 6202459 h 6858000"/>
              <a:gd name="connsiteX13" fmla="*/ 229993 w 6349253"/>
              <a:gd name="connsiteY13" fmla="*/ 6153037 h 6858000"/>
              <a:gd name="connsiteX14" fmla="*/ 237382 w 6349253"/>
              <a:gd name="connsiteY14" fmla="*/ 5905303 h 6858000"/>
              <a:gd name="connsiteX15" fmla="*/ 266567 w 6349253"/>
              <a:gd name="connsiteY15" fmla="*/ 5712857 h 6858000"/>
              <a:gd name="connsiteX16" fmla="*/ 333046 w 6349253"/>
              <a:gd name="connsiteY16" fmla="*/ 5449031 h 6858000"/>
              <a:gd name="connsiteX17" fmla="*/ 368977 w 6349253"/>
              <a:gd name="connsiteY17" fmla="*/ 5341916 h 6858000"/>
              <a:gd name="connsiteX18" fmla="*/ 406367 w 6349253"/>
              <a:gd name="connsiteY18" fmla="*/ 5264214 h 6858000"/>
              <a:gd name="connsiteX19" fmla="*/ 412367 w 6349253"/>
              <a:gd name="connsiteY19" fmla="*/ 5225268 h 6858000"/>
              <a:gd name="connsiteX20" fmla="*/ 420435 w 6349253"/>
              <a:gd name="connsiteY20" fmla="*/ 5159961 h 6858000"/>
              <a:gd name="connsiteX21" fmla="*/ 423952 w 6349253"/>
              <a:gd name="connsiteY21" fmla="*/ 5125185 h 6858000"/>
              <a:gd name="connsiteX22" fmla="*/ 438423 w 6349253"/>
              <a:gd name="connsiteY22" fmla="*/ 4993030 h 6858000"/>
              <a:gd name="connsiteX23" fmla="*/ 445154 w 6349253"/>
              <a:gd name="connsiteY23" fmla="*/ 4946844 h 6858000"/>
              <a:gd name="connsiteX24" fmla="*/ 456122 w 6349253"/>
              <a:gd name="connsiteY24" fmla="*/ 4858827 h 6858000"/>
              <a:gd name="connsiteX25" fmla="*/ 461873 w 6349253"/>
              <a:gd name="connsiteY25" fmla="*/ 4808488 h 6858000"/>
              <a:gd name="connsiteX26" fmla="*/ 453067 w 6349253"/>
              <a:gd name="connsiteY26" fmla="*/ 4375228 h 6858000"/>
              <a:gd name="connsiteX27" fmla="*/ 434220 w 6349253"/>
              <a:gd name="connsiteY27" fmla="*/ 4214165 h 6858000"/>
              <a:gd name="connsiteX28" fmla="*/ 435807 w 6349253"/>
              <a:gd name="connsiteY28" fmla="*/ 4076008 h 6858000"/>
              <a:gd name="connsiteX29" fmla="*/ 423824 w 6349253"/>
              <a:gd name="connsiteY29" fmla="*/ 4033999 h 6858000"/>
              <a:gd name="connsiteX30" fmla="*/ 423556 w 6349253"/>
              <a:gd name="connsiteY30" fmla="*/ 4013953 h 6858000"/>
              <a:gd name="connsiteX31" fmla="*/ 427744 w 6349253"/>
              <a:gd name="connsiteY31" fmla="*/ 3872886 h 6858000"/>
              <a:gd name="connsiteX32" fmla="*/ 448464 w 6349253"/>
              <a:gd name="connsiteY32" fmla="*/ 3738082 h 6858000"/>
              <a:gd name="connsiteX33" fmla="*/ 455621 w 6349253"/>
              <a:gd name="connsiteY33" fmla="*/ 3673397 h 6858000"/>
              <a:gd name="connsiteX34" fmla="*/ 454935 w 6349253"/>
              <a:gd name="connsiteY34" fmla="*/ 3637109 h 6858000"/>
              <a:gd name="connsiteX35" fmla="*/ 458289 w 6349253"/>
              <a:gd name="connsiteY35" fmla="*/ 3536883 h 6858000"/>
              <a:gd name="connsiteX36" fmla="*/ 479166 w 6349253"/>
              <a:gd name="connsiteY36" fmla="*/ 3295862 h 6858000"/>
              <a:gd name="connsiteX37" fmla="*/ 462143 w 6349253"/>
              <a:gd name="connsiteY37" fmla="*/ 3158586 h 6858000"/>
              <a:gd name="connsiteX38" fmla="*/ 424036 w 6349253"/>
              <a:gd name="connsiteY38" fmla="*/ 3072935 h 6858000"/>
              <a:gd name="connsiteX39" fmla="*/ 399851 w 6349253"/>
              <a:gd name="connsiteY39" fmla="*/ 2958185 h 6858000"/>
              <a:gd name="connsiteX40" fmla="*/ 358234 w 6349253"/>
              <a:gd name="connsiteY40" fmla="*/ 2843952 h 6858000"/>
              <a:gd name="connsiteX41" fmla="*/ 294183 w 6349253"/>
              <a:gd name="connsiteY41" fmla="*/ 2554718 h 6858000"/>
              <a:gd name="connsiteX42" fmla="*/ 265753 w 6349253"/>
              <a:gd name="connsiteY42" fmla="*/ 2447068 h 6858000"/>
              <a:gd name="connsiteX43" fmla="*/ 269718 w 6349253"/>
              <a:gd name="connsiteY43" fmla="*/ 2423438 h 6858000"/>
              <a:gd name="connsiteX44" fmla="*/ 238380 w 6349253"/>
              <a:gd name="connsiteY44" fmla="*/ 2261920 h 6858000"/>
              <a:gd name="connsiteX45" fmla="*/ 213152 w 6349253"/>
              <a:gd name="connsiteY45" fmla="*/ 2155135 h 6858000"/>
              <a:gd name="connsiteX46" fmla="*/ 210676 w 6349253"/>
              <a:gd name="connsiteY46" fmla="*/ 2118008 h 6858000"/>
              <a:gd name="connsiteX47" fmla="*/ 211643 w 6349253"/>
              <a:gd name="connsiteY47" fmla="*/ 2050531 h 6858000"/>
              <a:gd name="connsiteX48" fmla="*/ 117479 w 6349253"/>
              <a:gd name="connsiteY48" fmla="*/ 1732919 h 6858000"/>
              <a:gd name="connsiteX49" fmla="*/ 89653 w 6349253"/>
              <a:gd name="connsiteY49" fmla="*/ 1615777 h 6858000"/>
              <a:gd name="connsiteX50" fmla="*/ 70944 w 6349253"/>
              <a:gd name="connsiteY50" fmla="*/ 1563678 h 6858000"/>
              <a:gd name="connsiteX51" fmla="*/ 76616 w 6349253"/>
              <a:gd name="connsiteY51" fmla="*/ 1477995 h 6858000"/>
              <a:gd name="connsiteX52" fmla="*/ 71153 w 6349253"/>
              <a:gd name="connsiteY52" fmla="*/ 1307086 h 6858000"/>
              <a:gd name="connsiteX53" fmla="*/ 76874 w 6349253"/>
              <a:gd name="connsiteY53" fmla="*/ 1168288 h 6858000"/>
              <a:gd name="connsiteX54" fmla="*/ 5547 w 6349253"/>
              <a:gd name="connsiteY54" fmla="*/ 711705 h 6858000"/>
              <a:gd name="connsiteX55" fmla="*/ 0 w 6349253"/>
              <a:gd name="connsiteY55" fmla="*/ 657363 h 6858000"/>
              <a:gd name="connsiteX56" fmla="*/ 22247 w 6349253"/>
              <a:gd name="connsiteY56" fmla="*/ 393828 h 6858000"/>
              <a:gd name="connsiteX57" fmla="*/ 37071 w 6349253"/>
              <a:gd name="connsiteY57" fmla="*/ 236673 h 6858000"/>
              <a:gd name="connsiteX58" fmla="*/ 36139 w 6349253"/>
              <a:gd name="connsiteY58" fmla="*/ 144983 h 6858000"/>
              <a:gd name="connsiteX59" fmla="*/ 26674 w 6349253"/>
              <a:gd name="connsiteY59" fmla="*/ 33857 h 6858000"/>
              <a:gd name="connsiteX60" fmla="*/ 8704 w 6349253"/>
              <a:gd name="connsiteY60" fmla="*/ 0 h 6858000"/>
              <a:gd name="connsiteX0" fmla="*/ 11360 w 6351909"/>
              <a:gd name="connsiteY0" fmla="*/ 0 h 6858000"/>
              <a:gd name="connsiteX1" fmla="*/ 6351909 w 6351909"/>
              <a:gd name="connsiteY1" fmla="*/ 0 h 6858000"/>
              <a:gd name="connsiteX2" fmla="*/ 6351909 w 6351909"/>
              <a:gd name="connsiteY2" fmla="*/ 6858000 h 6858000"/>
              <a:gd name="connsiteX3" fmla="*/ 73197 w 6351909"/>
              <a:gd name="connsiteY3" fmla="*/ 6857735 h 6858000"/>
              <a:gd name="connsiteX4" fmla="*/ 108845 w 6351909"/>
              <a:gd name="connsiteY4" fmla="*/ 6776847 h 6858000"/>
              <a:gd name="connsiteX5" fmla="*/ 120048 w 6351909"/>
              <a:gd name="connsiteY5" fmla="*/ 6737706 h 6858000"/>
              <a:gd name="connsiteX6" fmla="*/ 137006 w 6351909"/>
              <a:gd name="connsiteY6" fmla="*/ 6686827 h 6858000"/>
              <a:gd name="connsiteX7" fmla="*/ 148285 w 6351909"/>
              <a:gd name="connsiteY7" fmla="*/ 6633777 h 6858000"/>
              <a:gd name="connsiteX8" fmla="*/ 219247 w 6351909"/>
              <a:gd name="connsiteY8" fmla="*/ 6492130 h 6858000"/>
              <a:gd name="connsiteX9" fmla="*/ 234529 w 6351909"/>
              <a:gd name="connsiteY9" fmla="*/ 6431610 h 6858000"/>
              <a:gd name="connsiteX10" fmla="*/ 252883 w 6351909"/>
              <a:gd name="connsiteY10" fmla="*/ 6294334 h 6858000"/>
              <a:gd name="connsiteX11" fmla="*/ 240973 w 6351909"/>
              <a:gd name="connsiteY11" fmla="*/ 6231403 h 6858000"/>
              <a:gd name="connsiteX12" fmla="*/ 233820 w 6351909"/>
              <a:gd name="connsiteY12" fmla="*/ 6202459 h 6858000"/>
              <a:gd name="connsiteX13" fmla="*/ 232649 w 6351909"/>
              <a:gd name="connsiteY13" fmla="*/ 6153037 h 6858000"/>
              <a:gd name="connsiteX14" fmla="*/ 240038 w 6351909"/>
              <a:gd name="connsiteY14" fmla="*/ 5905303 h 6858000"/>
              <a:gd name="connsiteX15" fmla="*/ 269223 w 6351909"/>
              <a:gd name="connsiteY15" fmla="*/ 5712857 h 6858000"/>
              <a:gd name="connsiteX16" fmla="*/ 335702 w 6351909"/>
              <a:gd name="connsiteY16" fmla="*/ 5449031 h 6858000"/>
              <a:gd name="connsiteX17" fmla="*/ 371633 w 6351909"/>
              <a:gd name="connsiteY17" fmla="*/ 5341916 h 6858000"/>
              <a:gd name="connsiteX18" fmla="*/ 409023 w 6351909"/>
              <a:gd name="connsiteY18" fmla="*/ 5264214 h 6858000"/>
              <a:gd name="connsiteX19" fmla="*/ 415023 w 6351909"/>
              <a:gd name="connsiteY19" fmla="*/ 5225268 h 6858000"/>
              <a:gd name="connsiteX20" fmla="*/ 423091 w 6351909"/>
              <a:gd name="connsiteY20" fmla="*/ 5159961 h 6858000"/>
              <a:gd name="connsiteX21" fmla="*/ 426608 w 6351909"/>
              <a:gd name="connsiteY21" fmla="*/ 5125185 h 6858000"/>
              <a:gd name="connsiteX22" fmla="*/ 441079 w 6351909"/>
              <a:gd name="connsiteY22" fmla="*/ 4993030 h 6858000"/>
              <a:gd name="connsiteX23" fmla="*/ 447810 w 6351909"/>
              <a:gd name="connsiteY23" fmla="*/ 4946844 h 6858000"/>
              <a:gd name="connsiteX24" fmla="*/ 458778 w 6351909"/>
              <a:gd name="connsiteY24" fmla="*/ 4858827 h 6858000"/>
              <a:gd name="connsiteX25" fmla="*/ 464529 w 6351909"/>
              <a:gd name="connsiteY25" fmla="*/ 4808488 h 6858000"/>
              <a:gd name="connsiteX26" fmla="*/ 455723 w 6351909"/>
              <a:gd name="connsiteY26" fmla="*/ 4375228 h 6858000"/>
              <a:gd name="connsiteX27" fmla="*/ 436876 w 6351909"/>
              <a:gd name="connsiteY27" fmla="*/ 4214165 h 6858000"/>
              <a:gd name="connsiteX28" fmla="*/ 438463 w 6351909"/>
              <a:gd name="connsiteY28" fmla="*/ 4076008 h 6858000"/>
              <a:gd name="connsiteX29" fmla="*/ 426480 w 6351909"/>
              <a:gd name="connsiteY29" fmla="*/ 4033999 h 6858000"/>
              <a:gd name="connsiteX30" fmla="*/ 426212 w 6351909"/>
              <a:gd name="connsiteY30" fmla="*/ 4013953 h 6858000"/>
              <a:gd name="connsiteX31" fmla="*/ 430400 w 6351909"/>
              <a:gd name="connsiteY31" fmla="*/ 3872886 h 6858000"/>
              <a:gd name="connsiteX32" fmla="*/ 451120 w 6351909"/>
              <a:gd name="connsiteY32" fmla="*/ 3738082 h 6858000"/>
              <a:gd name="connsiteX33" fmla="*/ 458277 w 6351909"/>
              <a:gd name="connsiteY33" fmla="*/ 3673397 h 6858000"/>
              <a:gd name="connsiteX34" fmla="*/ 457591 w 6351909"/>
              <a:gd name="connsiteY34" fmla="*/ 3637109 h 6858000"/>
              <a:gd name="connsiteX35" fmla="*/ 460945 w 6351909"/>
              <a:gd name="connsiteY35" fmla="*/ 3536883 h 6858000"/>
              <a:gd name="connsiteX36" fmla="*/ 481822 w 6351909"/>
              <a:gd name="connsiteY36" fmla="*/ 3295862 h 6858000"/>
              <a:gd name="connsiteX37" fmla="*/ 464799 w 6351909"/>
              <a:gd name="connsiteY37" fmla="*/ 3158586 h 6858000"/>
              <a:gd name="connsiteX38" fmla="*/ 426692 w 6351909"/>
              <a:gd name="connsiteY38" fmla="*/ 3072935 h 6858000"/>
              <a:gd name="connsiteX39" fmla="*/ 402507 w 6351909"/>
              <a:gd name="connsiteY39" fmla="*/ 2958185 h 6858000"/>
              <a:gd name="connsiteX40" fmla="*/ 360890 w 6351909"/>
              <a:gd name="connsiteY40" fmla="*/ 2843952 h 6858000"/>
              <a:gd name="connsiteX41" fmla="*/ 296839 w 6351909"/>
              <a:gd name="connsiteY41" fmla="*/ 2554718 h 6858000"/>
              <a:gd name="connsiteX42" fmla="*/ 268409 w 6351909"/>
              <a:gd name="connsiteY42" fmla="*/ 2447068 h 6858000"/>
              <a:gd name="connsiteX43" fmla="*/ 272374 w 6351909"/>
              <a:gd name="connsiteY43" fmla="*/ 2423438 h 6858000"/>
              <a:gd name="connsiteX44" fmla="*/ 241036 w 6351909"/>
              <a:gd name="connsiteY44" fmla="*/ 2261920 h 6858000"/>
              <a:gd name="connsiteX45" fmla="*/ 215808 w 6351909"/>
              <a:gd name="connsiteY45" fmla="*/ 2155135 h 6858000"/>
              <a:gd name="connsiteX46" fmla="*/ 213332 w 6351909"/>
              <a:gd name="connsiteY46" fmla="*/ 2118008 h 6858000"/>
              <a:gd name="connsiteX47" fmla="*/ 214299 w 6351909"/>
              <a:gd name="connsiteY47" fmla="*/ 2050531 h 6858000"/>
              <a:gd name="connsiteX48" fmla="*/ 120135 w 6351909"/>
              <a:gd name="connsiteY48" fmla="*/ 1732919 h 6858000"/>
              <a:gd name="connsiteX49" fmla="*/ 92309 w 6351909"/>
              <a:gd name="connsiteY49" fmla="*/ 1615777 h 6858000"/>
              <a:gd name="connsiteX50" fmla="*/ 73600 w 6351909"/>
              <a:gd name="connsiteY50" fmla="*/ 1563678 h 6858000"/>
              <a:gd name="connsiteX51" fmla="*/ 79272 w 6351909"/>
              <a:gd name="connsiteY51" fmla="*/ 1477995 h 6858000"/>
              <a:gd name="connsiteX52" fmla="*/ 73809 w 6351909"/>
              <a:gd name="connsiteY52" fmla="*/ 1307086 h 6858000"/>
              <a:gd name="connsiteX53" fmla="*/ 79530 w 6351909"/>
              <a:gd name="connsiteY53" fmla="*/ 1168288 h 6858000"/>
              <a:gd name="connsiteX54" fmla="*/ 593 w 6351909"/>
              <a:gd name="connsiteY54" fmla="*/ 716778 h 6858000"/>
              <a:gd name="connsiteX55" fmla="*/ 2656 w 6351909"/>
              <a:gd name="connsiteY55" fmla="*/ 657363 h 6858000"/>
              <a:gd name="connsiteX56" fmla="*/ 24903 w 6351909"/>
              <a:gd name="connsiteY56" fmla="*/ 393828 h 6858000"/>
              <a:gd name="connsiteX57" fmla="*/ 39727 w 6351909"/>
              <a:gd name="connsiteY57" fmla="*/ 236673 h 6858000"/>
              <a:gd name="connsiteX58" fmla="*/ 38795 w 6351909"/>
              <a:gd name="connsiteY58" fmla="*/ 144983 h 6858000"/>
              <a:gd name="connsiteX59" fmla="*/ 29330 w 6351909"/>
              <a:gd name="connsiteY59" fmla="*/ 33857 h 6858000"/>
              <a:gd name="connsiteX60" fmla="*/ 11360 w 6351909"/>
              <a:gd name="connsiteY60" fmla="*/ 0 h 6858000"/>
              <a:gd name="connsiteX0" fmla="*/ 11778 w 6352327"/>
              <a:gd name="connsiteY0" fmla="*/ 0 h 6858000"/>
              <a:gd name="connsiteX1" fmla="*/ 6352327 w 6352327"/>
              <a:gd name="connsiteY1" fmla="*/ 0 h 6858000"/>
              <a:gd name="connsiteX2" fmla="*/ 6352327 w 6352327"/>
              <a:gd name="connsiteY2" fmla="*/ 6858000 h 6858000"/>
              <a:gd name="connsiteX3" fmla="*/ 73615 w 6352327"/>
              <a:gd name="connsiteY3" fmla="*/ 6857735 h 6858000"/>
              <a:gd name="connsiteX4" fmla="*/ 109263 w 6352327"/>
              <a:gd name="connsiteY4" fmla="*/ 6776847 h 6858000"/>
              <a:gd name="connsiteX5" fmla="*/ 120466 w 6352327"/>
              <a:gd name="connsiteY5" fmla="*/ 6737706 h 6858000"/>
              <a:gd name="connsiteX6" fmla="*/ 137424 w 6352327"/>
              <a:gd name="connsiteY6" fmla="*/ 6686827 h 6858000"/>
              <a:gd name="connsiteX7" fmla="*/ 148703 w 6352327"/>
              <a:gd name="connsiteY7" fmla="*/ 6633777 h 6858000"/>
              <a:gd name="connsiteX8" fmla="*/ 219665 w 6352327"/>
              <a:gd name="connsiteY8" fmla="*/ 6492130 h 6858000"/>
              <a:gd name="connsiteX9" fmla="*/ 234947 w 6352327"/>
              <a:gd name="connsiteY9" fmla="*/ 6431610 h 6858000"/>
              <a:gd name="connsiteX10" fmla="*/ 253301 w 6352327"/>
              <a:gd name="connsiteY10" fmla="*/ 6294334 h 6858000"/>
              <a:gd name="connsiteX11" fmla="*/ 241391 w 6352327"/>
              <a:gd name="connsiteY11" fmla="*/ 6231403 h 6858000"/>
              <a:gd name="connsiteX12" fmla="*/ 234238 w 6352327"/>
              <a:gd name="connsiteY12" fmla="*/ 6202459 h 6858000"/>
              <a:gd name="connsiteX13" fmla="*/ 233067 w 6352327"/>
              <a:gd name="connsiteY13" fmla="*/ 6153037 h 6858000"/>
              <a:gd name="connsiteX14" fmla="*/ 240456 w 6352327"/>
              <a:gd name="connsiteY14" fmla="*/ 5905303 h 6858000"/>
              <a:gd name="connsiteX15" fmla="*/ 269641 w 6352327"/>
              <a:gd name="connsiteY15" fmla="*/ 5712857 h 6858000"/>
              <a:gd name="connsiteX16" fmla="*/ 336120 w 6352327"/>
              <a:gd name="connsiteY16" fmla="*/ 5449031 h 6858000"/>
              <a:gd name="connsiteX17" fmla="*/ 372051 w 6352327"/>
              <a:gd name="connsiteY17" fmla="*/ 5341916 h 6858000"/>
              <a:gd name="connsiteX18" fmla="*/ 409441 w 6352327"/>
              <a:gd name="connsiteY18" fmla="*/ 5264214 h 6858000"/>
              <a:gd name="connsiteX19" fmla="*/ 415441 w 6352327"/>
              <a:gd name="connsiteY19" fmla="*/ 5225268 h 6858000"/>
              <a:gd name="connsiteX20" fmla="*/ 423509 w 6352327"/>
              <a:gd name="connsiteY20" fmla="*/ 5159961 h 6858000"/>
              <a:gd name="connsiteX21" fmla="*/ 427026 w 6352327"/>
              <a:gd name="connsiteY21" fmla="*/ 5125185 h 6858000"/>
              <a:gd name="connsiteX22" fmla="*/ 441497 w 6352327"/>
              <a:gd name="connsiteY22" fmla="*/ 4993030 h 6858000"/>
              <a:gd name="connsiteX23" fmla="*/ 448228 w 6352327"/>
              <a:gd name="connsiteY23" fmla="*/ 4946844 h 6858000"/>
              <a:gd name="connsiteX24" fmla="*/ 459196 w 6352327"/>
              <a:gd name="connsiteY24" fmla="*/ 4858827 h 6858000"/>
              <a:gd name="connsiteX25" fmla="*/ 464947 w 6352327"/>
              <a:gd name="connsiteY25" fmla="*/ 4808488 h 6858000"/>
              <a:gd name="connsiteX26" fmla="*/ 456141 w 6352327"/>
              <a:gd name="connsiteY26" fmla="*/ 4375228 h 6858000"/>
              <a:gd name="connsiteX27" fmla="*/ 437294 w 6352327"/>
              <a:gd name="connsiteY27" fmla="*/ 4214165 h 6858000"/>
              <a:gd name="connsiteX28" fmla="*/ 438881 w 6352327"/>
              <a:gd name="connsiteY28" fmla="*/ 4076008 h 6858000"/>
              <a:gd name="connsiteX29" fmla="*/ 426898 w 6352327"/>
              <a:gd name="connsiteY29" fmla="*/ 4033999 h 6858000"/>
              <a:gd name="connsiteX30" fmla="*/ 426630 w 6352327"/>
              <a:gd name="connsiteY30" fmla="*/ 4013953 h 6858000"/>
              <a:gd name="connsiteX31" fmla="*/ 430818 w 6352327"/>
              <a:gd name="connsiteY31" fmla="*/ 3872886 h 6858000"/>
              <a:gd name="connsiteX32" fmla="*/ 451538 w 6352327"/>
              <a:gd name="connsiteY32" fmla="*/ 3738082 h 6858000"/>
              <a:gd name="connsiteX33" fmla="*/ 458695 w 6352327"/>
              <a:gd name="connsiteY33" fmla="*/ 3673397 h 6858000"/>
              <a:gd name="connsiteX34" fmla="*/ 458009 w 6352327"/>
              <a:gd name="connsiteY34" fmla="*/ 3637109 h 6858000"/>
              <a:gd name="connsiteX35" fmla="*/ 461363 w 6352327"/>
              <a:gd name="connsiteY35" fmla="*/ 3536883 h 6858000"/>
              <a:gd name="connsiteX36" fmla="*/ 482240 w 6352327"/>
              <a:gd name="connsiteY36" fmla="*/ 3295862 h 6858000"/>
              <a:gd name="connsiteX37" fmla="*/ 465217 w 6352327"/>
              <a:gd name="connsiteY37" fmla="*/ 3158586 h 6858000"/>
              <a:gd name="connsiteX38" fmla="*/ 427110 w 6352327"/>
              <a:gd name="connsiteY38" fmla="*/ 3072935 h 6858000"/>
              <a:gd name="connsiteX39" fmla="*/ 402925 w 6352327"/>
              <a:gd name="connsiteY39" fmla="*/ 2958185 h 6858000"/>
              <a:gd name="connsiteX40" fmla="*/ 361308 w 6352327"/>
              <a:gd name="connsiteY40" fmla="*/ 2843952 h 6858000"/>
              <a:gd name="connsiteX41" fmla="*/ 297257 w 6352327"/>
              <a:gd name="connsiteY41" fmla="*/ 2554718 h 6858000"/>
              <a:gd name="connsiteX42" fmla="*/ 268827 w 6352327"/>
              <a:gd name="connsiteY42" fmla="*/ 2447068 h 6858000"/>
              <a:gd name="connsiteX43" fmla="*/ 272792 w 6352327"/>
              <a:gd name="connsiteY43" fmla="*/ 2423438 h 6858000"/>
              <a:gd name="connsiteX44" fmla="*/ 241454 w 6352327"/>
              <a:gd name="connsiteY44" fmla="*/ 2261920 h 6858000"/>
              <a:gd name="connsiteX45" fmla="*/ 216226 w 6352327"/>
              <a:gd name="connsiteY45" fmla="*/ 2155135 h 6858000"/>
              <a:gd name="connsiteX46" fmla="*/ 213750 w 6352327"/>
              <a:gd name="connsiteY46" fmla="*/ 2118008 h 6858000"/>
              <a:gd name="connsiteX47" fmla="*/ 214717 w 6352327"/>
              <a:gd name="connsiteY47" fmla="*/ 2050531 h 6858000"/>
              <a:gd name="connsiteX48" fmla="*/ 120553 w 6352327"/>
              <a:gd name="connsiteY48" fmla="*/ 1732919 h 6858000"/>
              <a:gd name="connsiteX49" fmla="*/ 92727 w 6352327"/>
              <a:gd name="connsiteY49" fmla="*/ 1615777 h 6858000"/>
              <a:gd name="connsiteX50" fmla="*/ 74018 w 6352327"/>
              <a:gd name="connsiteY50" fmla="*/ 1563678 h 6858000"/>
              <a:gd name="connsiteX51" fmla="*/ 79690 w 6352327"/>
              <a:gd name="connsiteY51" fmla="*/ 1477995 h 6858000"/>
              <a:gd name="connsiteX52" fmla="*/ 74227 w 6352327"/>
              <a:gd name="connsiteY52" fmla="*/ 1307086 h 6858000"/>
              <a:gd name="connsiteX53" fmla="*/ 79948 w 6352327"/>
              <a:gd name="connsiteY53" fmla="*/ 1168288 h 6858000"/>
              <a:gd name="connsiteX54" fmla="*/ 1011 w 6352327"/>
              <a:gd name="connsiteY54" fmla="*/ 716778 h 6858000"/>
              <a:gd name="connsiteX55" fmla="*/ 3074 w 6352327"/>
              <a:gd name="connsiteY55" fmla="*/ 657363 h 6858000"/>
              <a:gd name="connsiteX56" fmla="*/ 25321 w 6352327"/>
              <a:gd name="connsiteY56" fmla="*/ 393828 h 6858000"/>
              <a:gd name="connsiteX57" fmla="*/ 40145 w 6352327"/>
              <a:gd name="connsiteY57" fmla="*/ 236673 h 6858000"/>
              <a:gd name="connsiteX58" fmla="*/ 39213 w 6352327"/>
              <a:gd name="connsiteY58" fmla="*/ 144983 h 6858000"/>
              <a:gd name="connsiteX59" fmla="*/ 29748 w 6352327"/>
              <a:gd name="connsiteY59" fmla="*/ 33857 h 6858000"/>
              <a:gd name="connsiteX60" fmla="*/ 11778 w 6352327"/>
              <a:gd name="connsiteY60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08846 w 6351910"/>
              <a:gd name="connsiteY4" fmla="*/ 6776847 h 6858000"/>
              <a:gd name="connsiteX5" fmla="*/ 120049 w 6351910"/>
              <a:gd name="connsiteY5" fmla="*/ 6737706 h 6858000"/>
              <a:gd name="connsiteX6" fmla="*/ 137007 w 6351910"/>
              <a:gd name="connsiteY6" fmla="*/ 6686827 h 6858000"/>
              <a:gd name="connsiteX7" fmla="*/ 148286 w 6351910"/>
              <a:gd name="connsiteY7" fmla="*/ 6633777 h 6858000"/>
              <a:gd name="connsiteX8" fmla="*/ 219248 w 6351910"/>
              <a:gd name="connsiteY8" fmla="*/ 6492130 h 6858000"/>
              <a:gd name="connsiteX9" fmla="*/ 234530 w 6351910"/>
              <a:gd name="connsiteY9" fmla="*/ 6431610 h 6858000"/>
              <a:gd name="connsiteX10" fmla="*/ 252884 w 6351910"/>
              <a:gd name="connsiteY10" fmla="*/ 6294334 h 6858000"/>
              <a:gd name="connsiteX11" fmla="*/ 240974 w 6351910"/>
              <a:gd name="connsiteY11" fmla="*/ 6231403 h 6858000"/>
              <a:gd name="connsiteX12" fmla="*/ 233821 w 6351910"/>
              <a:gd name="connsiteY12" fmla="*/ 6202459 h 6858000"/>
              <a:gd name="connsiteX13" fmla="*/ 232650 w 6351910"/>
              <a:gd name="connsiteY13" fmla="*/ 6153037 h 6858000"/>
              <a:gd name="connsiteX14" fmla="*/ 240039 w 6351910"/>
              <a:gd name="connsiteY14" fmla="*/ 5905303 h 6858000"/>
              <a:gd name="connsiteX15" fmla="*/ 269224 w 6351910"/>
              <a:gd name="connsiteY15" fmla="*/ 5712857 h 6858000"/>
              <a:gd name="connsiteX16" fmla="*/ 335703 w 6351910"/>
              <a:gd name="connsiteY16" fmla="*/ 5449031 h 6858000"/>
              <a:gd name="connsiteX17" fmla="*/ 371634 w 6351910"/>
              <a:gd name="connsiteY17" fmla="*/ 5341916 h 6858000"/>
              <a:gd name="connsiteX18" fmla="*/ 409024 w 6351910"/>
              <a:gd name="connsiteY18" fmla="*/ 5264214 h 6858000"/>
              <a:gd name="connsiteX19" fmla="*/ 415024 w 6351910"/>
              <a:gd name="connsiteY19" fmla="*/ 5225268 h 6858000"/>
              <a:gd name="connsiteX20" fmla="*/ 423092 w 6351910"/>
              <a:gd name="connsiteY20" fmla="*/ 5159961 h 6858000"/>
              <a:gd name="connsiteX21" fmla="*/ 426609 w 6351910"/>
              <a:gd name="connsiteY21" fmla="*/ 5125185 h 6858000"/>
              <a:gd name="connsiteX22" fmla="*/ 441080 w 6351910"/>
              <a:gd name="connsiteY22" fmla="*/ 4993030 h 6858000"/>
              <a:gd name="connsiteX23" fmla="*/ 447811 w 6351910"/>
              <a:gd name="connsiteY23" fmla="*/ 4946844 h 6858000"/>
              <a:gd name="connsiteX24" fmla="*/ 458779 w 6351910"/>
              <a:gd name="connsiteY24" fmla="*/ 4858827 h 6858000"/>
              <a:gd name="connsiteX25" fmla="*/ 464530 w 6351910"/>
              <a:gd name="connsiteY25" fmla="*/ 4808488 h 6858000"/>
              <a:gd name="connsiteX26" fmla="*/ 455724 w 6351910"/>
              <a:gd name="connsiteY26" fmla="*/ 4375228 h 6858000"/>
              <a:gd name="connsiteX27" fmla="*/ 436877 w 6351910"/>
              <a:gd name="connsiteY27" fmla="*/ 4214165 h 6858000"/>
              <a:gd name="connsiteX28" fmla="*/ 438464 w 6351910"/>
              <a:gd name="connsiteY28" fmla="*/ 4076008 h 6858000"/>
              <a:gd name="connsiteX29" fmla="*/ 426481 w 6351910"/>
              <a:gd name="connsiteY29" fmla="*/ 4033999 h 6858000"/>
              <a:gd name="connsiteX30" fmla="*/ 426213 w 6351910"/>
              <a:gd name="connsiteY30" fmla="*/ 4013953 h 6858000"/>
              <a:gd name="connsiteX31" fmla="*/ 430401 w 6351910"/>
              <a:gd name="connsiteY31" fmla="*/ 3872886 h 6858000"/>
              <a:gd name="connsiteX32" fmla="*/ 451121 w 6351910"/>
              <a:gd name="connsiteY32" fmla="*/ 3738082 h 6858000"/>
              <a:gd name="connsiteX33" fmla="*/ 458278 w 6351910"/>
              <a:gd name="connsiteY33" fmla="*/ 3673397 h 6858000"/>
              <a:gd name="connsiteX34" fmla="*/ 457592 w 6351910"/>
              <a:gd name="connsiteY34" fmla="*/ 3637109 h 6858000"/>
              <a:gd name="connsiteX35" fmla="*/ 460946 w 6351910"/>
              <a:gd name="connsiteY35" fmla="*/ 3536883 h 6858000"/>
              <a:gd name="connsiteX36" fmla="*/ 481823 w 6351910"/>
              <a:gd name="connsiteY36" fmla="*/ 3295862 h 6858000"/>
              <a:gd name="connsiteX37" fmla="*/ 464800 w 6351910"/>
              <a:gd name="connsiteY37" fmla="*/ 3158586 h 6858000"/>
              <a:gd name="connsiteX38" fmla="*/ 426693 w 6351910"/>
              <a:gd name="connsiteY38" fmla="*/ 3072935 h 6858000"/>
              <a:gd name="connsiteX39" fmla="*/ 402508 w 6351910"/>
              <a:gd name="connsiteY39" fmla="*/ 2958185 h 6858000"/>
              <a:gd name="connsiteX40" fmla="*/ 360891 w 6351910"/>
              <a:gd name="connsiteY40" fmla="*/ 2843952 h 6858000"/>
              <a:gd name="connsiteX41" fmla="*/ 296840 w 6351910"/>
              <a:gd name="connsiteY41" fmla="*/ 2554718 h 6858000"/>
              <a:gd name="connsiteX42" fmla="*/ 268410 w 6351910"/>
              <a:gd name="connsiteY42" fmla="*/ 2447068 h 6858000"/>
              <a:gd name="connsiteX43" fmla="*/ 272375 w 6351910"/>
              <a:gd name="connsiteY43" fmla="*/ 2423438 h 6858000"/>
              <a:gd name="connsiteX44" fmla="*/ 241037 w 6351910"/>
              <a:gd name="connsiteY44" fmla="*/ 2261920 h 6858000"/>
              <a:gd name="connsiteX45" fmla="*/ 215809 w 6351910"/>
              <a:gd name="connsiteY45" fmla="*/ 2155135 h 6858000"/>
              <a:gd name="connsiteX46" fmla="*/ 213333 w 6351910"/>
              <a:gd name="connsiteY46" fmla="*/ 2118008 h 6858000"/>
              <a:gd name="connsiteX47" fmla="*/ 214300 w 6351910"/>
              <a:gd name="connsiteY47" fmla="*/ 2050531 h 6858000"/>
              <a:gd name="connsiteX48" fmla="*/ 120136 w 6351910"/>
              <a:gd name="connsiteY48" fmla="*/ 1732919 h 6858000"/>
              <a:gd name="connsiteX49" fmla="*/ 92310 w 6351910"/>
              <a:gd name="connsiteY49" fmla="*/ 1615777 h 6858000"/>
              <a:gd name="connsiteX50" fmla="*/ 73601 w 6351910"/>
              <a:gd name="connsiteY50" fmla="*/ 1563678 h 6858000"/>
              <a:gd name="connsiteX51" fmla="*/ 79273 w 6351910"/>
              <a:gd name="connsiteY51" fmla="*/ 1477995 h 6858000"/>
              <a:gd name="connsiteX52" fmla="*/ 73810 w 6351910"/>
              <a:gd name="connsiteY52" fmla="*/ 1307086 h 6858000"/>
              <a:gd name="connsiteX53" fmla="*/ 79531 w 6351910"/>
              <a:gd name="connsiteY53" fmla="*/ 1168288 h 6858000"/>
              <a:gd name="connsiteX54" fmla="*/ 594 w 6351910"/>
              <a:gd name="connsiteY54" fmla="*/ 716778 h 6858000"/>
              <a:gd name="connsiteX55" fmla="*/ 2657 w 6351910"/>
              <a:gd name="connsiteY55" fmla="*/ 657363 h 6858000"/>
              <a:gd name="connsiteX56" fmla="*/ 24904 w 6351910"/>
              <a:gd name="connsiteY56" fmla="*/ 393828 h 6858000"/>
              <a:gd name="connsiteX57" fmla="*/ 39728 w 6351910"/>
              <a:gd name="connsiteY57" fmla="*/ 236673 h 6858000"/>
              <a:gd name="connsiteX58" fmla="*/ 38796 w 6351910"/>
              <a:gd name="connsiteY58" fmla="*/ 144983 h 6858000"/>
              <a:gd name="connsiteX59" fmla="*/ 29331 w 6351910"/>
              <a:gd name="connsiteY59" fmla="*/ 33857 h 6858000"/>
              <a:gd name="connsiteX60" fmla="*/ 11361 w 6351910"/>
              <a:gd name="connsiteY60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08846 w 6351910"/>
              <a:gd name="connsiteY4" fmla="*/ 6776847 h 6858000"/>
              <a:gd name="connsiteX5" fmla="*/ 120049 w 6351910"/>
              <a:gd name="connsiteY5" fmla="*/ 6737706 h 6858000"/>
              <a:gd name="connsiteX6" fmla="*/ 137007 w 6351910"/>
              <a:gd name="connsiteY6" fmla="*/ 6686827 h 6858000"/>
              <a:gd name="connsiteX7" fmla="*/ 148286 w 6351910"/>
              <a:gd name="connsiteY7" fmla="*/ 6633777 h 6858000"/>
              <a:gd name="connsiteX8" fmla="*/ 219248 w 6351910"/>
              <a:gd name="connsiteY8" fmla="*/ 6492130 h 6858000"/>
              <a:gd name="connsiteX9" fmla="*/ 234530 w 6351910"/>
              <a:gd name="connsiteY9" fmla="*/ 6431610 h 6858000"/>
              <a:gd name="connsiteX10" fmla="*/ 252884 w 6351910"/>
              <a:gd name="connsiteY10" fmla="*/ 6294334 h 6858000"/>
              <a:gd name="connsiteX11" fmla="*/ 240974 w 6351910"/>
              <a:gd name="connsiteY11" fmla="*/ 6231403 h 6858000"/>
              <a:gd name="connsiteX12" fmla="*/ 233821 w 6351910"/>
              <a:gd name="connsiteY12" fmla="*/ 6202459 h 6858000"/>
              <a:gd name="connsiteX13" fmla="*/ 232650 w 6351910"/>
              <a:gd name="connsiteY13" fmla="*/ 6153037 h 6858000"/>
              <a:gd name="connsiteX14" fmla="*/ 240039 w 6351910"/>
              <a:gd name="connsiteY14" fmla="*/ 5905303 h 6858000"/>
              <a:gd name="connsiteX15" fmla="*/ 269224 w 6351910"/>
              <a:gd name="connsiteY15" fmla="*/ 5712857 h 6858000"/>
              <a:gd name="connsiteX16" fmla="*/ 335703 w 6351910"/>
              <a:gd name="connsiteY16" fmla="*/ 5449031 h 6858000"/>
              <a:gd name="connsiteX17" fmla="*/ 371634 w 6351910"/>
              <a:gd name="connsiteY17" fmla="*/ 5341916 h 6858000"/>
              <a:gd name="connsiteX18" fmla="*/ 409024 w 6351910"/>
              <a:gd name="connsiteY18" fmla="*/ 5264214 h 6858000"/>
              <a:gd name="connsiteX19" fmla="*/ 415024 w 6351910"/>
              <a:gd name="connsiteY19" fmla="*/ 5225268 h 6858000"/>
              <a:gd name="connsiteX20" fmla="*/ 423092 w 6351910"/>
              <a:gd name="connsiteY20" fmla="*/ 5159961 h 6858000"/>
              <a:gd name="connsiteX21" fmla="*/ 426609 w 6351910"/>
              <a:gd name="connsiteY21" fmla="*/ 5125185 h 6858000"/>
              <a:gd name="connsiteX22" fmla="*/ 441080 w 6351910"/>
              <a:gd name="connsiteY22" fmla="*/ 4993030 h 6858000"/>
              <a:gd name="connsiteX23" fmla="*/ 447811 w 6351910"/>
              <a:gd name="connsiteY23" fmla="*/ 4946844 h 6858000"/>
              <a:gd name="connsiteX24" fmla="*/ 458779 w 6351910"/>
              <a:gd name="connsiteY24" fmla="*/ 4858827 h 6858000"/>
              <a:gd name="connsiteX25" fmla="*/ 464530 w 6351910"/>
              <a:gd name="connsiteY25" fmla="*/ 4808488 h 6858000"/>
              <a:gd name="connsiteX26" fmla="*/ 455724 w 6351910"/>
              <a:gd name="connsiteY26" fmla="*/ 4375228 h 6858000"/>
              <a:gd name="connsiteX27" fmla="*/ 436877 w 6351910"/>
              <a:gd name="connsiteY27" fmla="*/ 4214165 h 6858000"/>
              <a:gd name="connsiteX28" fmla="*/ 438464 w 6351910"/>
              <a:gd name="connsiteY28" fmla="*/ 4076008 h 6858000"/>
              <a:gd name="connsiteX29" fmla="*/ 426213 w 6351910"/>
              <a:gd name="connsiteY29" fmla="*/ 4013953 h 6858000"/>
              <a:gd name="connsiteX30" fmla="*/ 430401 w 6351910"/>
              <a:gd name="connsiteY30" fmla="*/ 3872886 h 6858000"/>
              <a:gd name="connsiteX31" fmla="*/ 451121 w 6351910"/>
              <a:gd name="connsiteY31" fmla="*/ 3738082 h 6858000"/>
              <a:gd name="connsiteX32" fmla="*/ 458278 w 6351910"/>
              <a:gd name="connsiteY32" fmla="*/ 3673397 h 6858000"/>
              <a:gd name="connsiteX33" fmla="*/ 457592 w 6351910"/>
              <a:gd name="connsiteY33" fmla="*/ 3637109 h 6858000"/>
              <a:gd name="connsiteX34" fmla="*/ 460946 w 6351910"/>
              <a:gd name="connsiteY34" fmla="*/ 3536883 h 6858000"/>
              <a:gd name="connsiteX35" fmla="*/ 481823 w 6351910"/>
              <a:gd name="connsiteY35" fmla="*/ 3295862 h 6858000"/>
              <a:gd name="connsiteX36" fmla="*/ 464800 w 6351910"/>
              <a:gd name="connsiteY36" fmla="*/ 3158586 h 6858000"/>
              <a:gd name="connsiteX37" fmla="*/ 426693 w 6351910"/>
              <a:gd name="connsiteY37" fmla="*/ 3072935 h 6858000"/>
              <a:gd name="connsiteX38" fmla="*/ 402508 w 6351910"/>
              <a:gd name="connsiteY38" fmla="*/ 2958185 h 6858000"/>
              <a:gd name="connsiteX39" fmla="*/ 360891 w 6351910"/>
              <a:gd name="connsiteY39" fmla="*/ 2843952 h 6858000"/>
              <a:gd name="connsiteX40" fmla="*/ 296840 w 6351910"/>
              <a:gd name="connsiteY40" fmla="*/ 2554718 h 6858000"/>
              <a:gd name="connsiteX41" fmla="*/ 268410 w 6351910"/>
              <a:gd name="connsiteY41" fmla="*/ 2447068 h 6858000"/>
              <a:gd name="connsiteX42" fmla="*/ 272375 w 6351910"/>
              <a:gd name="connsiteY42" fmla="*/ 2423438 h 6858000"/>
              <a:gd name="connsiteX43" fmla="*/ 241037 w 6351910"/>
              <a:gd name="connsiteY43" fmla="*/ 2261920 h 6858000"/>
              <a:gd name="connsiteX44" fmla="*/ 215809 w 6351910"/>
              <a:gd name="connsiteY44" fmla="*/ 2155135 h 6858000"/>
              <a:gd name="connsiteX45" fmla="*/ 213333 w 6351910"/>
              <a:gd name="connsiteY45" fmla="*/ 2118008 h 6858000"/>
              <a:gd name="connsiteX46" fmla="*/ 214300 w 6351910"/>
              <a:gd name="connsiteY46" fmla="*/ 2050531 h 6858000"/>
              <a:gd name="connsiteX47" fmla="*/ 120136 w 6351910"/>
              <a:gd name="connsiteY47" fmla="*/ 1732919 h 6858000"/>
              <a:gd name="connsiteX48" fmla="*/ 92310 w 6351910"/>
              <a:gd name="connsiteY48" fmla="*/ 1615777 h 6858000"/>
              <a:gd name="connsiteX49" fmla="*/ 73601 w 6351910"/>
              <a:gd name="connsiteY49" fmla="*/ 1563678 h 6858000"/>
              <a:gd name="connsiteX50" fmla="*/ 79273 w 6351910"/>
              <a:gd name="connsiteY50" fmla="*/ 1477995 h 6858000"/>
              <a:gd name="connsiteX51" fmla="*/ 73810 w 6351910"/>
              <a:gd name="connsiteY51" fmla="*/ 1307086 h 6858000"/>
              <a:gd name="connsiteX52" fmla="*/ 79531 w 6351910"/>
              <a:gd name="connsiteY52" fmla="*/ 1168288 h 6858000"/>
              <a:gd name="connsiteX53" fmla="*/ 594 w 6351910"/>
              <a:gd name="connsiteY53" fmla="*/ 716778 h 6858000"/>
              <a:gd name="connsiteX54" fmla="*/ 2657 w 6351910"/>
              <a:gd name="connsiteY54" fmla="*/ 657363 h 6858000"/>
              <a:gd name="connsiteX55" fmla="*/ 24904 w 6351910"/>
              <a:gd name="connsiteY55" fmla="*/ 393828 h 6858000"/>
              <a:gd name="connsiteX56" fmla="*/ 39728 w 6351910"/>
              <a:gd name="connsiteY56" fmla="*/ 236673 h 6858000"/>
              <a:gd name="connsiteX57" fmla="*/ 38796 w 6351910"/>
              <a:gd name="connsiteY57" fmla="*/ 144983 h 6858000"/>
              <a:gd name="connsiteX58" fmla="*/ 29331 w 6351910"/>
              <a:gd name="connsiteY58" fmla="*/ 33857 h 6858000"/>
              <a:gd name="connsiteX59" fmla="*/ 11361 w 6351910"/>
              <a:gd name="connsiteY59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08846 w 6351910"/>
              <a:gd name="connsiteY4" fmla="*/ 6776847 h 6858000"/>
              <a:gd name="connsiteX5" fmla="*/ 120049 w 6351910"/>
              <a:gd name="connsiteY5" fmla="*/ 6737706 h 6858000"/>
              <a:gd name="connsiteX6" fmla="*/ 137007 w 6351910"/>
              <a:gd name="connsiteY6" fmla="*/ 6686827 h 6858000"/>
              <a:gd name="connsiteX7" fmla="*/ 148286 w 6351910"/>
              <a:gd name="connsiteY7" fmla="*/ 6633777 h 6858000"/>
              <a:gd name="connsiteX8" fmla="*/ 219248 w 6351910"/>
              <a:gd name="connsiteY8" fmla="*/ 6492130 h 6858000"/>
              <a:gd name="connsiteX9" fmla="*/ 234530 w 6351910"/>
              <a:gd name="connsiteY9" fmla="*/ 6431610 h 6858000"/>
              <a:gd name="connsiteX10" fmla="*/ 252884 w 6351910"/>
              <a:gd name="connsiteY10" fmla="*/ 6294334 h 6858000"/>
              <a:gd name="connsiteX11" fmla="*/ 240974 w 6351910"/>
              <a:gd name="connsiteY11" fmla="*/ 6231403 h 6858000"/>
              <a:gd name="connsiteX12" fmla="*/ 233821 w 6351910"/>
              <a:gd name="connsiteY12" fmla="*/ 6202459 h 6858000"/>
              <a:gd name="connsiteX13" fmla="*/ 232650 w 6351910"/>
              <a:gd name="connsiteY13" fmla="*/ 6153037 h 6858000"/>
              <a:gd name="connsiteX14" fmla="*/ 240039 w 6351910"/>
              <a:gd name="connsiteY14" fmla="*/ 5905303 h 6858000"/>
              <a:gd name="connsiteX15" fmla="*/ 269224 w 6351910"/>
              <a:gd name="connsiteY15" fmla="*/ 5712857 h 6858000"/>
              <a:gd name="connsiteX16" fmla="*/ 335703 w 6351910"/>
              <a:gd name="connsiteY16" fmla="*/ 5449031 h 6858000"/>
              <a:gd name="connsiteX17" fmla="*/ 371634 w 6351910"/>
              <a:gd name="connsiteY17" fmla="*/ 5341916 h 6858000"/>
              <a:gd name="connsiteX18" fmla="*/ 409024 w 6351910"/>
              <a:gd name="connsiteY18" fmla="*/ 5264214 h 6858000"/>
              <a:gd name="connsiteX19" fmla="*/ 415024 w 6351910"/>
              <a:gd name="connsiteY19" fmla="*/ 5225268 h 6858000"/>
              <a:gd name="connsiteX20" fmla="*/ 423092 w 6351910"/>
              <a:gd name="connsiteY20" fmla="*/ 5159961 h 6858000"/>
              <a:gd name="connsiteX21" fmla="*/ 426609 w 6351910"/>
              <a:gd name="connsiteY21" fmla="*/ 5125185 h 6858000"/>
              <a:gd name="connsiteX22" fmla="*/ 441080 w 6351910"/>
              <a:gd name="connsiteY22" fmla="*/ 4993030 h 6858000"/>
              <a:gd name="connsiteX23" fmla="*/ 447811 w 6351910"/>
              <a:gd name="connsiteY23" fmla="*/ 4946844 h 6858000"/>
              <a:gd name="connsiteX24" fmla="*/ 458779 w 6351910"/>
              <a:gd name="connsiteY24" fmla="*/ 4858827 h 6858000"/>
              <a:gd name="connsiteX25" fmla="*/ 464530 w 6351910"/>
              <a:gd name="connsiteY25" fmla="*/ 4808488 h 6858000"/>
              <a:gd name="connsiteX26" fmla="*/ 455724 w 6351910"/>
              <a:gd name="connsiteY26" fmla="*/ 4375228 h 6858000"/>
              <a:gd name="connsiteX27" fmla="*/ 436877 w 6351910"/>
              <a:gd name="connsiteY27" fmla="*/ 4214165 h 6858000"/>
              <a:gd name="connsiteX28" fmla="*/ 438464 w 6351910"/>
              <a:gd name="connsiteY28" fmla="*/ 4076008 h 6858000"/>
              <a:gd name="connsiteX29" fmla="*/ 430401 w 6351910"/>
              <a:gd name="connsiteY29" fmla="*/ 3872886 h 6858000"/>
              <a:gd name="connsiteX30" fmla="*/ 451121 w 6351910"/>
              <a:gd name="connsiteY30" fmla="*/ 3738082 h 6858000"/>
              <a:gd name="connsiteX31" fmla="*/ 458278 w 6351910"/>
              <a:gd name="connsiteY31" fmla="*/ 3673397 h 6858000"/>
              <a:gd name="connsiteX32" fmla="*/ 457592 w 6351910"/>
              <a:gd name="connsiteY32" fmla="*/ 3637109 h 6858000"/>
              <a:gd name="connsiteX33" fmla="*/ 460946 w 6351910"/>
              <a:gd name="connsiteY33" fmla="*/ 3536883 h 6858000"/>
              <a:gd name="connsiteX34" fmla="*/ 481823 w 6351910"/>
              <a:gd name="connsiteY34" fmla="*/ 3295862 h 6858000"/>
              <a:gd name="connsiteX35" fmla="*/ 464800 w 6351910"/>
              <a:gd name="connsiteY35" fmla="*/ 3158586 h 6858000"/>
              <a:gd name="connsiteX36" fmla="*/ 426693 w 6351910"/>
              <a:gd name="connsiteY36" fmla="*/ 3072935 h 6858000"/>
              <a:gd name="connsiteX37" fmla="*/ 402508 w 6351910"/>
              <a:gd name="connsiteY37" fmla="*/ 2958185 h 6858000"/>
              <a:gd name="connsiteX38" fmla="*/ 360891 w 6351910"/>
              <a:gd name="connsiteY38" fmla="*/ 2843952 h 6858000"/>
              <a:gd name="connsiteX39" fmla="*/ 296840 w 6351910"/>
              <a:gd name="connsiteY39" fmla="*/ 2554718 h 6858000"/>
              <a:gd name="connsiteX40" fmla="*/ 268410 w 6351910"/>
              <a:gd name="connsiteY40" fmla="*/ 2447068 h 6858000"/>
              <a:gd name="connsiteX41" fmla="*/ 272375 w 6351910"/>
              <a:gd name="connsiteY41" fmla="*/ 2423438 h 6858000"/>
              <a:gd name="connsiteX42" fmla="*/ 241037 w 6351910"/>
              <a:gd name="connsiteY42" fmla="*/ 2261920 h 6858000"/>
              <a:gd name="connsiteX43" fmla="*/ 215809 w 6351910"/>
              <a:gd name="connsiteY43" fmla="*/ 2155135 h 6858000"/>
              <a:gd name="connsiteX44" fmla="*/ 213333 w 6351910"/>
              <a:gd name="connsiteY44" fmla="*/ 2118008 h 6858000"/>
              <a:gd name="connsiteX45" fmla="*/ 214300 w 6351910"/>
              <a:gd name="connsiteY45" fmla="*/ 2050531 h 6858000"/>
              <a:gd name="connsiteX46" fmla="*/ 120136 w 6351910"/>
              <a:gd name="connsiteY46" fmla="*/ 1732919 h 6858000"/>
              <a:gd name="connsiteX47" fmla="*/ 92310 w 6351910"/>
              <a:gd name="connsiteY47" fmla="*/ 1615777 h 6858000"/>
              <a:gd name="connsiteX48" fmla="*/ 73601 w 6351910"/>
              <a:gd name="connsiteY48" fmla="*/ 1563678 h 6858000"/>
              <a:gd name="connsiteX49" fmla="*/ 79273 w 6351910"/>
              <a:gd name="connsiteY49" fmla="*/ 1477995 h 6858000"/>
              <a:gd name="connsiteX50" fmla="*/ 73810 w 6351910"/>
              <a:gd name="connsiteY50" fmla="*/ 1307086 h 6858000"/>
              <a:gd name="connsiteX51" fmla="*/ 79531 w 6351910"/>
              <a:gd name="connsiteY51" fmla="*/ 1168288 h 6858000"/>
              <a:gd name="connsiteX52" fmla="*/ 594 w 6351910"/>
              <a:gd name="connsiteY52" fmla="*/ 716778 h 6858000"/>
              <a:gd name="connsiteX53" fmla="*/ 2657 w 6351910"/>
              <a:gd name="connsiteY53" fmla="*/ 657363 h 6858000"/>
              <a:gd name="connsiteX54" fmla="*/ 24904 w 6351910"/>
              <a:gd name="connsiteY54" fmla="*/ 393828 h 6858000"/>
              <a:gd name="connsiteX55" fmla="*/ 39728 w 6351910"/>
              <a:gd name="connsiteY55" fmla="*/ 236673 h 6858000"/>
              <a:gd name="connsiteX56" fmla="*/ 38796 w 6351910"/>
              <a:gd name="connsiteY56" fmla="*/ 144983 h 6858000"/>
              <a:gd name="connsiteX57" fmla="*/ 29331 w 6351910"/>
              <a:gd name="connsiteY57" fmla="*/ 33857 h 6858000"/>
              <a:gd name="connsiteX58" fmla="*/ 11361 w 6351910"/>
              <a:gd name="connsiteY58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08846 w 6351910"/>
              <a:gd name="connsiteY4" fmla="*/ 6776847 h 6858000"/>
              <a:gd name="connsiteX5" fmla="*/ 120049 w 6351910"/>
              <a:gd name="connsiteY5" fmla="*/ 6737706 h 6858000"/>
              <a:gd name="connsiteX6" fmla="*/ 137007 w 6351910"/>
              <a:gd name="connsiteY6" fmla="*/ 6686827 h 6858000"/>
              <a:gd name="connsiteX7" fmla="*/ 148286 w 6351910"/>
              <a:gd name="connsiteY7" fmla="*/ 6633777 h 6858000"/>
              <a:gd name="connsiteX8" fmla="*/ 219248 w 6351910"/>
              <a:gd name="connsiteY8" fmla="*/ 6492130 h 6858000"/>
              <a:gd name="connsiteX9" fmla="*/ 234530 w 6351910"/>
              <a:gd name="connsiteY9" fmla="*/ 6431610 h 6858000"/>
              <a:gd name="connsiteX10" fmla="*/ 252884 w 6351910"/>
              <a:gd name="connsiteY10" fmla="*/ 6294334 h 6858000"/>
              <a:gd name="connsiteX11" fmla="*/ 240974 w 6351910"/>
              <a:gd name="connsiteY11" fmla="*/ 6231403 h 6858000"/>
              <a:gd name="connsiteX12" fmla="*/ 233821 w 6351910"/>
              <a:gd name="connsiteY12" fmla="*/ 6202459 h 6858000"/>
              <a:gd name="connsiteX13" fmla="*/ 232650 w 6351910"/>
              <a:gd name="connsiteY13" fmla="*/ 6153037 h 6858000"/>
              <a:gd name="connsiteX14" fmla="*/ 240039 w 6351910"/>
              <a:gd name="connsiteY14" fmla="*/ 5905303 h 6858000"/>
              <a:gd name="connsiteX15" fmla="*/ 269224 w 6351910"/>
              <a:gd name="connsiteY15" fmla="*/ 5712857 h 6858000"/>
              <a:gd name="connsiteX16" fmla="*/ 335703 w 6351910"/>
              <a:gd name="connsiteY16" fmla="*/ 5449031 h 6858000"/>
              <a:gd name="connsiteX17" fmla="*/ 371634 w 6351910"/>
              <a:gd name="connsiteY17" fmla="*/ 5341916 h 6858000"/>
              <a:gd name="connsiteX18" fmla="*/ 409024 w 6351910"/>
              <a:gd name="connsiteY18" fmla="*/ 5264214 h 6858000"/>
              <a:gd name="connsiteX19" fmla="*/ 415024 w 6351910"/>
              <a:gd name="connsiteY19" fmla="*/ 5225268 h 6858000"/>
              <a:gd name="connsiteX20" fmla="*/ 423092 w 6351910"/>
              <a:gd name="connsiteY20" fmla="*/ 5159961 h 6858000"/>
              <a:gd name="connsiteX21" fmla="*/ 426609 w 6351910"/>
              <a:gd name="connsiteY21" fmla="*/ 5125185 h 6858000"/>
              <a:gd name="connsiteX22" fmla="*/ 441080 w 6351910"/>
              <a:gd name="connsiteY22" fmla="*/ 4993030 h 6858000"/>
              <a:gd name="connsiteX23" fmla="*/ 447811 w 6351910"/>
              <a:gd name="connsiteY23" fmla="*/ 4946844 h 6858000"/>
              <a:gd name="connsiteX24" fmla="*/ 458779 w 6351910"/>
              <a:gd name="connsiteY24" fmla="*/ 4858827 h 6858000"/>
              <a:gd name="connsiteX25" fmla="*/ 464530 w 6351910"/>
              <a:gd name="connsiteY25" fmla="*/ 4808488 h 6858000"/>
              <a:gd name="connsiteX26" fmla="*/ 455724 w 6351910"/>
              <a:gd name="connsiteY26" fmla="*/ 4375228 h 6858000"/>
              <a:gd name="connsiteX27" fmla="*/ 436877 w 6351910"/>
              <a:gd name="connsiteY27" fmla="*/ 4214165 h 6858000"/>
              <a:gd name="connsiteX28" fmla="*/ 430401 w 6351910"/>
              <a:gd name="connsiteY28" fmla="*/ 3872886 h 6858000"/>
              <a:gd name="connsiteX29" fmla="*/ 451121 w 6351910"/>
              <a:gd name="connsiteY29" fmla="*/ 3738082 h 6858000"/>
              <a:gd name="connsiteX30" fmla="*/ 458278 w 6351910"/>
              <a:gd name="connsiteY30" fmla="*/ 3673397 h 6858000"/>
              <a:gd name="connsiteX31" fmla="*/ 457592 w 6351910"/>
              <a:gd name="connsiteY31" fmla="*/ 3637109 h 6858000"/>
              <a:gd name="connsiteX32" fmla="*/ 460946 w 6351910"/>
              <a:gd name="connsiteY32" fmla="*/ 3536883 h 6858000"/>
              <a:gd name="connsiteX33" fmla="*/ 481823 w 6351910"/>
              <a:gd name="connsiteY33" fmla="*/ 3295862 h 6858000"/>
              <a:gd name="connsiteX34" fmla="*/ 464800 w 6351910"/>
              <a:gd name="connsiteY34" fmla="*/ 3158586 h 6858000"/>
              <a:gd name="connsiteX35" fmla="*/ 426693 w 6351910"/>
              <a:gd name="connsiteY35" fmla="*/ 3072935 h 6858000"/>
              <a:gd name="connsiteX36" fmla="*/ 402508 w 6351910"/>
              <a:gd name="connsiteY36" fmla="*/ 2958185 h 6858000"/>
              <a:gd name="connsiteX37" fmla="*/ 360891 w 6351910"/>
              <a:gd name="connsiteY37" fmla="*/ 2843952 h 6858000"/>
              <a:gd name="connsiteX38" fmla="*/ 296840 w 6351910"/>
              <a:gd name="connsiteY38" fmla="*/ 2554718 h 6858000"/>
              <a:gd name="connsiteX39" fmla="*/ 268410 w 6351910"/>
              <a:gd name="connsiteY39" fmla="*/ 2447068 h 6858000"/>
              <a:gd name="connsiteX40" fmla="*/ 272375 w 6351910"/>
              <a:gd name="connsiteY40" fmla="*/ 2423438 h 6858000"/>
              <a:gd name="connsiteX41" fmla="*/ 241037 w 6351910"/>
              <a:gd name="connsiteY41" fmla="*/ 2261920 h 6858000"/>
              <a:gd name="connsiteX42" fmla="*/ 215809 w 6351910"/>
              <a:gd name="connsiteY42" fmla="*/ 2155135 h 6858000"/>
              <a:gd name="connsiteX43" fmla="*/ 213333 w 6351910"/>
              <a:gd name="connsiteY43" fmla="*/ 2118008 h 6858000"/>
              <a:gd name="connsiteX44" fmla="*/ 214300 w 6351910"/>
              <a:gd name="connsiteY44" fmla="*/ 2050531 h 6858000"/>
              <a:gd name="connsiteX45" fmla="*/ 120136 w 6351910"/>
              <a:gd name="connsiteY45" fmla="*/ 1732919 h 6858000"/>
              <a:gd name="connsiteX46" fmla="*/ 92310 w 6351910"/>
              <a:gd name="connsiteY46" fmla="*/ 1615777 h 6858000"/>
              <a:gd name="connsiteX47" fmla="*/ 73601 w 6351910"/>
              <a:gd name="connsiteY47" fmla="*/ 1563678 h 6858000"/>
              <a:gd name="connsiteX48" fmla="*/ 79273 w 6351910"/>
              <a:gd name="connsiteY48" fmla="*/ 1477995 h 6858000"/>
              <a:gd name="connsiteX49" fmla="*/ 73810 w 6351910"/>
              <a:gd name="connsiteY49" fmla="*/ 1307086 h 6858000"/>
              <a:gd name="connsiteX50" fmla="*/ 79531 w 6351910"/>
              <a:gd name="connsiteY50" fmla="*/ 1168288 h 6858000"/>
              <a:gd name="connsiteX51" fmla="*/ 594 w 6351910"/>
              <a:gd name="connsiteY51" fmla="*/ 716778 h 6858000"/>
              <a:gd name="connsiteX52" fmla="*/ 2657 w 6351910"/>
              <a:gd name="connsiteY52" fmla="*/ 657363 h 6858000"/>
              <a:gd name="connsiteX53" fmla="*/ 24904 w 6351910"/>
              <a:gd name="connsiteY53" fmla="*/ 393828 h 6858000"/>
              <a:gd name="connsiteX54" fmla="*/ 39728 w 6351910"/>
              <a:gd name="connsiteY54" fmla="*/ 236673 h 6858000"/>
              <a:gd name="connsiteX55" fmla="*/ 38796 w 6351910"/>
              <a:gd name="connsiteY55" fmla="*/ 144983 h 6858000"/>
              <a:gd name="connsiteX56" fmla="*/ 29331 w 6351910"/>
              <a:gd name="connsiteY56" fmla="*/ 33857 h 6858000"/>
              <a:gd name="connsiteX57" fmla="*/ 11361 w 6351910"/>
              <a:gd name="connsiteY57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08846 w 6351910"/>
              <a:gd name="connsiteY4" fmla="*/ 6776847 h 6858000"/>
              <a:gd name="connsiteX5" fmla="*/ 120049 w 6351910"/>
              <a:gd name="connsiteY5" fmla="*/ 6737706 h 6858000"/>
              <a:gd name="connsiteX6" fmla="*/ 137007 w 6351910"/>
              <a:gd name="connsiteY6" fmla="*/ 6686827 h 6858000"/>
              <a:gd name="connsiteX7" fmla="*/ 148286 w 6351910"/>
              <a:gd name="connsiteY7" fmla="*/ 6633777 h 6858000"/>
              <a:gd name="connsiteX8" fmla="*/ 219248 w 6351910"/>
              <a:gd name="connsiteY8" fmla="*/ 6492130 h 6858000"/>
              <a:gd name="connsiteX9" fmla="*/ 234530 w 6351910"/>
              <a:gd name="connsiteY9" fmla="*/ 6431610 h 6858000"/>
              <a:gd name="connsiteX10" fmla="*/ 252884 w 6351910"/>
              <a:gd name="connsiteY10" fmla="*/ 6294334 h 6858000"/>
              <a:gd name="connsiteX11" fmla="*/ 240974 w 6351910"/>
              <a:gd name="connsiteY11" fmla="*/ 6231403 h 6858000"/>
              <a:gd name="connsiteX12" fmla="*/ 233821 w 6351910"/>
              <a:gd name="connsiteY12" fmla="*/ 6202459 h 6858000"/>
              <a:gd name="connsiteX13" fmla="*/ 232650 w 6351910"/>
              <a:gd name="connsiteY13" fmla="*/ 6153037 h 6858000"/>
              <a:gd name="connsiteX14" fmla="*/ 240039 w 6351910"/>
              <a:gd name="connsiteY14" fmla="*/ 5905303 h 6858000"/>
              <a:gd name="connsiteX15" fmla="*/ 269224 w 6351910"/>
              <a:gd name="connsiteY15" fmla="*/ 5712857 h 6858000"/>
              <a:gd name="connsiteX16" fmla="*/ 335703 w 6351910"/>
              <a:gd name="connsiteY16" fmla="*/ 5449031 h 6858000"/>
              <a:gd name="connsiteX17" fmla="*/ 371634 w 6351910"/>
              <a:gd name="connsiteY17" fmla="*/ 5341916 h 6858000"/>
              <a:gd name="connsiteX18" fmla="*/ 409024 w 6351910"/>
              <a:gd name="connsiteY18" fmla="*/ 5264214 h 6858000"/>
              <a:gd name="connsiteX19" fmla="*/ 415024 w 6351910"/>
              <a:gd name="connsiteY19" fmla="*/ 5225268 h 6858000"/>
              <a:gd name="connsiteX20" fmla="*/ 423092 w 6351910"/>
              <a:gd name="connsiteY20" fmla="*/ 5159961 h 6858000"/>
              <a:gd name="connsiteX21" fmla="*/ 426609 w 6351910"/>
              <a:gd name="connsiteY21" fmla="*/ 5125185 h 6858000"/>
              <a:gd name="connsiteX22" fmla="*/ 441080 w 6351910"/>
              <a:gd name="connsiteY22" fmla="*/ 4993030 h 6858000"/>
              <a:gd name="connsiteX23" fmla="*/ 447811 w 6351910"/>
              <a:gd name="connsiteY23" fmla="*/ 4946844 h 6858000"/>
              <a:gd name="connsiteX24" fmla="*/ 458779 w 6351910"/>
              <a:gd name="connsiteY24" fmla="*/ 4858827 h 6858000"/>
              <a:gd name="connsiteX25" fmla="*/ 464530 w 6351910"/>
              <a:gd name="connsiteY25" fmla="*/ 4808488 h 6858000"/>
              <a:gd name="connsiteX26" fmla="*/ 455724 w 6351910"/>
              <a:gd name="connsiteY26" fmla="*/ 4375228 h 6858000"/>
              <a:gd name="connsiteX27" fmla="*/ 436877 w 6351910"/>
              <a:gd name="connsiteY27" fmla="*/ 4214165 h 6858000"/>
              <a:gd name="connsiteX28" fmla="*/ 430401 w 6351910"/>
              <a:gd name="connsiteY28" fmla="*/ 3872886 h 6858000"/>
              <a:gd name="connsiteX29" fmla="*/ 451121 w 6351910"/>
              <a:gd name="connsiteY29" fmla="*/ 3738082 h 6858000"/>
              <a:gd name="connsiteX30" fmla="*/ 458278 w 6351910"/>
              <a:gd name="connsiteY30" fmla="*/ 3673397 h 6858000"/>
              <a:gd name="connsiteX31" fmla="*/ 457592 w 6351910"/>
              <a:gd name="connsiteY31" fmla="*/ 3637109 h 6858000"/>
              <a:gd name="connsiteX32" fmla="*/ 460946 w 6351910"/>
              <a:gd name="connsiteY32" fmla="*/ 3536883 h 6858000"/>
              <a:gd name="connsiteX33" fmla="*/ 481823 w 6351910"/>
              <a:gd name="connsiteY33" fmla="*/ 3295862 h 6858000"/>
              <a:gd name="connsiteX34" fmla="*/ 464800 w 6351910"/>
              <a:gd name="connsiteY34" fmla="*/ 3158586 h 6858000"/>
              <a:gd name="connsiteX35" fmla="*/ 426693 w 6351910"/>
              <a:gd name="connsiteY35" fmla="*/ 3072935 h 6858000"/>
              <a:gd name="connsiteX36" fmla="*/ 402508 w 6351910"/>
              <a:gd name="connsiteY36" fmla="*/ 2958185 h 6858000"/>
              <a:gd name="connsiteX37" fmla="*/ 360891 w 6351910"/>
              <a:gd name="connsiteY37" fmla="*/ 2843952 h 6858000"/>
              <a:gd name="connsiteX38" fmla="*/ 296840 w 6351910"/>
              <a:gd name="connsiteY38" fmla="*/ 2554718 h 6858000"/>
              <a:gd name="connsiteX39" fmla="*/ 268410 w 6351910"/>
              <a:gd name="connsiteY39" fmla="*/ 2447068 h 6858000"/>
              <a:gd name="connsiteX40" fmla="*/ 272375 w 6351910"/>
              <a:gd name="connsiteY40" fmla="*/ 2423438 h 6858000"/>
              <a:gd name="connsiteX41" fmla="*/ 241037 w 6351910"/>
              <a:gd name="connsiteY41" fmla="*/ 2261920 h 6858000"/>
              <a:gd name="connsiteX42" fmla="*/ 215809 w 6351910"/>
              <a:gd name="connsiteY42" fmla="*/ 2155135 h 6858000"/>
              <a:gd name="connsiteX43" fmla="*/ 213333 w 6351910"/>
              <a:gd name="connsiteY43" fmla="*/ 2118008 h 6858000"/>
              <a:gd name="connsiteX44" fmla="*/ 214300 w 6351910"/>
              <a:gd name="connsiteY44" fmla="*/ 2050531 h 6858000"/>
              <a:gd name="connsiteX45" fmla="*/ 120136 w 6351910"/>
              <a:gd name="connsiteY45" fmla="*/ 1732919 h 6858000"/>
              <a:gd name="connsiteX46" fmla="*/ 92310 w 6351910"/>
              <a:gd name="connsiteY46" fmla="*/ 1615777 h 6858000"/>
              <a:gd name="connsiteX47" fmla="*/ 73601 w 6351910"/>
              <a:gd name="connsiteY47" fmla="*/ 1563678 h 6858000"/>
              <a:gd name="connsiteX48" fmla="*/ 79273 w 6351910"/>
              <a:gd name="connsiteY48" fmla="*/ 1477995 h 6858000"/>
              <a:gd name="connsiteX49" fmla="*/ 73810 w 6351910"/>
              <a:gd name="connsiteY49" fmla="*/ 1307086 h 6858000"/>
              <a:gd name="connsiteX50" fmla="*/ 79531 w 6351910"/>
              <a:gd name="connsiteY50" fmla="*/ 1168288 h 6858000"/>
              <a:gd name="connsiteX51" fmla="*/ 594 w 6351910"/>
              <a:gd name="connsiteY51" fmla="*/ 716778 h 6858000"/>
              <a:gd name="connsiteX52" fmla="*/ 2657 w 6351910"/>
              <a:gd name="connsiteY52" fmla="*/ 657363 h 6858000"/>
              <a:gd name="connsiteX53" fmla="*/ 24904 w 6351910"/>
              <a:gd name="connsiteY53" fmla="*/ 393828 h 6858000"/>
              <a:gd name="connsiteX54" fmla="*/ 39728 w 6351910"/>
              <a:gd name="connsiteY54" fmla="*/ 236673 h 6858000"/>
              <a:gd name="connsiteX55" fmla="*/ 38796 w 6351910"/>
              <a:gd name="connsiteY55" fmla="*/ 144983 h 6858000"/>
              <a:gd name="connsiteX56" fmla="*/ 29331 w 6351910"/>
              <a:gd name="connsiteY56" fmla="*/ 33857 h 6858000"/>
              <a:gd name="connsiteX57" fmla="*/ 11361 w 6351910"/>
              <a:gd name="connsiteY57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08846 w 6351910"/>
              <a:gd name="connsiteY4" fmla="*/ 6776847 h 6858000"/>
              <a:gd name="connsiteX5" fmla="*/ 120049 w 6351910"/>
              <a:gd name="connsiteY5" fmla="*/ 6737706 h 6858000"/>
              <a:gd name="connsiteX6" fmla="*/ 137007 w 6351910"/>
              <a:gd name="connsiteY6" fmla="*/ 6686827 h 6858000"/>
              <a:gd name="connsiteX7" fmla="*/ 148286 w 6351910"/>
              <a:gd name="connsiteY7" fmla="*/ 6633777 h 6858000"/>
              <a:gd name="connsiteX8" fmla="*/ 219248 w 6351910"/>
              <a:gd name="connsiteY8" fmla="*/ 6492130 h 6858000"/>
              <a:gd name="connsiteX9" fmla="*/ 234530 w 6351910"/>
              <a:gd name="connsiteY9" fmla="*/ 6431610 h 6858000"/>
              <a:gd name="connsiteX10" fmla="*/ 252884 w 6351910"/>
              <a:gd name="connsiteY10" fmla="*/ 6294334 h 6858000"/>
              <a:gd name="connsiteX11" fmla="*/ 240974 w 6351910"/>
              <a:gd name="connsiteY11" fmla="*/ 6231403 h 6858000"/>
              <a:gd name="connsiteX12" fmla="*/ 233821 w 6351910"/>
              <a:gd name="connsiteY12" fmla="*/ 6202459 h 6858000"/>
              <a:gd name="connsiteX13" fmla="*/ 232650 w 6351910"/>
              <a:gd name="connsiteY13" fmla="*/ 6153037 h 6858000"/>
              <a:gd name="connsiteX14" fmla="*/ 240039 w 6351910"/>
              <a:gd name="connsiteY14" fmla="*/ 5905303 h 6858000"/>
              <a:gd name="connsiteX15" fmla="*/ 269224 w 6351910"/>
              <a:gd name="connsiteY15" fmla="*/ 5712857 h 6858000"/>
              <a:gd name="connsiteX16" fmla="*/ 335703 w 6351910"/>
              <a:gd name="connsiteY16" fmla="*/ 5449031 h 6858000"/>
              <a:gd name="connsiteX17" fmla="*/ 371634 w 6351910"/>
              <a:gd name="connsiteY17" fmla="*/ 5341916 h 6858000"/>
              <a:gd name="connsiteX18" fmla="*/ 409024 w 6351910"/>
              <a:gd name="connsiteY18" fmla="*/ 5264214 h 6858000"/>
              <a:gd name="connsiteX19" fmla="*/ 415024 w 6351910"/>
              <a:gd name="connsiteY19" fmla="*/ 5225268 h 6858000"/>
              <a:gd name="connsiteX20" fmla="*/ 423092 w 6351910"/>
              <a:gd name="connsiteY20" fmla="*/ 5159961 h 6858000"/>
              <a:gd name="connsiteX21" fmla="*/ 426609 w 6351910"/>
              <a:gd name="connsiteY21" fmla="*/ 5125185 h 6858000"/>
              <a:gd name="connsiteX22" fmla="*/ 441080 w 6351910"/>
              <a:gd name="connsiteY22" fmla="*/ 4993030 h 6858000"/>
              <a:gd name="connsiteX23" fmla="*/ 447811 w 6351910"/>
              <a:gd name="connsiteY23" fmla="*/ 4946844 h 6858000"/>
              <a:gd name="connsiteX24" fmla="*/ 458779 w 6351910"/>
              <a:gd name="connsiteY24" fmla="*/ 4858827 h 6858000"/>
              <a:gd name="connsiteX25" fmla="*/ 464530 w 6351910"/>
              <a:gd name="connsiteY25" fmla="*/ 4808488 h 6858000"/>
              <a:gd name="connsiteX26" fmla="*/ 455724 w 6351910"/>
              <a:gd name="connsiteY26" fmla="*/ 4375228 h 6858000"/>
              <a:gd name="connsiteX27" fmla="*/ 436877 w 6351910"/>
              <a:gd name="connsiteY27" fmla="*/ 4214165 h 6858000"/>
              <a:gd name="connsiteX28" fmla="*/ 430401 w 6351910"/>
              <a:gd name="connsiteY28" fmla="*/ 3872886 h 6858000"/>
              <a:gd name="connsiteX29" fmla="*/ 451121 w 6351910"/>
              <a:gd name="connsiteY29" fmla="*/ 3738082 h 6858000"/>
              <a:gd name="connsiteX30" fmla="*/ 458278 w 6351910"/>
              <a:gd name="connsiteY30" fmla="*/ 3673397 h 6858000"/>
              <a:gd name="connsiteX31" fmla="*/ 457592 w 6351910"/>
              <a:gd name="connsiteY31" fmla="*/ 3637109 h 6858000"/>
              <a:gd name="connsiteX32" fmla="*/ 460946 w 6351910"/>
              <a:gd name="connsiteY32" fmla="*/ 3536883 h 6858000"/>
              <a:gd name="connsiteX33" fmla="*/ 481823 w 6351910"/>
              <a:gd name="connsiteY33" fmla="*/ 3295862 h 6858000"/>
              <a:gd name="connsiteX34" fmla="*/ 464800 w 6351910"/>
              <a:gd name="connsiteY34" fmla="*/ 3158586 h 6858000"/>
              <a:gd name="connsiteX35" fmla="*/ 426693 w 6351910"/>
              <a:gd name="connsiteY35" fmla="*/ 3072935 h 6858000"/>
              <a:gd name="connsiteX36" fmla="*/ 402508 w 6351910"/>
              <a:gd name="connsiteY36" fmla="*/ 2958185 h 6858000"/>
              <a:gd name="connsiteX37" fmla="*/ 360891 w 6351910"/>
              <a:gd name="connsiteY37" fmla="*/ 2843952 h 6858000"/>
              <a:gd name="connsiteX38" fmla="*/ 296840 w 6351910"/>
              <a:gd name="connsiteY38" fmla="*/ 2554718 h 6858000"/>
              <a:gd name="connsiteX39" fmla="*/ 268410 w 6351910"/>
              <a:gd name="connsiteY39" fmla="*/ 2447068 h 6858000"/>
              <a:gd name="connsiteX40" fmla="*/ 272375 w 6351910"/>
              <a:gd name="connsiteY40" fmla="*/ 2423438 h 6858000"/>
              <a:gd name="connsiteX41" fmla="*/ 241037 w 6351910"/>
              <a:gd name="connsiteY41" fmla="*/ 2261920 h 6858000"/>
              <a:gd name="connsiteX42" fmla="*/ 215809 w 6351910"/>
              <a:gd name="connsiteY42" fmla="*/ 2155135 h 6858000"/>
              <a:gd name="connsiteX43" fmla="*/ 213333 w 6351910"/>
              <a:gd name="connsiteY43" fmla="*/ 2118008 h 6858000"/>
              <a:gd name="connsiteX44" fmla="*/ 214300 w 6351910"/>
              <a:gd name="connsiteY44" fmla="*/ 2050531 h 6858000"/>
              <a:gd name="connsiteX45" fmla="*/ 120136 w 6351910"/>
              <a:gd name="connsiteY45" fmla="*/ 1732919 h 6858000"/>
              <a:gd name="connsiteX46" fmla="*/ 92310 w 6351910"/>
              <a:gd name="connsiteY46" fmla="*/ 1615777 h 6858000"/>
              <a:gd name="connsiteX47" fmla="*/ 73601 w 6351910"/>
              <a:gd name="connsiteY47" fmla="*/ 1563678 h 6858000"/>
              <a:gd name="connsiteX48" fmla="*/ 79273 w 6351910"/>
              <a:gd name="connsiteY48" fmla="*/ 1477995 h 6858000"/>
              <a:gd name="connsiteX49" fmla="*/ 73810 w 6351910"/>
              <a:gd name="connsiteY49" fmla="*/ 1307086 h 6858000"/>
              <a:gd name="connsiteX50" fmla="*/ 79531 w 6351910"/>
              <a:gd name="connsiteY50" fmla="*/ 1168288 h 6858000"/>
              <a:gd name="connsiteX51" fmla="*/ 594 w 6351910"/>
              <a:gd name="connsiteY51" fmla="*/ 716778 h 6858000"/>
              <a:gd name="connsiteX52" fmla="*/ 2657 w 6351910"/>
              <a:gd name="connsiteY52" fmla="*/ 657363 h 6858000"/>
              <a:gd name="connsiteX53" fmla="*/ 24904 w 6351910"/>
              <a:gd name="connsiteY53" fmla="*/ 393828 h 6858000"/>
              <a:gd name="connsiteX54" fmla="*/ 39728 w 6351910"/>
              <a:gd name="connsiteY54" fmla="*/ 236673 h 6858000"/>
              <a:gd name="connsiteX55" fmla="*/ 38796 w 6351910"/>
              <a:gd name="connsiteY55" fmla="*/ 144983 h 6858000"/>
              <a:gd name="connsiteX56" fmla="*/ 29331 w 6351910"/>
              <a:gd name="connsiteY56" fmla="*/ 33857 h 6858000"/>
              <a:gd name="connsiteX57" fmla="*/ 11361 w 6351910"/>
              <a:gd name="connsiteY57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08846 w 6351910"/>
              <a:gd name="connsiteY4" fmla="*/ 6776847 h 6858000"/>
              <a:gd name="connsiteX5" fmla="*/ 120049 w 6351910"/>
              <a:gd name="connsiteY5" fmla="*/ 6737706 h 6858000"/>
              <a:gd name="connsiteX6" fmla="*/ 137007 w 6351910"/>
              <a:gd name="connsiteY6" fmla="*/ 6686827 h 6858000"/>
              <a:gd name="connsiteX7" fmla="*/ 148286 w 6351910"/>
              <a:gd name="connsiteY7" fmla="*/ 6633777 h 6858000"/>
              <a:gd name="connsiteX8" fmla="*/ 219248 w 6351910"/>
              <a:gd name="connsiteY8" fmla="*/ 6492130 h 6858000"/>
              <a:gd name="connsiteX9" fmla="*/ 234530 w 6351910"/>
              <a:gd name="connsiteY9" fmla="*/ 6431610 h 6858000"/>
              <a:gd name="connsiteX10" fmla="*/ 252884 w 6351910"/>
              <a:gd name="connsiteY10" fmla="*/ 6294334 h 6858000"/>
              <a:gd name="connsiteX11" fmla="*/ 240974 w 6351910"/>
              <a:gd name="connsiteY11" fmla="*/ 6231403 h 6858000"/>
              <a:gd name="connsiteX12" fmla="*/ 233821 w 6351910"/>
              <a:gd name="connsiteY12" fmla="*/ 6202459 h 6858000"/>
              <a:gd name="connsiteX13" fmla="*/ 232650 w 6351910"/>
              <a:gd name="connsiteY13" fmla="*/ 6153037 h 6858000"/>
              <a:gd name="connsiteX14" fmla="*/ 240039 w 6351910"/>
              <a:gd name="connsiteY14" fmla="*/ 5905303 h 6858000"/>
              <a:gd name="connsiteX15" fmla="*/ 269224 w 6351910"/>
              <a:gd name="connsiteY15" fmla="*/ 5712857 h 6858000"/>
              <a:gd name="connsiteX16" fmla="*/ 335703 w 6351910"/>
              <a:gd name="connsiteY16" fmla="*/ 5449031 h 6858000"/>
              <a:gd name="connsiteX17" fmla="*/ 371634 w 6351910"/>
              <a:gd name="connsiteY17" fmla="*/ 5341916 h 6858000"/>
              <a:gd name="connsiteX18" fmla="*/ 409024 w 6351910"/>
              <a:gd name="connsiteY18" fmla="*/ 5264214 h 6858000"/>
              <a:gd name="connsiteX19" fmla="*/ 415024 w 6351910"/>
              <a:gd name="connsiteY19" fmla="*/ 5225268 h 6858000"/>
              <a:gd name="connsiteX20" fmla="*/ 423092 w 6351910"/>
              <a:gd name="connsiteY20" fmla="*/ 5159961 h 6858000"/>
              <a:gd name="connsiteX21" fmla="*/ 426609 w 6351910"/>
              <a:gd name="connsiteY21" fmla="*/ 5125185 h 6858000"/>
              <a:gd name="connsiteX22" fmla="*/ 441080 w 6351910"/>
              <a:gd name="connsiteY22" fmla="*/ 4993030 h 6858000"/>
              <a:gd name="connsiteX23" fmla="*/ 447811 w 6351910"/>
              <a:gd name="connsiteY23" fmla="*/ 4946844 h 6858000"/>
              <a:gd name="connsiteX24" fmla="*/ 458779 w 6351910"/>
              <a:gd name="connsiteY24" fmla="*/ 4858827 h 6858000"/>
              <a:gd name="connsiteX25" fmla="*/ 464530 w 6351910"/>
              <a:gd name="connsiteY25" fmla="*/ 4808488 h 6858000"/>
              <a:gd name="connsiteX26" fmla="*/ 455724 w 6351910"/>
              <a:gd name="connsiteY26" fmla="*/ 4375228 h 6858000"/>
              <a:gd name="connsiteX27" fmla="*/ 436877 w 6351910"/>
              <a:gd name="connsiteY27" fmla="*/ 4214165 h 6858000"/>
              <a:gd name="connsiteX28" fmla="*/ 430401 w 6351910"/>
              <a:gd name="connsiteY28" fmla="*/ 3872886 h 6858000"/>
              <a:gd name="connsiteX29" fmla="*/ 451121 w 6351910"/>
              <a:gd name="connsiteY29" fmla="*/ 3738082 h 6858000"/>
              <a:gd name="connsiteX30" fmla="*/ 458278 w 6351910"/>
              <a:gd name="connsiteY30" fmla="*/ 3673397 h 6858000"/>
              <a:gd name="connsiteX31" fmla="*/ 457592 w 6351910"/>
              <a:gd name="connsiteY31" fmla="*/ 3637109 h 6858000"/>
              <a:gd name="connsiteX32" fmla="*/ 460946 w 6351910"/>
              <a:gd name="connsiteY32" fmla="*/ 3536883 h 6858000"/>
              <a:gd name="connsiteX33" fmla="*/ 481823 w 6351910"/>
              <a:gd name="connsiteY33" fmla="*/ 3295862 h 6858000"/>
              <a:gd name="connsiteX34" fmla="*/ 464800 w 6351910"/>
              <a:gd name="connsiteY34" fmla="*/ 3158586 h 6858000"/>
              <a:gd name="connsiteX35" fmla="*/ 426693 w 6351910"/>
              <a:gd name="connsiteY35" fmla="*/ 3072935 h 6858000"/>
              <a:gd name="connsiteX36" fmla="*/ 402508 w 6351910"/>
              <a:gd name="connsiteY36" fmla="*/ 2958185 h 6858000"/>
              <a:gd name="connsiteX37" fmla="*/ 360891 w 6351910"/>
              <a:gd name="connsiteY37" fmla="*/ 2843952 h 6858000"/>
              <a:gd name="connsiteX38" fmla="*/ 296840 w 6351910"/>
              <a:gd name="connsiteY38" fmla="*/ 2554718 h 6858000"/>
              <a:gd name="connsiteX39" fmla="*/ 268410 w 6351910"/>
              <a:gd name="connsiteY39" fmla="*/ 2447068 h 6858000"/>
              <a:gd name="connsiteX40" fmla="*/ 272375 w 6351910"/>
              <a:gd name="connsiteY40" fmla="*/ 2423438 h 6858000"/>
              <a:gd name="connsiteX41" fmla="*/ 241037 w 6351910"/>
              <a:gd name="connsiteY41" fmla="*/ 2261920 h 6858000"/>
              <a:gd name="connsiteX42" fmla="*/ 215809 w 6351910"/>
              <a:gd name="connsiteY42" fmla="*/ 2155135 h 6858000"/>
              <a:gd name="connsiteX43" fmla="*/ 213333 w 6351910"/>
              <a:gd name="connsiteY43" fmla="*/ 2118008 h 6858000"/>
              <a:gd name="connsiteX44" fmla="*/ 214300 w 6351910"/>
              <a:gd name="connsiteY44" fmla="*/ 2050531 h 6858000"/>
              <a:gd name="connsiteX45" fmla="*/ 120136 w 6351910"/>
              <a:gd name="connsiteY45" fmla="*/ 1732919 h 6858000"/>
              <a:gd name="connsiteX46" fmla="*/ 92310 w 6351910"/>
              <a:gd name="connsiteY46" fmla="*/ 1615777 h 6858000"/>
              <a:gd name="connsiteX47" fmla="*/ 73601 w 6351910"/>
              <a:gd name="connsiteY47" fmla="*/ 1563678 h 6858000"/>
              <a:gd name="connsiteX48" fmla="*/ 79273 w 6351910"/>
              <a:gd name="connsiteY48" fmla="*/ 1477995 h 6858000"/>
              <a:gd name="connsiteX49" fmla="*/ 73810 w 6351910"/>
              <a:gd name="connsiteY49" fmla="*/ 1307086 h 6858000"/>
              <a:gd name="connsiteX50" fmla="*/ 79531 w 6351910"/>
              <a:gd name="connsiteY50" fmla="*/ 1168288 h 6858000"/>
              <a:gd name="connsiteX51" fmla="*/ 594 w 6351910"/>
              <a:gd name="connsiteY51" fmla="*/ 716778 h 6858000"/>
              <a:gd name="connsiteX52" fmla="*/ 2657 w 6351910"/>
              <a:gd name="connsiteY52" fmla="*/ 657363 h 6858000"/>
              <a:gd name="connsiteX53" fmla="*/ 24904 w 6351910"/>
              <a:gd name="connsiteY53" fmla="*/ 393828 h 6858000"/>
              <a:gd name="connsiteX54" fmla="*/ 39728 w 6351910"/>
              <a:gd name="connsiteY54" fmla="*/ 236673 h 6858000"/>
              <a:gd name="connsiteX55" fmla="*/ 38796 w 6351910"/>
              <a:gd name="connsiteY55" fmla="*/ 144983 h 6858000"/>
              <a:gd name="connsiteX56" fmla="*/ 29331 w 6351910"/>
              <a:gd name="connsiteY56" fmla="*/ 33857 h 6858000"/>
              <a:gd name="connsiteX57" fmla="*/ 11361 w 6351910"/>
              <a:gd name="connsiteY57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08846 w 6351910"/>
              <a:gd name="connsiteY4" fmla="*/ 6776847 h 6858000"/>
              <a:gd name="connsiteX5" fmla="*/ 120049 w 6351910"/>
              <a:gd name="connsiteY5" fmla="*/ 6737706 h 6858000"/>
              <a:gd name="connsiteX6" fmla="*/ 137007 w 6351910"/>
              <a:gd name="connsiteY6" fmla="*/ 6686827 h 6858000"/>
              <a:gd name="connsiteX7" fmla="*/ 148286 w 6351910"/>
              <a:gd name="connsiteY7" fmla="*/ 6633777 h 6858000"/>
              <a:gd name="connsiteX8" fmla="*/ 219248 w 6351910"/>
              <a:gd name="connsiteY8" fmla="*/ 6492130 h 6858000"/>
              <a:gd name="connsiteX9" fmla="*/ 234530 w 6351910"/>
              <a:gd name="connsiteY9" fmla="*/ 6431610 h 6858000"/>
              <a:gd name="connsiteX10" fmla="*/ 252884 w 6351910"/>
              <a:gd name="connsiteY10" fmla="*/ 6294334 h 6858000"/>
              <a:gd name="connsiteX11" fmla="*/ 240974 w 6351910"/>
              <a:gd name="connsiteY11" fmla="*/ 6231403 h 6858000"/>
              <a:gd name="connsiteX12" fmla="*/ 233821 w 6351910"/>
              <a:gd name="connsiteY12" fmla="*/ 6202459 h 6858000"/>
              <a:gd name="connsiteX13" fmla="*/ 232650 w 6351910"/>
              <a:gd name="connsiteY13" fmla="*/ 6153037 h 6858000"/>
              <a:gd name="connsiteX14" fmla="*/ 240039 w 6351910"/>
              <a:gd name="connsiteY14" fmla="*/ 5905303 h 6858000"/>
              <a:gd name="connsiteX15" fmla="*/ 335703 w 6351910"/>
              <a:gd name="connsiteY15" fmla="*/ 5449031 h 6858000"/>
              <a:gd name="connsiteX16" fmla="*/ 371634 w 6351910"/>
              <a:gd name="connsiteY16" fmla="*/ 5341916 h 6858000"/>
              <a:gd name="connsiteX17" fmla="*/ 409024 w 6351910"/>
              <a:gd name="connsiteY17" fmla="*/ 5264214 h 6858000"/>
              <a:gd name="connsiteX18" fmla="*/ 415024 w 6351910"/>
              <a:gd name="connsiteY18" fmla="*/ 5225268 h 6858000"/>
              <a:gd name="connsiteX19" fmla="*/ 423092 w 6351910"/>
              <a:gd name="connsiteY19" fmla="*/ 5159961 h 6858000"/>
              <a:gd name="connsiteX20" fmla="*/ 426609 w 6351910"/>
              <a:gd name="connsiteY20" fmla="*/ 5125185 h 6858000"/>
              <a:gd name="connsiteX21" fmla="*/ 441080 w 6351910"/>
              <a:gd name="connsiteY21" fmla="*/ 4993030 h 6858000"/>
              <a:gd name="connsiteX22" fmla="*/ 447811 w 6351910"/>
              <a:gd name="connsiteY22" fmla="*/ 4946844 h 6858000"/>
              <a:gd name="connsiteX23" fmla="*/ 458779 w 6351910"/>
              <a:gd name="connsiteY23" fmla="*/ 4858827 h 6858000"/>
              <a:gd name="connsiteX24" fmla="*/ 464530 w 6351910"/>
              <a:gd name="connsiteY24" fmla="*/ 4808488 h 6858000"/>
              <a:gd name="connsiteX25" fmla="*/ 455724 w 6351910"/>
              <a:gd name="connsiteY25" fmla="*/ 4375228 h 6858000"/>
              <a:gd name="connsiteX26" fmla="*/ 436877 w 6351910"/>
              <a:gd name="connsiteY26" fmla="*/ 4214165 h 6858000"/>
              <a:gd name="connsiteX27" fmla="*/ 430401 w 6351910"/>
              <a:gd name="connsiteY27" fmla="*/ 3872886 h 6858000"/>
              <a:gd name="connsiteX28" fmla="*/ 451121 w 6351910"/>
              <a:gd name="connsiteY28" fmla="*/ 3738082 h 6858000"/>
              <a:gd name="connsiteX29" fmla="*/ 458278 w 6351910"/>
              <a:gd name="connsiteY29" fmla="*/ 3673397 h 6858000"/>
              <a:gd name="connsiteX30" fmla="*/ 457592 w 6351910"/>
              <a:gd name="connsiteY30" fmla="*/ 3637109 h 6858000"/>
              <a:gd name="connsiteX31" fmla="*/ 460946 w 6351910"/>
              <a:gd name="connsiteY31" fmla="*/ 3536883 h 6858000"/>
              <a:gd name="connsiteX32" fmla="*/ 481823 w 6351910"/>
              <a:gd name="connsiteY32" fmla="*/ 3295862 h 6858000"/>
              <a:gd name="connsiteX33" fmla="*/ 464800 w 6351910"/>
              <a:gd name="connsiteY33" fmla="*/ 3158586 h 6858000"/>
              <a:gd name="connsiteX34" fmla="*/ 426693 w 6351910"/>
              <a:gd name="connsiteY34" fmla="*/ 3072935 h 6858000"/>
              <a:gd name="connsiteX35" fmla="*/ 402508 w 6351910"/>
              <a:gd name="connsiteY35" fmla="*/ 2958185 h 6858000"/>
              <a:gd name="connsiteX36" fmla="*/ 360891 w 6351910"/>
              <a:gd name="connsiteY36" fmla="*/ 2843952 h 6858000"/>
              <a:gd name="connsiteX37" fmla="*/ 296840 w 6351910"/>
              <a:gd name="connsiteY37" fmla="*/ 2554718 h 6858000"/>
              <a:gd name="connsiteX38" fmla="*/ 268410 w 6351910"/>
              <a:gd name="connsiteY38" fmla="*/ 2447068 h 6858000"/>
              <a:gd name="connsiteX39" fmla="*/ 272375 w 6351910"/>
              <a:gd name="connsiteY39" fmla="*/ 2423438 h 6858000"/>
              <a:gd name="connsiteX40" fmla="*/ 241037 w 6351910"/>
              <a:gd name="connsiteY40" fmla="*/ 2261920 h 6858000"/>
              <a:gd name="connsiteX41" fmla="*/ 215809 w 6351910"/>
              <a:gd name="connsiteY41" fmla="*/ 2155135 h 6858000"/>
              <a:gd name="connsiteX42" fmla="*/ 213333 w 6351910"/>
              <a:gd name="connsiteY42" fmla="*/ 2118008 h 6858000"/>
              <a:gd name="connsiteX43" fmla="*/ 214300 w 6351910"/>
              <a:gd name="connsiteY43" fmla="*/ 2050531 h 6858000"/>
              <a:gd name="connsiteX44" fmla="*/ 120136 w 6351910"/>
              <a:gd name="connsiteY44" fmla="*/ 1732919 h 6858000"/>
              <a:gd name="connsiteX45" fmla="*/ 92310 w 6351910"/>
              <a:gd name="connsiteY45" fmla="*/ 1615777 h 6858000"/>
              <a:gd name="connsiteX46" fmla="*/ 73601 w 6351910"/>
              <a:gd name="connsiteY46" fmla="*/ 1563678 h 6858000"/>
              <a:gd name="connsiteX47" fmla="*/ 79273 w 6351910"/>
              <a:gd name="connsiteY47" fmla="*/ 1477995 h 6858000"/>
              <a:gd name="connsiteX48" fmla="*/ 73810 w 6351910"/>
              <a:gd name="connsiteY48" fmla="*/ 1307086 h 6858000"/>
              <a:gd name="connsiteX49" fmla="*/ 79531 w 6351910"/>
              <a:gd name="connsiteY49" fmla="*/ 1168288 h 6858000"/>
              <a:gd name="connsiteX50" fmla="*/ 594 w 6351910"/>
              <a:gd name="connsiteY50" fmla="*/ 716778 h 6858000"/>
              <a:gd name="connsiteX51" fmla="*/ 2657 w 6351910"/>
              <a:gd name="connsiteY51" fmla="*/ 657363 h 6858000"/>
              <a:gd name="connsiteX52" fmla="*/ 24904 w 6351910"/>
              <a:gd name="connsiteY52" fmla="*/ 393828 h 6858000"/>
              <a:gd name="connsiteX53" fmla="*/ 39728 w 6351910"/>
              <a:gd name="connsiteY53" fmla="*/ 236673 h 6858000"/>
              <a:gd name="connsiteX54" fmla="*/ 38796 w 6351910"/>
              <a:gd name="connsiteY54" fmla="*/ 144983 h 6858000"/>
              <a:gd name="connsiteX55" fmla="*/ 29331 w 6351910"/>
              <a:gd name="connsiteY55" fmla="*/ 33857 h 6858000"/>
              <a:gd name="connsiteX56" fmla="*/ 11361 w 6351910"/>
              <a:gd name="connsiteY56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08846 w 6351910"/>
              <a:gd name="connsiteY4" fmla="*/ 6776847 h 6858000"/>
              <a:gd name="connsiteX5" fmla="*/ 120049 w 6351910"/>
              <a:gd name="connsiteY5" fmla="*/ 6737706 h 6858000"/>
              <a:gd name="connsiteX6" fmla="*/ 137007 w 6351910"/>
              <a:gd name="connsiteY6" fmla="*/ 6686827 h 6858000"/>
              <a:gd name="connsiteX7" fmla="*/ 148286 w 6351910"/>
              <a:gd name="connsiteY7" fmla="*/ 6633777 h 6858000"/>
              <a:gd name="connsiteX8" fmla="*/ 219248 w 6351910"/>
              <a:gd name="connsiteY8" fmla="*/ 6492130 h 6858000"/>
              <a:gd name="connsiteX9" fmla="*/ 234530 w 6351910"/>
              <a:gd name="connsiteY9" fmla="*/ 6431610 h 6858000"/>
              <a:gd name="connsiteX10" fmla="*/ 252884 w 6351910"/>
              <a:gd name="connsiteY10" fmla="*/ 6294334 h 6858000"/>
              <a:gd name="connsiteX11" fmla="*/ 240974 w 6351910"/>
              <a:gd name="connsiteY11" fmla="*/ 6231403 h 6858000"/>
              <a:gd name="connsiteX12" fmla="*/ 233821 w 6351910"/>
              <a:gd name="connsiteY12" fmla="*/ 6202459 h 6858000"/>
              <a:gd name="connsiteX13" fmla="*/ 232650 w 6351910"/>
              <a:gd name="connsiteY13" fmla="*/ 6153037 h 6858000"/>
              <a:gd name="connsiteX14" fmla="*/ 240039 w 6351910"/>
              <a:gd name="connsiteY14" fmla="*/ 5905303 h 6858000"/>
              <a:gd name="connsiteX15" fmla="*/ 335703 w 6351910"/>
              <a:gd name="connsiteY15" fmla="*/ 5449031 h 6858000"/>
              <a:gd name="connsiteX16" fmla="*/ 371634 w 6351910"/>
              <a:gd name="connsiteY16" fmla="*/ 5341916 h 6858000"/>
              <a:gd name="connsiteX17" fmla="*/ 409024 w 6351910"/>
              <a:gd name="connsiteY17" fmla="*/ 5264214 h 6858000"/>
              <a:gd name="connsiteX18" fmla="*/ 415024 w 6351910"/>
              <a:gd name="connsiteY18" fmla="*/ 5225268 h 6858000"/>
              <a:gd name="connsiteX19" fmla="*/ 423092 w 6351910"/>
              <a:gd name="connsiteY19" fmla="*/ 5159961 h 6858000"/>
              <a:gd name="connsiteX20" fmla="*/ 426609 w 6351910"/>
              <a:gd name="connsiteY20" fmla="*/ 5125185 h 6858000"/>
              <a:gd name="connsiteX21" fmla="*/ 441080 w 6351910"/>
              <a:gd name="connsiteY21" fmla="*/ 4993030 h 6858000"/>
              <a:gd name="connsiteX22" fmla="*/ 447811 w 6351910"/>
              <a:gd name="connsiteY22" fmla="*/ 4946844 h 6858000"/>
              <a:gd name="connsiteX23" fmla="*/ 458779 w 6351910"/>
              <a:gd name="connsiteY23" fmla="*/ 4858827 h 6858000"/>
              <a:gd name="connsiteX24" fmla="*/ 464530 w 6351910"/>
              <a:gd name="connsiteY24" fmla="*/ 4808488 h 6858000"/>
              <a:gd name="connsiteX25" fmla="*/ 455724 w 6351910"/>
              <a:gd name="connsiteY25" fmla="*/ 4375228 h 6858000"/>
              <a:gd name="connsiteX26" fmla="*/ 436877 w 6351910"/>
              <a:gd name="connsiteY26" fmla="*/ 4214165 h 6858000"/>
              <a:gd name="connsiteX27" fmla="*/ 430401 w 6351910"/>
              <a:gd name="connsiteY27" fmla="*/ 3872886 h 6858000"/>
              <a:gd name="connsiteX28" fmla="*/ 451121 w 6351910"/>
              <a:gd name="connsiteY28" fmla="*/ 3738082 h 6858000"/>
              <a:gd name="connsiteX29" fmla="*/ 458278 w 6351910"/>
              <a:gd name="connsiteY29" fmla="*/ 3673397 h 6858000"/>
              <a:gd name="connsiteX30" fmla="*/ 457592 w 6351910"/>
              <a:gd name="connsiteY30" fmla="*/ 3637109 h 6858000"/>
              <a:gd name="connsiteX31" fmla="*/ 460946 w 6351910"/>
              <a:gd name="connsiteY31" fmla="*/ 3536883 h 6858000"/>
              <a:gd name="connsiteX32" fmla="*/ 481823 w 6351910"/>
              <a:gd name="connsiteY32" fmla="*/ 3295862 h 6858000"/>
              <a:gd name="connsiteX33" fmla="*/ 464800 w 6351910"/>
              <a:gd name="connsiteY33" fmla="*/ 3158586 h 6858000"/>
              <a:gd name="connsiteX34" fmla="*/ 426693 w 6351910"/>
              <a:gd name="connsiteY34" fmla="*/ 3072935 h 6858000"/>
              <a:gd name="connsiteX35" fmla="*/ 402508 w 6351910"/>
              <a:gd name="connsiteY35" fmla="*/ 2958185 h 6858000"/>
              <a:gd name="connsiteX36" fmla="*/ 360891 w 6351910"/>
              <a:gd name="connsiteY36" fmla="*/ 2843952 h 6858000"/>
              <a:gd name="connsiteX37" fmla="*/ 296840 w 6351910"/>
              <a:gd name="connsiteY37" fmla="*/ 2554718 h 6858000"/>
              <a:gd name="connsiteX38" fmla="*/ 268410 w 6351910"/>
              <a:gd name="connsiteY38" fmla="*/ 2447068 h 6858000"/>
              <a:gd name="connsiteX39" fmla="*/ 272375 w 6351910"/>
              <a:gd name="connsiteY39" fmla="*/ 2423438 h 6858000"/>
              <a:gd name="connsiteX40" fmla="*/ 241037 w 6351910"/>
              <a:gd name="connsiteY40" fmla="*/ 2261920 h 6858000"/>
              <a:gd name="connsiteX41" fmla="*/ 215809 w 6351910"/>
              <a:gd name="connsiteY41" fmla="*/ 2155135 h 6858000"/>
              <a:gd name="connsiteX42" fmla="*/ 213333 w 6351910"/>
              <a:gd name="connsiteY42" fmla="*/ 2118008 h 6858000"/>
              <a:gd name="connsiteX43" fmla="*/ 214300 w 6351910"/>
              <a:gd name="connsiteY43" fmla="*/ 2050531 h 6858000"/>
              <a:gd name="connsiteX44" fmla="*/ 120136 w 6351910"/>
              <a:gd name="connsiteY44" fmla="*/ 1732919 h 6858000"/>
              <a:gd name="connsiteX45" fmla="*/ 92310 w 6351910"/>
              <a:gd name="connsiteY45" fmla="*/ 1615777 h 6858000"/>
              <a:gd name="connsiteX46" fmla="*/ 73601 w 6351910"/>
              <a:gd name="connsiteY46" fmla="*/ 1563678 h 6858000"/>
              <a:gd name="connsiteX47" fmla="*/ 79273 w 6351910"/>
              <a:gd name="connsiteY47" fmla="*/ 1477995 h 6858000"/>
              <a:gd name="connsiteX48" fmla="*/ 73810 w 6351910"/>
              <a:gd name="connsiteY48" fmla="*/ 1307086 h 6858000"/>
              <a:gd name="connsiteX49" fmla="*/ 79531 w 6351910"/>
              <a:gd name="connsiteY49" fmla="*/ 1168288 h 6858000"/>
              <a:gd name="connsiteX50" fmla="*/ 594 w 6351910"/>
              <a:gd name="connsiteY50" fmla="*/ 716778 h 6858000"/>
              <a:gd name="connsiteX51" fmla="*/ 2657 w 6351910"/>
              <a:gd name="connsiteY51" fmla="*/ 657363 h 6858000"/>
              <a:gd name="connsiteX52" fmla="*/ 24904 w 6351910"/>
              <a:gd name="connsiteY52" fmla="*/ 393828 h 6858000"/>
              <a:gd name="connsiteX53" fmla="*/ 39728 w 6351910"/>
              <a:gd name="connsiteY53" fmla="*/ 236673 h 6858000"/>
              <a:gd name="connsiteX54" fmla="*/ 38796 w 6351910"/>
              <a:gd name="connsiteY54" fmla="*/ 144983 h 6858000"/>
              <a:gd name="connsiteX55" fmla="*/ 29331 w 6351910"/>
              <a:gd name="connsiteY55" fmla="*/ 33857 h 6858000"/>
              <a:gd name="connsiteX56" fmla="*/ 11361 w 6351910"/>
              <a:gd name="connsiteY56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08846 w 6351910"/>
              <a:gd name="connsiteY4" fmla="*/ 6776847 h 6858000"/>
              <a:gd name="connsiteX5" fmla="*/ 120049 w 6351910"/>
              <a:gd name="connsiteY5" fmla="*/ 6737706 h 6858000"/>
              <a:gd name="connsiteX6" fmla="*/ 137007 w 6351910"/>
              <a:gd name="connsiteY6" fmla="*/ 6686827 h 6858000"/>
              <a:gd name="connsiteX7" fmla="*/ 140922 w 6351910"/>
              <a:gd name="connsiteY7" fmla="*/ 6684885 h 6858000"/>
              <a:gd name="connsiteX8" fmla="*/ 148286 w 6351910"/>
              <a:gd name="connsiteY8" fmla="*/ 6633777 h 6858000"/>
              <a:gd name="connsiteX9" fmla="*/ 219248 w 6351910"/>
              <a:gd name="connsiteY9" fmla="*/ 6492130 h 6858000"/>
              <a:gd name="connsiteX10" fmla="*/ 234530 w 6351910"/>
              <a:gd name="connsiteY10" fmla="*/ 6431610 h 6858000"/>
              <a:gd name="connsiteX11" fmla="*/ 252884 w 6351910"/>
              <a:gd name="connsiteY11" fmla="*/ 6294334 h 6858000"/>
              <a:gd name="connsiteX12" fmla="*/ 240974 w 6351910"/>
              <a:gd name="connsiteY12" fmla="*/ 6231403 h 6858000"/>
              <a:gd name="connsiteX13" fmla="*/ 233821 w 6351910"/>
              <a:gd name="connsiteY13" fmla="*/ 6202459 h 6858000"/>
              <a:gd name="connsiteX14" fmla="*/ 232650 w 6351910"/>
              <a:gd name="connsiteY14" fmla="*/ 6153037 h 6858000"/>
              <a:gd name="connsiteX15" fmla="*/ 240039 w 6351910"/>
              <a:gd name="connsiteY15" fmla="*/ 5905303 h 6858000"/>
              <a:gd name="connsiteX16" fmla="*/ 335703 w 6351910"/>
              <a:gd name="connsiteY16" fmla="*/ 5449031 h 6858000"/>
              <a:gd name="connsiteX17" fmla="*/ 371634 w 6351910"/>
              <a:gd name="connsiteY17" fmla="*/ 5341916 h 6858000"/>
              <a:gd name="connsiteX18" fmla="*/ 409024 w 6351910"/>
              <a:gd name="connsiteY18" fmla="*/ 5264214 h 6858000"/>
              <a:gd name="connsiteX19" fmla="*/ 415024 w 6351910"/>
              <a:gd name="connsiteY19" fmla="*/ 5225268 h 6858000"/>
              <a:gd name="connsiteX20" fmla="*/ 423092 w 6351910"/>
              <a:gd name="connsiteY20" fmla="*/ 5159961 h 6858000"/>
              <a:gd name="connsiteX21" fmla="*/ 426609 w 6351910"/>
              <a:gd name="connsiteY21" fmla="*/ 5125185 h 6858000"/>
              <a:gd name="connsiteX22" fmla="*/ 441080 w 6351910"/>
              <a:gd name="connsiteY22" fmla="*/ 4993030 h 6858000"/>
              <a:gd name="connsiteX23" fmla="*/ 447811 w 6351910"/>
              <a:gd name="connsiteY23" fmla="*/ 4946844 h 6858000"/>
              <a:gd name="connsiteX24" fmla="*/ 458779 w 6351910"/>
              <a:gd name="connsiteY24" fmla="*/ 4858827 h 6858000"/>
              <a:gd name="connsiteX25" fmla="*/ 464530 w 6351910"/>
              <a:gd name="connsiteY25" fmla="*/ 4808488 h 6858000"/>
              <a:gd name="connsiteX26" fmla="*/ 455724 w 6351910"/>
              <a:gd name="connsiteY26" fmla="*/ 4375228 h 6858000"/>
              <a:gd name="connsiteX27" fmla="*/ 436877 w 6351910"/>
              <a:gd name="connsiteY27" fmla="*/ 4214165 h 6858000"/>
              <a:gd name="connsiteX28" fmla="*/ 430401 w 6351910"/>
              <a:gd name="connsiteY28" fmla="*/ 3872886 h 6858000"/>
              <a:gd name="connsiteX29" fmla="*/ 451121 w 6351910"/>
              <a:gd name="connsiteY29" fmla="*/ 3738082 h 6858000"/>
              <a:gd name="connsiteX30" fmla="*/ 458278 w 6351910"/>
              <a:gd name="connsiteY30" fmla="*/ 3673397 h 6858000"/>
              <a:gd name="connsiteX31" fmla="*/ 457592 w 6351910"/>
              <a:gd name="connsiteY31" fmla="*/ 3637109 h 6858000"/>
              <a:gd name="connsiteX32" fmla="*/ 460946 w 6351910"/>
              <a:gd name="connsiteY32" fmla="*/ 3536883 h 6858000"/>
              <a:gd name="connsiteX33" fmla="*/ 481823 w 6351910"/>
              <a:gd name="connsiteY33" fmla="*/ 3295862 h 6858000"/>
              <a:gd name="connsiteX34" fmla="*/ 464800 w 6351910"/>
              <a:gd name="connsiteY34" fmla="*/ 3158586 h 6858000"/>
              <a:gd name="connsiteX35" fmla="*/ 426693 w 6351910"/>
              <a:gd name="connsiteY35" fmla="*/ 3072935 h 6858000"/>
              <a:gd name="connsiteX36" fmla="*/ 402508 w 6351910"/>
              <a:gd name="connsiteY36" fmla="*/ 2958185 h 6858000"/>
              <a:gd name="connsiteX37" fmla="*/ 360891 w 6351910"/>
              <a:gd name="connsiteY37" fmla="*/ 2843952 h 6858000"/>
              <a:gd name="connsiteX38" fmla="*/ 296840 w 6351910"/>
              <a:gd name="connsiteY38" fmla="*/ 2554718 h 6858000"/>
              <a:gd name="connsiteX39" fmla="*/ 268410 w 6351910"/>
              <a:gd name="connsiteY39" fmla="*/ 2447068 h 6858000"/>
              <a:gd name="connsiteX40" fmla="*/ 272375 w 6351910"/>
              <a:gd name="connsiteY40" fmla="*/ 2423438 h 6858000"/>
              <a:gd name="connsiteX41" fmla="*/ 241037 w 6351910"/>
              <a:gd name="connsiteY41" fmla="*/ 2261920 h 6858000"/>
              <a:gd name="connsiteX42" fmla="*/ 215809 w 6351910"/>
              <a:gd name="connsiteY42" fmla="*/ 2155135 h 6858000"/>
              <a:gd name="connsiteX43" fmla="*/ 213333 w 6351910"/>
              <a:gd name="connsiteY43" fmla="*/ 2118008 h 6858000"/>
              <a:gd name="connsiteX44" fmla="*/ 214300 w 6351910"/>
              <a:gd name="connsiteY44" fmla="*/ 2050531 h 6858000"/>
              <a:gd name="connsiteX45" fmla="*/ 120136 w 6351910"/>
              <a:gd name="connsiteY45" fmla="*/ 1732919 h 6858000"/>
              <a:gd name="connsiteX46" fmla="*/ 92310 w 6351910"/>
              <a:gd name="connsiteY46" fmla="*/ 1615777 h 6858000"/>
              <a:gd name="connsiteX47" fmla="*/ 73601 w 6351910"/>
              <a:gd name="connsiteY47" fmla="*/ 1563678 h 6858000"/>
              <a:gd name="connsiteX48" fmla="*/ 79273 w 6351910"/>
              <a:gd name="connsiteY48" fmla="*/ 1477995 h 6858000"/>
              <a:gd name="connsiteX49" fmla="*/ 73810 w 6351910"/>
              <a:gd name="connsiteY49" fmla="*/ 1307086 h 6858000"/>
              <a:gd name="connsiteX50" fmla="*/ 79531 w 6351910"/>
              <a:gd name="connsiteY50" fmla="*/ 1168288 h 6858000"/>
              <a:gd name="connsiteX51" fmla="*/ 594 w 6351910"/>
              <a:gd name="connsiteY51" fmla="*/ 716778 h 6858000"/>
              <a:gd name="connsiteX52" fmla="*/ 2657 w 6351910"/>
              <a:gd name="connsiteY52" fmla="*/ 657363 h 6858000"/>
              <a:gd name="connsiteX53" fmla="*/ 24904 w 6351910"/>
              <a:gd name="connsiteY53" fmla="*/ 393828 h 6858000"/>
              <a:gd name="connsiteX54" fmla="*/ 39728 w 6351910"/>
              <a:gd name="connsiteY54" fmla="*/ 236673 h 6858000"/>
              <a:gd name="connsiteX55" fmla="*/ 38796 w 6351910"/>
              <a:gd name="connsiteY55" fmla="*/ 144983 h 6858000"/>
              <a:gd name="connsiteX56" fmla="*/ 29331 w 6351910"/>
              <a:gd name="connsiteY56" fmla="*/ 33857 h 6858000"/>
              <a:gd name="connsiteX57" fmla="*/ 11361 w 6351910"/>
              <a:gd name="connsiteY57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08846 w 6351910"/>
              <a:gd name="connsiteY4" fmla="*/ 6776847 h 6858000"/>
              <a:gd name="connsiteX5" fmla="*/ 120049 w 6351910"/>
              <a:gd name="connsiteY5" fmla="*/ 6737706 h 6858000"/>
              <a:gd name="connsiteX6" fmla="*/ 137007 w 6351910"/>
              <a:gd name="connsiteY6" fmla="*/ 6686827 h 6858000"/>
              <a:gd name="connsiteX7" fmla="*/ 148286 w 6351910"/>
              <a:gd name="connsiteY7" fmla="*/ 6633777 h 6858000"/>
              <a:gd name="connsiteX8" fmla="*/ 219248 w 6351910"/>
              <a:gd name="connsiteY8" fmla="*/ 6492130 h 6858000"/>
              <a:gd name="connsiteX9" fmla="*/ 234530 w 6351910"/>
              <a:gd name="connsiteY9" fmla="*/ 6431610 h 6858000"/>
              <a:gd name="connsiteX10" fmla="*/ 252884 w 6351910"/>
              <a:gd name="connsiteY10" fmla="*/ 6294334 h 6858000"/>
              <a:gd name="connsiteX11" fmla="*/ 240974 w 6351910"/>
              <a:gd name="connsiteY11" fmla="*/ 6231403 h 6858000"/>
              <a:gd name="connsiteX12" fmla="*/ 233821 w 6351910"/>
              <a:gd name="connsiteY12" fmla="*/ 6202459 h 6858000"/>
              <a:gd name="connsiteX13" fmla="*/ 232650 w 6351910"/>
              <a:gd name="connsiteY13" fmla="*/ 6153037 h 6858000"/>
              <a:gd name="connsiteX14" fmla="*/ 240039 w 6351910"/>
              <a:gd name="connsiteY14" fmla="*/ 5905303 h 6858000"/>
              <a:gd name="connsiteX15" fmla="*/ 335703 w 6351910"/>
              <a:gd name="connsiteY15" fmla="*/ 5449031 h 6858000"/>
              <a:gd name="connsiteX16" fmla="*/ 371634 w 6351910"/>
              <a:gd name="connsiteY16" fmla="*/ 5341916 h 6858000"/>
              <a:gd name="connsiteX17" fmla="*/ 409024 w 6351910"/>
              <a:gd name="connsiteY17" fmla="*/ 5264214 h 6858000"/>
              <a:gd name="connsiteX18" fmla="*/ 415024 w 6351910"/>
              <a:gd name="connsiteY18" fmla="*/ 5225268 h 6858000"/>
              <a:gd name="connsiteX19" fmla="*/ 423092 w 6351910"/>
              <a:gd name="connsiteY19" fmla="*/ 5159961 h 6858000"/>
              <a:gd name="connsiteX20" fmla="*/ 426609 w 6351910"/>
              <a:gd name="connsiteY20" fmla="*/ 5125185 h 6858000"/>
              <a:gd name="connsiteX21" fmla="*/ 441080 w 6351910"/>
              <a:gd name="connsiteY21" fmla="*/ 4993030 h 6858000"/>
              <a:gd name="connsiteX22" fmla="*/ 447811 w 6351910"/>
              <a:gd name="connsiteY22" fmla="*/ 4946844 h 6858000"/>
              <a:gd name="connsiteX23" fmla="*/ 458779 w 6351910"/>
              <a:gd name="connsiteY23" fmla="*/ 4858827 h 6858000"/>
              <a:gd name="connsiteX24" fmla="*/ 464530 w 6351910"/>
              <a:gd name="connsiteY24" fmla="*/ 4808488 h 6858000"/>
              <a:gd name="connsiteX25" fmla="*/ 455724 w 6351910"/>
              <a:gd name="connsiteY25" fmla="*/ 4375228 h 6858000"/>
              <a:gd name="connsiteX26" fmla="*/ 436877 w 6351910"/>
              <a:gd name="connsiteY26" fmla="*/ 4214165 h 6858000"/>
              <a:gd name="connsiteX27" fmla="*/ 430401 w 6351910"/>
              <a:gd name="connsiteY27" fmla="*/ 3872886 h 6858000"/>
              <a:gd name="connsiteX28" fmla="*/ 451121 w 6351910"/>
              <a:gd name="connsiteY28" fmla="*/ 3738082 h 6858000"/>
              <a:gd name="connsiteX29" fmla="*/ 458278 w 6351910"/>
              <a:gd name="connsiteY29" fmla="*/ 3673397 h 6858000"/>
              <a:gd name="connsiteX30" fmla="*/ 457592 w 6351910"/>
              <a:gd name="connsiteY30" fmla="*/ 3637109 h 6858000"/>
              <a:gd name="connsiteX31" fmla="*/ 460946 w 6351910"/>
              <a:gd name="connsiteY31" fmla="*/ 3536883 h 6858000"/>
              <a:gd name="connsiteX32" fmla="*/ 481823 w 6351910"/>
              <a:gd name="connsiteY32" fmla="*/ 3295862 h 6858000"/>
              <a:gd name="connsiteX33" fmla="*/ 464800 w 6351910"/>
              <a:gd name="connsiteY33" fmla="*/ 3158586 h 6858000"/>
              <a:gd name="connsiteX34" fmla="*/ 426693 w 6351910"/>
              <a:gd name="connsiteY34" fmla="*/ 3072935 h 6858000"/>
              <a:gd name="connsiteX35" fmla="*/ 402508 w 6351910"/>
              <a:gd name="connsiteY35" fmla="*/ 2958185 h 6858000"/>
              <a:gd name="connsiteX36" fmla="*/ 360891 w 6351910"/>
              <a:gd name="connsiteY36" fmla="*/ 2843952 h 6858000"/>
              <a:gd name="connsiteX37" fmla="*/ 296840 w 6351910"/>
              <a:gd name="connsiteY37" fmla="*/ 2554718 h 6858000"/>
              <a:gd name="connsiteX38" fmla="*/ 268410 w 6351910"/>
              <a:gd name="connsiteY38" fmla="*/ 2447068 h 6858000"/>
              <a:gd name="connsiteX39" fmla="*/ 272375 w 6351910"/>
              <a:gd name="connsiteY39" fmla="*/ 2423438 h 6858000"/>
              <a:gd name="connsiteX40" fmla="*/ 241037 w 6351910"/>
              <a:gd name="connsiteY40" fmla="*/ 2261920 h 6858000"/>
              <a:gd name="connsiteX41" fmla="*/ 215809 w 6351910"/>
              <a:gd name="connsiteY41" fmla="*/ 2155135 h 6858000"/>
              <a:gd name="connsiteX42" fmla="*/ 213333 w 6351910"/>
              <a:gd name="connsiteY42" fmla="*/ 2118008 h 6858000"/>
              <a:gd name="connsiteX43" fmla="*/ 214300 w 6351910"/>
              <a:gd name="connsiteY43" fmla="*/ 2050531 h 6858000"/>
              <a:gd name="connsiteX44" fmla="*/ 120136 w 6351910"/>
              <a:gd name="connsiteY44" fmla="*/ 1732919 h 6858000"/>
              <a:gd name="connsiteX45" fmla="*/ 92310 w 6351910"/>
              <a:gd name="connsiteY45" fmla="*/ 1615777 h 6858000"/>
              <a:gd name="connsiteX46" fmla="*/ 73601 w 6351910"/>
              <a:gd name="connsiteY46" fmla="*/ 1563678 h 6858000"/>
              <a:gd name="connsiteX47" fmla="*/ 79273 w 6351910"/>
              <a:gd name="connsiteY47" fmla="*/ 1477995 h 6858000"/>
              <a:gd name="connsiteX48" fmla="*/ 73810 w 6351910"/>
              <a:gd name="connsiteY48" fmla="*/ 1307086 h 6858000"/>
              <a:gd name="connsiteX49" fmla="*/ 79531 w 6351910"/>
              <a:gd name="connsiteY49" fmla="*/ 1168288 h 6858000"/>
              <a:gd name="connsiteX50" fmla="*/ 594 w 6351910"/>
              <a:gd name="connsiteY50" fmla="*/ 716778 h 6858000"/>
              <a:gd name="connsiteX51" fmla="*/ 2657 w 6351910"/>
              <a:gd name="connsiteY51" fmla="*/ 657363 h 6858000"/>
              <a:gd name="connsiteX52" fmla="*/ 24904 w 6351910"/>
              <a:gd name="connsiteY52" fmla="*/ 393828 h 6858000"/>
              <a:gd name="connsiteX53" fmla="*/ 39728 w 6351910"/>
              <a:gd name="connsiteY53" fmla="*/ 236673 h 6858000"/>
              <a:gd name="connsiteX54" fmla="*/ 38796 w 6351910"/>
              <a:gd name="connsiteY54" fmla="*/ 144983 h 6858000"/>
              <a:gd name="connsiteX55" fmla="*/ 29331 w 6351910"/>
              <a:gd name="connsiteY55" fmla="*/ 33857 h 6858000"/>
              <a:gd name="connsiteX56" fmla="*/ 11361 w 6351910"/>
              <a:gd name="connsiteY56" fmla="*/ 0 h 6858000"/>
              <a:gd name="connsiteX0" fmla="*/ 390209 w 6730758"/>
              <a:gd name="connsiteY0" fmla="*/ 0 h 6858000"/>
              <a:gd name="connsiteX1" fmla="*/ 6730758 w 6730758"/>
              <a:gd name="connsiteY1" fmla="*/ 0 h 6858000"/>
              <a:gd name="connsiteX2" fmla="*/ 6730758 w 6730758"/>
              <a:gd name="connsiteY2" fmla="*/ 6858000 h 6858000"/>
              <a:gd name="connsiteX3" fmla="*/ 452046 w 6730758"/>
              <a:gd name="connsiteY3" fmla="*/ 6857735 h 6858000"/>
              <a:gd name="connsiteX4" fmla="*/ 498897 w 6730758"/>
              <a:gd name="connsiteY4" fmla="*/ 6737706 h 6858000"/>
              <a:gd name="connsiteX5" fmla="*/ 515855 w 6730758"/>
              <a:gd name="connsiteY5" fmla="*/ 6686827 h 6858000"/>
              <a:gd name="connsiteX6" fmla="*/ 527134 w 6730758"/>
              <a:gd name="connsiteY6" fmla="*/ 6633777 h 6858000"/>
              <a:gd name="connsiteX7" fmla="*/ 598096 w 6730758"/>
              <a:gd name="connsiteY7" fmla="*/ 6492130 h 6858000"/>
              <a:gd name="connsiteX8" fmla="*/ 613378 w 6730758"/>
              <a:gd name="connsiteY8" fmla="*/ 6431610 h 6858000"/>
              <a:gd name="connsiteX9" fmla="*/ 631732 w 6730758"/>
              <a:gd name="connsiteY9" fmla="*/ 6294334 h 6858000"/>
              <a:gd name="connsiteX10" fmla="*/ 619822 w 6730758"/>
              <a:gd name="connsiteY10" fmla="*/ 6231403 h 6858000"/>
              <a:gd name="connsiteX11" fmla="*/ 612669 w 6730758"/>
              <a:gd name="connsiteY11" fmla="*/ 6202459 h 6858000"/>
              <a:gd name="connsiteX12" fmla="*/ 611498 w 6730758"/>
              <a:gd name="connsiteY12" fmla="*/ 6153037 h 6858000"/>
              <a:gd name="connsiteX13" fmla="*/ 618887 w 6730758"/>
              <a:gd name="connsiteY13" fmla="*/ 5905303 h 6858000"/>
              <a:gd name="connsiteX14" fmla="*/ 714551 w 6730758"/>
              <a:gd name="connsiteY14" fmla="*/ 5449031 h 6858000"/>
              <a:gd name="connsiteX15" fmla="*/ 750482 w 6730758"/>
              <a:gd name="connsiteY15" fmla="*/ 5341916 h 6858000"/>
              <a:gd name="connsiteX16" fmla="*/ 787872 w 6730758"/>
              <a:gd name="connsiteY16" fmla="*/ 5264214 h 6858000"/>
              <a:gd name="connsiteX17" fmla="*/ 793872 w 6730758"/>
              <a:gd name="connsiteY17" fmla="*/ 5225268 h 6858000"/>
              <a:gd name="connsiteX18" fmla="*/ 801940 w 6730758"/>
              <a:gd name="connsiteY18" fmla="*/ 5159961 h 6858000"/>
              <a:gd name="connsiteX19" fmla="*/ 805457 w 6730758"/>
              <a:gd name="connsiteY19" fmla="*/ 5125185 h 6858000"/>
              <a:gd name="connsiteX20" fmla="*/ 819928 w 6730758"/>
              <a:gd name="connsiteY20" fmla="*/ 4993030 h 6858000"/>
              <a:gd name="connsiteX21" fmla="*/ 826659 w 6730758"/>
              <a:gd name="connsiteY21" fmla="*/ 4946844 h 6858000"/>
              <a:gd name="connsiteX22" fmla="*/ 837627 w 6730758"/>
              <a:gd name="connsiteY22" fmla="*/ 4858827 h 6858000"/>
              <a:gd name="connsiteX23" fmla="*/ 843378 w 6730758"/>
              <a:gd name="connsiteY23" fmla="*/ 4808488 h 6858000"/>
              <a:gd name="connsiteX24" fmla="*/ 834572 w 6730758"/>
              <a:gd name="connsiteY24" fmla="*/ 4375228 h 6858000"/>
              <a:gd name="connsiteX25" fmla="*/ 815725 w 6730758"/>
              <a:gd name="connsiteY25" fmla="*/ 4214165 h 6858000"/>
              <a:gd name="connsiteX26" fmla="*/ 809249 w 6730758"/>
              <a:gd name="connsiteY26" fmla="*/ 3872886 h 6858000"/>
              <a:gd name="connsiteX27" fmla="*/ 829969 w 6730758"/>
              <a:gd name="connsiteY27" fmla="*/ 3738082 h 6858000"/>
              <a:gd name="connsiteX28" fmla="*/ 837126 w 6730758"/>
              <a:gd name="connsiteY28" fmla="*/ 3673397 h 6858000"/>
              <a:gd name="connsiteX29" fmla="*/ 836440 w 6730758"/>
              <a:gd name="connsiteY29" fmla="*/ 3637109 h 6858000"/>
              <a:gd name="connsiteX30" fmla="*/ 839794 w 6730758"/>
              <a:gd name="connsiteY30" fmla="*/ 3536883 h 6858000"/>
              <a:gd name="connsiteX31" fmla="*/ 860671 w 6730758"/>
              <a:gd name="connsiteY31" fmla="*/ 3295862 h 6858000"/>
              <a:gd name="connsiteX32" fmla="*/ 843648 w 6730758"/>
              <a:gd name="connsiteY32" fmla="*/ 3158586 h 6858000"/>
              <a:gd name="connsiteX33" fmla="*/ 805541 w 6730758"/>
              <a:gd name="connsiteY33" fmla="*/ 3072935 h 6858000"/>
              <a:gd name="connsiteX34" fmla="*/ 781356 w 6730758"/>
              <a:gd name="connsiteY34" fmla="*/ 2958185 h 6858000"/>
              <a:gd name="connsiteX35" fmla="*/ 739739 w 6730758"/>
              <a:gd name="connsiteY35" fmla="*/ 2843952 h 6858000"/>
              <a:gd name="connsiteX36" fmla="*/ 675688 w 6730758"/>
              <a:gd name="connsiteY36" fmla="*/ 2554718 h 6858000"/>
              <a:gd name="connsiteX37" fmla="*/ 647258 w 6730758"/>
              <a:gd name="connsiteY37" fmla="*/ 2447068 h 6858000"/>
              <a:gd name="connsiteX38" fmla="*/ 651223 w 6730758"/>
              <a:gd name="connsiteY38" fmla="*/ 2423438 h 6858000"/>
              <a:gd name="connsiteX39" fmla="*/ 619885 w 6730758"/>
              <a:gd name="connsiteY39" fmla="*/ 2261920 h 6858000"/>
              <a:gd name="connsiteX40" fmla="*/ 594657 w 6730758"/>
              <a:gd name="connsiteY40" fmla="*/ 2155135 h 6858000"/>
              <a:gd name="connsiteX41" fmla="*/ 592181 w 6730758"/>
              <a:gd name="connsiteY41" fmla="*/ 2118008 h 6858000"/>
              <a:gd name="connsiteX42" fmla="*/ 593148 w 6730758"/>
              <a:gd name="connsiteY42" fmla="*/ 2050531 h 6858000"/>
              <a:gd name="connsiteX43" fmla="*/ 498984 w 6730758"/>
              <a:gd name="connsiteY43" fmla="*/ 1732919 h 6858000"/>
              <a:gd name="connsiteX44" fmla="*/ 471158 w 6730758"/>
              <a:gd name="connsiteY44" fmla="*/ 1615777 h 6858000"/>
              <a:gd name="connsiteX45" fmla="*/ 452449 w 6730758"/>
              <a:gd name="connsiteY45" fmla="*/ 1563678 h 6858000"/>
              <a:gd name="connsiteX46" fmla="*/ 458121 w 6730758"/>
              <a:gd name="connsiteY46" fmla="*/ 1477995 h 6858000"/>
              <a:gd name="connsiteX47" fmla="*/ 452658 w 6730758"/>
              <a:gd name="connsiteY47" fmla="*/ 1307086 h 6858000"/>
              <a:gd name="connsiteX48" fmla="*/ 458379 w 6730758"/>
              <a:gd name="connsiteY48" fmla="*/ 1168288 h 6858000"/>
              <a:gd name="connsiteX49" fmla="*/ 379442 w 6730758"/>
              <a:gd name="connsiteY49" fmla="*/ 716778 h 6858000"/>
              <a:gd name="connsiteX50" fmla="*/ 381505 w 6730758"/>
              <a:gd name="connsiteY50" fmla="*/ 657363 h 6858000"/>
              <a:gd name="connsiteX51" fmla="*/ 403752 w 6730758"/>
              <a:gd name="connsiteY51" fmla="*/ 393828 h 6858000"/>
              <a:gd name="connsiteX52" fmla="*/ 418576 w 6730758"/>
              <a:gd name="connsiteY52" fmla="*/ 236673 h 6858000"/>
              <a:gd name="connsiteX53" fmla="*/ 417644 w 6730758"/>
              <a:gd name="connsiteY53" fmla="*/ 144983 h 6858000"/>
              <a:gd name="connsiteX54" fmla="*/ 408179 w 6730758"/>
              <a:gd name="connsiteY54" fmla="*/ 33857 h 6858000"/>
              <a:gd name="connsiteX55" fmla="*/ 390209 w 6730758"/>
              <a:gd name="connsiteY55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20049 w 6351910"/>
              <a:gd name="connsiteY4" fmla="*/ 6737706 h 6858000"/>
              <a:gd name="connsiteX5" fmla="*/ 137007 w 6351910"/>
              <a:gd name="connsiteY5" fmla="*/ 6686827 h 6858000"/>
              <a:gd name="connsiteX6" fmla="*/ 148286 w 6351910"/>
              <a:gd name="connsiteY6" fmla="*/ 6633777 h 6858000"/>
              <a:gd name="connsiteX7" fmla="*/ 219248 w 6351910"/>
              <a:gd name="connsiteY7" fmla="*/ 6492130 h 6858000"/>
              <a:gd name="connsiteX8" fmla="*/ 234530 w 6351910"/>
              <a:gd name="connsiteY8" fmla="*/ 6431610 h 6858000"/>
              <a:gd name="connsiteX9" fmla="*/ 252884 w 6351910"/>
              <a:gd name="connsiteY9" fmla="*/ 6294334 h 6858000"/>
              <a:gd name="connsiteX10" fmla="*/ 240974 w 6351910"/>
              <a:gd name="connsiteY10" fmla="*/ 6231403 h 6858000"/>
              <a:gd name="connsiteX11" fmla="*/ 233821 w 6351910"/>
              <a:gd name="connsiteY11" fmla="*/ 6202459 h 6858000"/>
              <a:gd name="connsiteX12" fmla="*/ 232650 w 6351910"/>
              <a:gd name="connsiteY12" fmla="*/ 6153037 h 6858000"/>
              <a:gd name="connsiteX13" fmla="*/ 240039 w 6351910"/>
              <a:gd name="connsiteY13" fmla="*/ 5905303 h 6858000"/>
              <a:gd name="connsiteX14" fmla="*/ 335703 w 6351910"/>
              <a:gd name="connsiteY14" fmla="*/ 5449031 h 6858000"/>
              <a:gd name="connsiteX15" fmla="*/ 371634 w 6351910"/>
              <a:gd name="connsiteY15" fmla="*/ 5341916 h 6858000"/>
              <a:gd name="connsiteX16" fmla="*/ 409024 w 6351910"/>
              <a:gd name="connsiteY16" fmla="*/ 5264214 h 6858000"/>
              <a:gd name="connsiteX17" fmla="*/ 415024 w 6351910"/>
              <a:gd name="connsiteY17" fmla="*/ 5225268 h 6858000"/>
              <a:gd name="connsiteX18" fmla="*/ 423092 w 6351910"/>
              <a:gd name="connsiteY18" fmla="*/ 5159961 h 6858000"/>
              <a:gd name="connsiteX19" fmla="*/ 426609 w 6351910"/>
              <a:gd name="connsiteY19" fmla="*/ 5125185 h 6858000"/>
              <a:gd name="connsiteX20" fmla="*/ 441080 w 6351910"/>
              <a:gd name="connsiteY20" fmla="*/ 4993030 h 6858000"/>
              <a:gd name="connsiteX21" fmla="*/ 447811 w 6351910"/>
              <a:gd name="connsiteY21" fmla="*/ 4946844 h 6858000"/>
              <a:gd name="connsiteX22" fmla="*/ 458779 w 6351910"/>
              <a:gd name="connsiteY22" fmla="*/ 4858827 h 6858000"/>
              <a:gd name="connsiteX23" fmla="*/ 464530 w 6351910"/>
              <a:gd name="connsiteY23" fmla="*/ 4808488 h 6858000"/>
              <a:gd name="connsiteX24" fmla="*/ 455724 w 6351910"/>
              <a:gd name="connsiteY24" fmla="*/ 4375228 h 6858000"/>
              <a:gd name="connsiteX25" fmla="*/ 436877 w 6351910"/>
              <a:gd name="connsiteY25" fmla="*/ 4214165 h 6858000"/>
              <a:gd name="connsiteX26" fmla="*/ 430401 w 6351910"/>
              <a:gd name="connsiteY26" fmla="*/ 3872886 h 6858000"/>
              <a:gd name="connsiteX27" fmla="*/ 451121 w 6351910"/>
              <a:gd name="connsiteY27" fmla="*/ 3738082 h 6858000"/>
              <a:gd name="connsiteX28" fmla="*/ 458278 w 6351910"/>
              <a:gd name="connsiteY28" fmla="*/ 3673397 h 6858000"/>
              <a:gd name="connsiteX29" fmla="*/ 457592 w 6351910"/>
              <a:gd name="connsiteY29" fmla="*/ 3637109 h 6858000"/>
              <a:gd name="connsiteX30" fmla="*/ 460946 w 6351910"/>
              <a:gd name="connsiteY30" fmla="*/ 3536883 h 6858000"/>
              <a:gd name="connsiteX31" fmla="*/ 481823 w 6351910"/>
              <a:gd name="connsiteY31" fmla="*/ 3295862 h 6858000"/>
              <a:gd name="connsiteX32" fmla="*/ 464800 w 6351910"/>
              <a:gd name="connsiteY32" fmla="*/ 3158586 h 6858000"/>
              <a:gd name="connsiteX33" fmla="*/ 426693 w 6351910"/>
              <a:gd name="connsiteY33" fmla="*/ 3072935 h 6858000"/>
              <a:gd name="connsiteX34" fmla="*/ 402508 w 6351910"/>
              <a:gd name="connsiteY34" fmla="*/ 2958185 h 6858000"/>
              <a:gd name="connsiteX35" fmla="*/ 360891 w 6351910"/>
              <a:gd name="connsiteY35" fmla="*/ 2843952 h 6858000"/>
              <a:gd name="connsiteX36" fmla="*/ 296840 w 6351910"/>
              <a:gd name="connsiteY36" fmla="*/ 2554718 h 6858000"/>
              <a:gd name="connsiteX37" fmla="*/ 268410 w 6351910"/>
              <a:gd name="connsiteY37" fmla="*/ 2447068 h 6858000"/>
              <a:gd name="connsiteX38" fmla="*/ 272375 w 6351910"/>
              <a:gd name="connsiteY38" fmla="*/ 2423438 h 6858000"/>
              <a:gd name="connsiteX39" fmla="*/ 241037 w 6351910"/>
              <a:gd name="connsiteY39" fmla="*/ 2261920 h 6858000"/>
              <a:gd name="connsiteX40" fmla="*/ 215809 w 6351910"/>
              <a:gd name="connsiteY40" fmla="*/ 2155135 h 6858000"/>
              <a:gd name="connsiteX41" fmla="*/ 213333 w 6351910"/>
              <a:gd name="connsiteY41" fmla="*/ 2118008 h 6858000"/>
              <a:gd name="connsiteX42" fmla="*/ 214300 w 6351910"/>
              <a:gd name="connsiteY42" fmla="*/ 2050531 h 6858000"/>
              <a:gd name="connsiteX43" fmla="*/ 120136 w 6351910"/>
              <a:gd name="connsiteY43" fmla="*/ 1732919 h 6858000"/>
              <a:gd name="connsiteX44" fmla="*/ 92310 w 6351910"/>
              <a:gd name="connsiteY44" fmla="*/ 1615777 h 6858000"/>
              <a:gd name="connsiteX45" fmla="*/ 73601 w 6351910"/>
              <a:gd name="connsiteY45" fmla="*/ 1563678 h 6858000"/>
              <a:gd name="connsiteX46" fmla="*/ 79273 w 6351910"/>
              <a:gd name="connsiteY46" fmla="*/ 1477995 h 6858000"/>
              <a:gd name="connsiteX47" fmla="*/ 73810 w 6351910"/>
              <a:gd name="connsiteY47" fmla="*/ 1307086 h 6858000"/>
              <a:gd name="connsiteX48" fmla="*/ 79531 w 6351910"/>
              <a:gd name="connsiteY48" fmla="*/ 1168288 h 6858000"/>
              <a:gd name="connsiteX49" fmla="*/ 594 w 6351910"/>
              <a:gd name="connsiteY49" fmla="*/ 716778 h 6858000"/>
              <a:gd name="connsiteX50" fmla="*/ 2657 w 6351910"/>
              <a:gd name="connsiteY50" fmla="*/ 657363 h 6858000"/>
              <a:gd name="connsiteX51" fmla="*/ 24904 w 6351910"/>
              <a:gd name="connsiteY51" fmla="*/ 393828 h 6858000"/>
              <a:gd name="connsiteX52" fmla="*/ 39728 w 6351910"/>
              <a:gd name="connsiteY52" fmla="*/ 236673 h 6858000"/>
              <a:gd name="connsiteX53" fmla="*/ 38796 w 6351910"/>
              <a:gd name="connsiteY53" fmla="*/ 144983 h 6858000"/>
              <a:gd name="connsiteX54" fmla="*/ 29331 w 6351910"/>
              <a:gd name="connsiteY54" fmla="*/ 33857 h 6858000"/>
              <a:gd name="connsiteX55" fmla="*/ 11361 w 6351910"/>
              <a:gd name="connsiteY55" fmla="*/ 0 h 6858000"/>
              <a:gd name="connsiteX0" fmla="*/ 11361 w 6351910"/>
              <a:gd name="connsiteY0" fmla="*/ 0 h 6858000"/>
              <a:gd name="connsiteX1" fmla="*/ 6351910 w 6351910"/>
              <a:gd name="connsiteY1" fmla="*/ 0 h 6858000"/>
              <a:gd name="connsiteX2" fmla="*/ 6351910 w 6351910"/>
              <a:gd name="connsiteY2" fmla="*/ 6858000 h 6858000"/>
              <a:gd name="connsiteX3" fmla="*/ 73198 w 6351910"/>
              <a:gd name="connsiteY3" fmla="*/ 6857735 h 6858000"/>
              <a:gd name="connsiteX4" fmla="*/ 120049 w 6351910"/>
              <a:gd name="connsiteY4" fmla="*/ 6737706 h 6858000"/>
              <a:gd name="connsiteX5" fmla="*/ 137007 w 6351910"/>
              <a:gd name="connsiteY5" fmla="*/ 6686827 h 6858000"/>
              <a:gd name="connsiteX6" fmla="*/ 148286 w 6351910"/>
              <a:gd name="connsiteY6" fmla="*/ 6633777 h 6858000"/>
              <a:gd name="connsiteX7" fmla="*/ 219248 w 6351910"/>
              <a:gd name="connsiteY7" fmla="*/ 6492130 h 6858000"/>
              <a:gd name="connsiteX8" fmla="*/ 234530 w 6351910"/>
              <a:gd name="connsiteY8" fmla="*/ 6431610 h 6858000"/>
              <a:gd name="connsiteX9" fmla="*/ 252884 w 6351910"/>
              <a:gd name="connsiteY9" fmla="*/ 6294334 h 6858000"/>
              <a:gd name="connsiteX10" fmla="*/ 240974 w 6351910"/>
              <a:gd name="connsiteY10" fmla="*/ 6231403 h 6858000"/>
              <a:gd name="connsiteX11" fmla="*/ 233821 w 6351910"/>
              <a:gd name="connsiteY11" fmla="*/ 6202459 h 6858000"/>
              <a:gd name="connsiteX12" fmla="*/ 232650 w 6351910"/>
              <a:gd name="connsiteY12" fmla="*/ 6153037 h 6858000"/>
              <a:gd name="connsiteX13" fmla="*/ 240039 w 6351910"/>
              <a:gd name="connsiteY13" fmla="*/ 5905303 h 6858000"/>
              <a:gd name="connsiteX14" fmla="*/ 335703 w 6351910"/>
              <a:gd name="connsiteY14" fmla="*/ 5449031 h 6858000"/>
              <a:gd name="connsiteX15" fmla="*/ 371634 w 6351910"/>
              <a:gd name="connsiteY15" fmla="*/ 5341916 h 6858000"/>
              <a:gd name="connsiteX16" fmla="*/ 409024 w 6351910"/>
              <a:gd name="connsiteY16" fmla="*/ 5264214 h 6858000"/>
              <a:gd name="connsiteX17" fmla="*/ 415024 w 6351910"/>
              <a:gd name="connsiteY17" fmla="*/ 5225268 h 6858000"/>
              <a:gd name="connsiteX18" fmla="*/ 423092 w 6351910"/>
              <a:gd name="connsiteY18" fmla="*/ 5159961 h 6858000"/>
              <a:gd name="connsiteX19" fmla="*/ 426609 w 6351910"/>
              <a:gd name="connsiteY19" fmla="*/ 5125185 h 6858000"/>
              <a:gd name="connsiteX20" fmla="*/ 441080 w 6351910"/>
              <a:gd name="connsiteY20" fmla="*/ 4993030 h 6858000"/>
              <a:gd name="connsiteX21" fmla="*/ 447811 w 6351910"/>
              <a:gd name="connsiteY21" fmla="*/ 4946844 h 6858000"/>
              <a:gd name="connsiteX22" fmla="*/ 458779 w 6351910"/>
              <a:gd name="connsiteY22" fmla="*/ 4858827 h 6858000"/>
              <a:gd name="connsiteX23" fmla="*/ 464530 w 6351910"/>
              <a:gd name="connsiteY23" fmla="*/ 4808488 h 6858000"/>
              <a:gd name="connsiteX24" fmla="*/ 455724 w 6351910"/>
              <a:gd name="connsiteY24" fmla="*/ 4375228 h 6858000"/>
              <a:gd name="connsiteX25" fmla="*/ 436877 w 6351910"/>
              <a:gd name="connsiteY25" fmla="*/ 4214165 h 6858000"/>
              <a:gd name="connsiteX26" fmla="*/ 430401 w 6351910"/>
              <a:gd name="connsiteY26" fmla="*/ 3872886 h 6858000"/>
              <a:gd name="connsiteX27" fmla="*/ 451121 w 6351910"/>
              <a:gd name="connsiteY27" fmla="*/ 3738082 h 6858000"/>
              <a:gd name="connsiteX28" fmla="*/ 458278 w 6351910"/>
              <a:gd name="connsiteY28" fmla="*/ 3673397 h 6858000"/>
              <a:gd name="connsiteX29" fmla="*/ 457592 w 6351910"/>
              <a:gd name="connsiteY29" fmla="*/ 3637109 h 6858000"/>
              <a:gd name="connsiteX30" fmla="*/ 460946 w 6351910"/>
              <a:gd name="connsiteY30" fmla="*/ 3536883 h 6858000"/>
              <a:gd name="connsiteX31" fmla="*/ 481823 w 6351910"/>
              <a:gd name="connsiteY31" fmla="*/ 3295862 h 6858000"/>
              <a:gd name="connsiteX32" fmla="*/ 464800 w 6351910"/>
              <a:gd name="connsiteY32" fmla="*/ 3158586 h 6858000"/>
              <a:gd name="connsiteX33" fmla="*/ 426693 w 6351910"/>
              <a:gd name="connsiteY33" fmla="*/ 3072935 h 6858000"/>
              <a:gd name="connsiteX34" fmla="*/ 402508 w 6351910"/>
              <a:gd name="connsiteY34" fmla="*/ 2958185 h 6858000"/>
              <a:gd name="connsiteX35" fmla="*/ 360891 w 6351910"/>
              <a:gd name="connsiteY35" fmla="*/ 2843952 h 6858000"/>
              <a:gd name="connsiteX36" fmla="*/ 296840 w 6351910"/>
              <a:gd name="connsiteY36" fmla="*/ 2554718 h 6858000"/>
              <a:gd name="connsiteX37" fmla="*/ 268410 w 6351910"/>
              <a:gd name="connsiteY37" fmla="*/ 2447068 h 6858000"/>
              <a:gd name="connsiteX38" fmla="*/ 272375 w 6351910"/>
              <a:gd name="connsiteY38" fmla="*/ 2423438 h 6858000"/>
              <a:gd name="connsiteX39" fmla="*/ 241037 w 6351910"/>
              <a:gd name="connsiteY39" fmla="*/ 2261920 h 6858000"/>
              <a:gd name="connsiteX40" fmla="*/ 215809 w 6351910"/>
              <a:gd name="connsiteY40" fmla="*/ 2155135 h 6858000"/>
              <a:gd name="connsiteX41" fmla="*/ 213333 w 6351910"/>
              <a:gd name="connsiteY41" fmla="*/ 2118008 h 6858000"/>
              <a:gd name="connsiteX42" fmla="*/ 214300 w 6351910"/>
              <a:gd name="connsiteY42" fmla="*/ 2050531 h 6858000"/>
              <a:gd name="connsiteX43" fmla="*/ 120136 w 6351910"/>
              <a:gd name="connsiteY43" fmla="*/ 1732919 h 6858000"/>
              <a:gd name="connsiteX44" fmla="*/ 92310 w 6351910"/>
              <a:gd name="connsiteY44" fmla="*/ 1615777 h 6858000"/>
              <a:gd name="connsiteX45" fmla="*/ 88820 w 6351910"/>
              <a:gd name="connsiteY45" fmla="*/ 1525631 h 6858000"/>
              <a:gd name="connsiteX46" fmla="*/ 79273 w 6351910"/>
              <a:gd name="connsiteY46" fmla="*/ 1477995 h 6858000"/>
              <a:gd name="connsiteX47" fmla="*/ 73810 w 6351910"/>
              <a:gd name="connsiteY47" fmla="*/ 1307086 h 6858000"/>
              <a:gd name="connsiteX48" fmla="*/ 79531 w 6351910"/>
              <a:gd name="connsiteY48" fmla="*/ 1168288 h 6858000"/>
              <a:gd name="connsiteX49" fmla="*/ 594 w 6351910"/>
              <a:gd name="connsiteY49" fmla="*/ 716778 h 6858000"/>
              <a:gd name="connsiteX50" fmla="*/ 2657 w 6351910"/>
              <a:gd name="connsiteY50" fmla="*/ 657363 h 6858000"/>
              <a:gd name="connsiteX51" fmla="*/ 24904 w 6351910"/>
              <a:gd name="connsiteY51" fmla="*/ 393828 h 6858000"/>
              <a:gd name="connsiteX52" fmla="*/ 39728 w 6351910"/>
              <a:gd name="connsiteY52" fmla="*/ 236673 h 6858000"/>
              <a:gd name="connsiteX53" fmla="*/ 38796 w 6351910"/>
              <a:gd name="connsiteY53" fmla="*/ 144983 h 6858000"/>
              <a:gd name="connsiteX54" fmla="*/ 29331 w 6351910"/>
              <a:gd name="connsiteY54" fmla="*/ 33857 h 6858000"/>
              <a:gd name="connsiteX55" fmla="*/ 11361 w 6351910"/>
              <a:gd name="connsiteY5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6351910" h="6858000">
                <a:moveTo>
                  <a:pt x="11361" y="0"/>
                </a:moveTo>
                <a:lnTo>
                  <a:pt x="6351910" y="0"/>
                </a:lnTo>
                <a:lnTo>
                  <a:pt x="6351910" y="6858000"/>
                </a:lnTo>
                <a:lnTo>
                  <a:pt x="73198" y="6857735"/>
                </a:lnTo>
                <a:cubicBezTo>
                  <a:pt x="112558" y="6789493"/>
                  <a:pt x="109414" y="6766191"/>
                  <a:pt x="120049" y="6737706"/>
                </a:cubicBezTo>
                <a:cubicBezTo>
                  <a:pt x="125933" y="6708183"/>
                  <a:pt x="134098" y="6708238"/>
                  <a:pt x="137007" y="6686827"/>
                </a:cubicBezTo>
                <a:cubicBezTo>
                  <a:pt x="141713" y="6669506"/>
                  <a:pt x="134579" y="6666226"/>
                  <a:pt x="148286" y="6633777"/>
                </a:cubicBezTo>
                <a:cubicBezTo>
                  <a:pt x="173899" y="6560846"/>
                  <a:pt x="202890" y="6530190"/>
                  <a:pt x="219248" y="6492130"/>
                </a:cubicBezTo>
                <a:cubicBezTo>
                  <a:pt x="220498" y="6486906"/>
                  <a:pt x="231301" y="6432771"/>
                  <a:pt x="234530" y="6431610"/>
                </a:cubicBezTo>
                <a:cubicBezTo>
                  <a:pt x="240137" y="6398644"/>
                  <a:pt x="251810" y="6327702"/>
                  <a:pt x="252884" y="6294334"/>
                </a:cubicBezTo>
                <a:cubicBezTo>
                  <a:pt x="251967" y="6280685"/>
                  <a:pt x="242960" y="6244334"/>
                  <a:pt x="240974" y="6231403"/>
                </a:cubicBezTo>
                <a:lnTo>
                  <a:pt x="233821" y="6202459"/>
                </a:lnTo>
                <a:cubicBezTo>
                  <a:pt x="232633" y="6196814"/>
                  <a:pt x="235867" y="6158095"/>
                  <a:pt x="232650" y="6153037"/>
                </a:cubicBezTo>
                <a:cubicBezTo>
                  <a:pt x="252737" y="5948729"/>
                  <a:pt x="212718" y="6172289"/>
                  <a:pt x="240039" y="5905303"/>
                </a:cubicBezTo>
                <a:cubicBezTo>
                  <a:pt x="267360" y="5638317"/>
                  <a:pt x="313771" y="5542929"/>
                  <a:pt x="335703" y="5449031"/>
                </a:cubicBezTo>
                <a:cubicBezTo>
                  <a:pt x="367089" y="5399411"/>
                  <a:pt x="359414" y="5372719"/>
                  <a:pt x="371634" y="5341916"/>
                </a:cubicBezTo>
                <a:cubicBezTo>
                  <a:pt x="382048" y="5319908"/>
                  <a:pt x="398345" y="5282101"/>
                  <a:pt x="409024" y="5264214"/>
                </a:cubicBezTo>
                <a:cubicBezTo>
                  <a:pt x="417843" y="5246757"/>
                  <a:pt x="410286" y="5238662"/>
                  <a:pt x="415024" y="5225268"/>
                </a:cubicBezTo>
                <a:lnTo>
                  <a:pt x="423092" y="5159961"/>
                </a:lnTo>
                <a:lnTo>
                  <a:pt x="426609" y="5125185"/>
                </a:lnTo>
                <a:cubicBezTo>
                  <a:pt x="457509" y="5064389"/>
                  <a:pt x="437546" y="5022753"/>
                  <a:pt x="441080" y="4993030"/>
                </a:cubicBezTo>
                <a:lnTo>
                  <a:pt x="447811" y="4946844"/>
                </a:lnTo>
                <a:lnTo>
                  <a:pt x="458779" y="4858827"/>
                </a:lnTo>
                <a:lnTo>
                  <a:pt x="464530" y="4808488"/>
                </a:lnTo>
                <a:cubicBezTo>
                  <a:pt x="486849" y="4590918"/>
                  <a:pt x="442578" y="4537272"/>
                  <a:pt x="455724" y="4375228"/>
                </a:cubicBezTo>
                <a:cubicBezTo>
                  <a:pt x="453435" y="4334791"/>
                  <a:pt x="442883" y="4270639"/>
                  <a:pt x="436877" y="4214165"/>
                </a:cubicBezTo>
                <a:cubicBezTo>
                  <a:pt x="447876" y="4102539"/>
                  <a:pt x="397589" y="4101885"/>
                  <a:pt x="430401" y="3872886"/>
                </a:cubicBezTo>
                <a:cubicBezTo>
                  <a:pt x="434552" y="3826908"/>
                  <a:pt x="451548" y="3804305"/>
                  <a:pt x="451121" y="3738082"/>
                </a:cubicBezTo>
                <a:cubicBezTo>
                  <a:pt x="438816" y="3716230"/>
                  <a:pt x="454592" y="3707883"/>
                  <a:pt x="458278" y="3673397"/>
                </a:cubicBezTo>
                <a:cubicBezTo>
                  <a:pt x="463902" y="3659407"/>
                  <a:pt x="450211" y="3649813"/>
                  <a:pt x="457592" y="3637109"/>
                </a:cubicBezTo>
                <a:cubicBezTo>
                  <a:pt x="450903" y="3605834"/>
                  <a:pt x="460390" y="3573837"/>
                  <a:pt x="460946" y="3536883"/>
                </a:cubicBezTo>
                <a:cubicBezTo>
                  <a:pt x="460222" y="3353802"/>
                  <a:pt x="481181" y="3358911"/>
                  <a:pt x="481823" y="3295862"/>
                </a:cubicBezTo>
                <a:cubicBezTo>
                  <a:pt x="481241" y="3249684"/>
                  <a:pt x="471630" y="3189169"/>
                  <a:pt x="464800" y="3158586"/>
                </a:cubicBezTo>
                <a:lnTo>
                  <a:pt x="426693" y="3072935"/>
                </a:lnTo>
                <a:cubicBezTo>
                  <a:pt x="439297" y="3016612"/>
                  <a:pt x="410147" y="3011906"/>
                  <a:pt x="402508" y="2958185"/>
                </a:cubicBezTo>
                <a:cubicBezTo>
                  <a:pt x="387236" y="2895670"/>
                  <a:pt x="381205" y="2913847"/>
                  <a:pt x="360891" y="2843952"/>
                </a:cubicBezTo>
                <a:cubicBezTo>
                  <a:pt x="320697" y="2799104"/>
                  <a:pt x="323332" y="2611979"/>
                  <a:pt x="296840" y="2554718"/>
                </a:cubicBezTo>
                <a:cubicBezTo>
                  <a:pt x="283808" y="2502065"/>
                  <a:pt x="275266" y="2468551"/>
                  <a:pt x="268410" y="2447068"/>
                </a:cubicBezTo>
                <a:cubicBezTo>
                  <a:pt x="269066" y="2440064"/>
                  <a:pt x="270469" y="2430607"/>
                  <a:pt x="272375" y="2423438"/>
                </a:cubicBezTo>
                <a:cubicBezTo>
                  <a:pt x="264311" y="2329118"/>
                  <a:pt x="251483" y="2315759"/>
                  <a:pt x="241037" y="2261920"/>
                </a:cubicBezTo>
                <a:cubicBezTo>
                  <a:pt x="231609" y="2217203"/>
                  <a:pt x="220426" y="2179120"/>
                  <a:pt x="215809" y="2155135"/>
                </a:cubicBezTo>
                <a:cubicBezTo>
                  <a:pt x="225523" y="2141929"/>
                  <a:pt x="198180" y="2121310"/>
                  <a:pt x="213333" y="2118008"/>
                </a:cubicBezTo>
                <a:cubicBezTo>
                  <a:pt x="218181" y="2086447"/>
                  <a:pt x="213734" y="2072196"/>
                  <a:pt x="214300" y="2050531"/>
                </a:cubicBezTo>
                <a:cubicBezTo>
                  <a:pt x="191158" y="1910256"/>
                  <a:pt x="135395" y="1894155"/>
                  <a:pt x="120136" y="1732919"/>
                </a:cubicBezTo>
                <a:cubicBezTo>
                  <a:pt x="100853" y="1665766"/>
                  <a:pt x="100066" y="1643984"/>
                  <a:pt x="92310" y="1615777"/>
                </a:cubicBezTo>
                <a:cubicBezTo>
                  <a:pt x="85095" y="1591298"/>
                  <a:pt x="95565" y="1544014"/>
                  <a:pt x="88820" y="1525631"/>
                </a:cubicBezTo>
                <a:cubicBezTo>
                  <a:pt x="86648" y="1502667"/>
                  <a:pt x="80587" y="1509646"/>
                  <a:pt x="79273" y="1477995"/>
                </a:cubicBezTo>
                <a:cubicBezTo>
                  <a:pt x="86452" y="1404274"/>
                  <a:pt x="73767" y="1358704"/>
                  <a:pt x="73810" y="1307086"/>
                </a:cubicBezTo>
                <a:cubicBezTo>
                  <a:pt x="83255" y="1258551"/>
                  <a:pt x="70305" y="1217137"/>
                  <a:pt x="79531" y="1168288"/>
                </a:cubicBezTo>
                <a:cubicBezTo>
                  <a:pt x="66060" y="901651"/>
                  <a:pt x="-7309" y="869148"/>
                  <a:pt x="594" y="716778"/>
                </a:cubicBezTo>
                <a:cubicBezTo>
                  <a:pt x="-409" y="685981"/>
                  <a:pt x="3660" y="688160"/>
                  <a:pt x="2657" y="657363"/>
                </a:cubicBezTo>
                <a:cubicBezTo>
                  <a:pt x="-9779" y="622139"/>
                  <a:pt x="29293" y="566671"/>
                  <a:pt x="24904" y="393828"/>
                </a:cubicBezTo>
                <a:cubicBezTo>
                  <a:pt x="11203" y="358429"/>
                  <a:pt x="29804" y="247710"/>
                  <a:pt x="39728" y="236673"/>
                </a:cubicBezTo>
                <a:cubicBezTo>
                  <a:pt x="43247" y="190527"/>
                  <a:pt x="41195" y="179672"/>
                  <a:pt x="38796" y="144983"/>
                </a:cubicBezTo>
                <a:cubicBezTo>
                  <a:pt x="25998" y="119338"/>
                  <a:pt x="30356" y="69086"/>
                  <a:pt x="29331" y="33857"/>
                </a:cubicBezTo>
                <a:lnTo>
                  <a:pt x="11361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CC37536-3D0C-46D4-B90B-0C85D512E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3594"/>
            <a:ext cx="8045508" cy="5888606"/>
          </a:xfrm>
          <a:custGeom>
            <a:avLst/>
            <a:gdLst>
              <a:gd name="connsiteX0" fmla="*/ 7872094 w 8045508"/>
              <a:gd name="connsiteY0" fmla="*/ 0 h 5888606"/>
              <a:gd name="connsiteX1" fmla="*/ 8045508 w 8045508"/>
              <a:gd name="connsiteY1" fmla="*/ 5641285 h 5888606"/>
              <a:gd name="connsiteX2" fmla="*/ 0 w 8045508"/>
              <a:gd name="connsiteY2" fmla="*/ 5888606 h 5888606"/>
              <a:gd name="connsiteX3" fmla="*/ 0 w 8045508"/>
              <a:gd name="connsiteY3" fmla="*/ 241990 h 588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5508" h="5888606">
                <a:moveTo>
                  <a:pt x="7872094" y="0"/>
                </a:moveTo>
                <a:lnTo>
                  <a:pt x="8045508" y="5641285"/>
                </a:lnTo>
                <a:lnTo>
                  <a:pt x="0" y="5888606"/>
                </a:lnTo>
                <a:lnTo>
                  <a:pt x="0" y="24199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635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E70FFB-E715-4F0B-87FB-8D8172F3F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62643">
            <a:off x="-184877" y="413301"/>
            <a:ext cx="8129899" cy="5642668"/>
          </a:xfrm>
          <a:custGeom>
            <a:avLst/>
            <a:gdLst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886428 w 8131698"/>
              <a:gd name="connsiteY8" fmla="*/ 5592602 h 5618388"/>
              <a:gd name="connsiteX9" fmla="*/ 6754639 w 8131698"/>
              <a:gd name="connsiteY9" fmla="*/ 5588895 h 5618388"/>
              <a:gd name="connsiteX10" fmla="*/ 6737264 w 8131698"/>
              <a:gd name="connsiteY10" fmla="*/ 5586308 h 5618388"/>
              <a:gd name="connsiteX11" fmla="*/ 6690997 w 8131698"/>
              <a:gd name="connsiteY11" fmla="*/ 5586308 h 5618388"/>
              <a:gd name="connsiteX12" fmla="*/ 6690600 w 8131698"/>
              <a:gd name="connsiteY12" fmla="*/ 5586328 h 5618388"/>
              <a:gd name="connsiteX13" fmla="*/ 6676724 w 8131698"/>
              <a:gd name="connsiteY13" fmla="*/ 5590147 h 5618388"/>
              <a:gd name="connsiteX14" fmla="*/ 6648599 w 8131698"/>
              <a:gd name="connsiteY14" fmla="*/ 5596072 h 5618388"/>
              <a:gd name="connsiteX15" fmla="*/ 6460542 w 8131698"/>
              <a:gd name="connsiteY15" fmla="*/ 5600767 h 5618388"/>
              <a:gd name="connsiteX16" fmla="*/ 6396575 w 8131698"/>
              <a:gd name="connsiteY16" fmla="*/ 5595183 h 5618388"/>
              <a:gd name="connsiteX17" fmla="*/ 6320434 w 8131698"/>
              <a:gd name="connsiteY17" fmla="*/ 5588696 h 5618388"/>
              <a:gd name="connsiteX18" fmla="*/ 6301347 w 8131698"/>
              <a:gd name="connsiteY18" fmla="*/ 5586308 h 5618388"/>
              <a:gd name="connsiteX19" fmla="*/ 5274476 w 8131698"/>
              <a:gd name="connsiteY19" fmla="*/ 5586308 h 5618388"/>
              <a:gd name="connsiteX20" fmla="*/ 5274476 w 8131698"/>
              <a:gd name="connsiteY20" fmla="*/ 5560587 h 5618388"/>
              <a:gd name="connsiteX21" fmla="*/ 5199102 w 8131698"/>
              <a:gd name="connsiteY21" fmla="*/ 5557824 h 5618388"/>
              <a:gd name="connsiteX22" fmla="*/ 54573 w 8131698"/>
              <a:gd name="connsiteY22" fmla="*/ 5366007 h 5618388"/>
              <a:gd name="connsiteX23" fmla="*/ 0 w 8131698"/>
              <a:gd name="connsiteY23" fmla="*/ 5362432 h 5618388"/>
              <a:gd name="connsiteX24" fmla="*/ 370836 w 8131698"/>
              <a:gd name="connsiteY24" fmla="*/ 0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886428 w 8131698"/>
              <a:gd name="connsiteY8" fmla="*/ 5592602 h 5618388"/>
              <a:gd name="connsiteX9" fmla="*/ 6754639 w 8131698"/>
              <a:gd name="connsiteY9" fmla="*/ 5588895 h 5618388"/>
              <a:gd name="connsiteX10" fmla="*/ 6737264 w 8131698"/>
              <a:gd name="connsiteY10" fmla="*/ 5586308 h 5618388"/>
              <a:gd name="connsiteX11" fmla="*/ 6690997 w 8131698"/>
              <a:gd name="connsiteY11" fmla="*/ 5586308 h 5618388"/>
              <a:gd name="connsiteX12" fmla="*/ 6690600 w 8131698"/>
              <a:gd name="connsiteY12" fmla="*/ 5586328 h 5618388"/>
              <a:gd name="connsiteX13" fmla="*/ 6676724 w 8131698"/>
              <a:gd name="connsiteY13" fmla="*/ 5590147 h 5618388"/>
              <a:gd name="connsiteX14" fmla="*/ 6648599 w 8131698"/>
              <a:gd name="connsiteY14" fmla="*/ 5596072 h 5618388"/>
              <a:gd name="connsiteX15" fmla="*/ 6460542 w 8131698"/>
              <a:gd name="connsiteY15" fmla="*/ 5600767 h 5618388"/>
              <a:gd name="connsiteX16" fmla="*/ 6396575 w 8131698"/>
              <a:gd name="connsiteY16" fmla="*/ 5595183 h 5618388"/>
              <a:gd name="connsiteX17" fmla="*/ 6320434 w 8131698"/>
              <a:gd name="connsiteY17" fmla="*/ 5588696 h 5618388"/>
              <a:gd name="connsiteX18" fmla="*/ 6301347 w 8131698"/>
              <a:gd name="connsiteY18" fmla="*/ 5586308 h 5618388"/>
              <a:gd name="connsiteX19" fmla="*/ 5274476 w 8131698"/>
              <a:gd name="connsiteY19" fmla="*/ 5560587 h 5618388"/>
              <a:gd name="connsiteX20" fmla="*/ 5199102 w 8131698"/>
              <a:gd name="connsiteY20" fmla="*/ 5557824 h 5618388"/>
              <a:gd name="connsiteX21" fmla="*/ 54573 w 8131698"/>
              <a:gd name="connsiteY21" fmla="*/ 5366007 h 5618388"/>
              <a:gd name="connsiteX22" fmla="*/ 0 w 8131698"/>
              <a:gd name="connsiteY22" fmla="*/ 5362432 h 5618388"/>
              <a:gd name="connsiteX23" fmla="*/ 370836 w 8131698"/>
              <a:gd name="connsiteY23" fmla="*/ 0 h 5618388"/>
              <a:gd name="connsiteX24" fmla="*/ 8131698 w 8131698"/>
              <a:gd name="connsiteY24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886428 w 8131698"/>
              <a:gd name="connsiteY8" fmla="*/ 5592602 h 5618388"/>
              <a:gd name="connsiteX9" fmla="*/ 6754639 w 8131698"/>
              <a:gd name="connsiteY9" fmla="*/ 5588895 h 5618388"/>
              <a:gd name="connsiteX10" fmla="*/ 6737264 w 8131698"/>
              <a:gd name="connsiteY10" fmla="*/ 5586308 h 5618388"/>
              <a:gd name="connsiteX11" fmla="*/ 6690997 w 8131698"/>
              <a:gd name="connsiteY11" fmla="*/ 5586308 h 5618388"/>
              <a:gd name="connsiteX12" fmla="*/ 6690600 w 8131698"/>
              <a:gd name="connsiteY12" fmla="*/ 5586328 h 5618388"/>
              <a:gd name="connsiteX13" fmla="*/ 6676724 w 8131698"/>
              <a:gd name="connsiteY13" fmla="*/ 5590147 h 5618388"/>
              <a:gd name="connsiteX14" fmla="*/ 6648599 w 8131698"/>
              <a:gd name="connsiteY14" fmla="*/ 5596072 h 5618388"/>
              <a:gd name="connsiteX15" fmla="*/ 6460542 w 8131698"/>
              <a:gd name="connsiteY15" fmla="*/ 5600767 h 5618388"/>
              <a:gd name="connsiteX16" fmla="*/ 6396575 w 8131698"/>
              <a:gd name="connsiteY16" fmla="*/ 5595183 h 5618388"/>
              <a:gd name="connsiteX17" fmla="*/ 6320434 w 8131698"/>
              <a:gd name="connsiteY17" fmla="*/ 5588696 h 5618388"/>
              <a:gd name="connsiteX18" fmla="*/ 6301347 w 8131698"/>
              <a:gd name="connsiteY18" fmla="*/ 5586308 h 5618388"/>
              <a:gd name="connsiteX19" fmla="*/ 5199102 w 8131698"/>
              <a:gd name="connsiteY19" fmla="*/ 5557824 h 5618388"/>
              <a:gd name="connsiteX20" fmla="*/ 54573 w 8131698"/>
              <a:gd name="connsiteY20" fmla="*/ 5366007 h 5618388"/>
              <a:gd name="connsiteX21" fmla="*/ 0 w 8131698"/>
              <a:gd name="connsiteY21" fmla="*/ 5362432 h 5618388"/>
              <a:gd name="connsiteX22" fmla="*/ 370836 w 8131698"/>
              <a:gd name="connsiteY22" fmla="*/ 0 h 5618388"/>
              <a:gd name="connsiteX23" fmla="*/ 8131698 w 8131698"/>
              <a:gd name="connsiteY23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886428 w 8131698"/>
              <a:gd name="connsiteY8" fmla="*/ 5592602 h 5618388"/>
              <a:gd name="connsiteX9" fmla="*/ 6754639 w 8131698"/>
              <a:gd name="connsiteY9" fmla="*/ 5588895 h 5618388"/>
              <a:gd name="connsiteX10" fmla="*/ 6737264 w 8131698"/>
              <a:gd name="connsiteY10" fmla="*/ 5586308 h 5618388"/>
              <a:gd name="connsiteX11" fmla="*/ 6690997 w 8131698"/>
              <a:gd name="connsiteY11" fmla="*/ 5586308 h 5618388"/>
              <a:gd name="connsiteX12" fmla="*/ 6690600 w 8131698"/>
              <a:gd name="connsiteY12" fmla="*/ 5586328 h 5618388"/>
              <a:gd name="connsiteX13" fmla="*/ 6676724 w 8131698"/>
              <a:gd name="connsiteY13" fmla="*/ 5590147 h 5618388"/>
              <a:gd name="connsiteX14" fmla="*/ 6648599 w 8131698"/>
              <a:gd name="connsiteY14" fmla="*/ 5596072 h 5618388"/>
              <a:gd name="connsiteX15" fmla="*/ 6460542 w 8131698"/>
              <a:gd name="connsiteY15" fmla="*/ 5600767 h 5618388"/>
              <a:gd name="connsiteX16" fmla="*/ 6396575 w 8131698"/>
              <a:gd name="connsiteY16" fmla="*/ 5595183 h 5618388"/>
              <a:gd name="connsiteX17" fmla="*/ 6320434 w 8131698"/>
              <a:gd name="connsiteY17" fmla="*/ 5588696 h 5618388"/>
              <a:gd name="connsiteX18" fmla="*/ 6301347 w 8131698"/>
              <a:gd name="connsiteY18" fmla="*/ 5586308 h 5618388"/>
              <a:gd name="connsiteX19" fmla="*/ 54573 w 8131698"/>
              <a:gd name="connsiteY19" fmla="*/ 5366007 h 5618388"/>
              <a:gd name="connsiteX20" fmla="*/ 0 w 8131698"/>
              <a:gd name="connsiteY20" fmla="*/ 5362432 h 5618388"/>
              <a:gd name="connsiteX21" fmla="*/ 370836 w 8131698"/>
              <a:gd name="connsiteY21" fmla="*/ 0 h 5618388"/>
              <a:gd name="connsiteX22" fmla="*/ 8131698 w 8131698"/>
              <a:gd name="connsiteY22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886428 w 8131698"/>
              <a:gd name="connsiteY8" fmla="*/ 5592602 h 5618388"/>
              <a:gd name="connsiteX9" fmla="*/ 6754639 w 8131698"/>
              <a:gd name="connsiteY9" fmla="*/ 5588895 h 5618388"/>
              <a:gd name="connsiteX10" fmla="*/ 6737264 w 8131698"/>
              <a:gd name="connsiteY10" fmla="*/ 5586308 h 5618388"/>
              <a:gd name="connsiteX11" fmla="*/ 6690997 w 8131698"/>
              <a:gd name="connsiteY11" fmla="*/ 5586308 h 5618388"/>
              <a:gd name="connsiteX12" fmla="*/ 6690600 w 8131698"/>
              <a:gd name="connsiteY12" fmla="*/ 5586328 h 5618388"/>
              <a:gd name="connsiteX13" fmla="*/ 6676724 w 8131698"/>
              <a:gd name="connsiteY13" fmla="*/ 5590147 h 5618388"/>
              <a:gd name="connsiteX14" fmla="*/ 6648599 w 8131698"/>
              <a:gd name="connsiteY14" fmla="*/ 5596072 h 5618388"/>
              <a:gd name="connsiteX15" fmla="*/ 6460542 w 8131698"/>
              <a:gd name="connsiteY15" fmla="*/ 5600767 h 5618388"/>
              <a:gd name="connsiteX16" fmla="*/ 6396575 w 8131698"/>
              <a:gd name="connsiteY16" fmla="*/ 5595183 h 5618388"/>
              <a:gd name="connsiteX17" fmla="*/ 6301347 w 8131698"/>
              <a:gd name="connsiteY17" fmla="*/ 5586308 h 5618388"/>
              <a:gd name="connsiteX18" fmla="*/ 54573 w 8131698"/>
              <a:gd name="connsiteY18" fmla="*/ 5366007 h 5618388"/>
              <a:gd name="connsiteX19" fmla="*/ 0 w 8131698"/>
              <a:gd name="connsiteY19" fmla="*/ 5362432 h 5618388"/>
              <a:gd name="connsiteX20" fmla="*/ 370836 w 8131698"/>
              <a:gd name="connsiteY20" fmla="*/ 0 h 5618388"/>
              <a:gd name="connsiteX21" fmla="*/ 8131698 w 8131698"/>
              <a:gd name="connsiteY21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886428 w 8131698"/>
              <a:gd name="connsiteY8" fmla="*/ 5592602 h 5618388"/>
              <a:gd name="connsiteX9" fmla="*/ 6754639 w 8131698"/>
              <a:gd name="connsiteY9" fmla="*/ 5588895 h 5618388"/>
              <a:gd name="connsiteX10" fmla="*/ 6737264 w 8131698"/>
              <a:gd name="connsiteY10" fmla="*/ 5586308 h 5618388"/>
              <a:gd name="connsiteX11" fmla="*/ 6690997 w 8131698"/>
              <a:gd name="connsiteY11" fmla="*/ 5586308 h 5618388"/>
              <a:gd name="connsiteX12" fmla="*/ 6690600 w 8131698"/>
              <a:gd name="connsiteY12" fmla="*/ 5586328 h 5618388"/>
              <a:gd name="connsiteX13" fmla="*/ 6676724 w 8131698"/>
              <a:gd name="connsiteY13" fmla="*/ 5590147 h 5618388"/>
              <a:gd name="connsiteX14" fmla="*/ 6648599 w 8131698"/>
              <a:gd name="connsiteY14" fmla="*/ 5596072 h 5618388"/>
              <a:gd name="connsiteX15" fmla="*/ 6460542 w 8131698"/>
              <a:gd name="connsiteY15" fmla="*/ 5600767 h 5618388"/>
              <a:gd name="connsiteX16" fmla="*/ 6301347 w 8131698"/>
              <a:gd name="connsiteY16" fmla="*/ 5586308 h 5618388"/>
              <a:gd name="connsiteX17" fmla="*/ 54573 w 8131698"/>
              <a:gd name="connsiteY17" fmla="*/ 5366007 h 5618388"/>
              <a:gd name="connsiteX18" fmla="*/ 0 w 8131698"/>
              <a:gd name="connsiteY18" fmla="*/ 5362432 h 5618388"/>
              <a:gd name="connsiteX19" fmla="*/ 370836 w 8131698"/>
              <a:gd name="connsiteY19" fmla="*/ 0 h 5618388"/>
              <a:gd name="connsiteX20" fmla="*/ 8131698 w 8131698"/>
              <a:gd name="connsiteY20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886428 w 8131698"/>
              <a:gd name="connsiteY8" fmla="*/ 5592602 h 5618388"/>
              <a:gd name="connsiteX9" fmla="*/ 6754639 w 8131698"/>
              <a:gd name="connsiteY9" fmla="*/ 5588895 h 5618388"/>
              <a:gd name="connsiteX10" fmla="*/ 6737264 w 8131698"/>
              <a:gd name="connsiteY10" fmla="*/ 5586308 h 5618388"/>
              <a:gd name="connsiteX11" fmla="*/ 6690997 w 8131698"/>
              <a:gd name="connsiteY11" fmla="*/ 5586308 h 5618388"/>
              <a:gd name="connsiteX12" fmla="*/ 6690600 w 8131698"/>
              <a:gd name="connsiteY12" fmla="*/ 5586328 h 5618388"/>
              <a:gd name="connsiteX13" fmla="*/ 6676724 w 8131698"/>
              <a:gd name="connsiteY13" fmla="*/ 5590147 h 5618388"/>
              <a:gd name="connsiteX14" fmla="*/ 6648599 w 8131698"/>
              <a:gd name="connsiteY14" fmla="*/ 5596072 h 5618388"/>
              <a:gd name="connsiteX15" fmla="*/ 6301347 w 8131698"/>
              <a:gd name="connsiteY15" fmla="*/ 5586308 h 5618388"/>
              <a:gd name="connsiteX16" fmla="*/ 54573 w 8131698"/>
              <a:gd name="connsiteY16" fmla="*/ 5366007 h 5618388"/>
              <a:gd name="connsiteX17" fmla="*/ 0 w 8131698"/>
              <a:gd name="connsiteY17" fmla="*/ 5362432 h 5618388"/>
              <a:gd name="connsiteX18" fmla="*/ 370836 w 8131698"/>
              <a:gd name="connsiteY18" fmla="*/ 0 h 5618388"/>
              <a:gd name="connsiteX19" fmla="*/ 8131698 w 8131698"/>
              <a:gd name="connsiteY19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886428 w 8131698"/>
              <a:gd name="connsiteY8" fmla="*/ 5592602 h 5618388"/>
              <a:gd name="connsiteX9" fmla="*/ 6754639 w 8131698"/>
              <a:gd name="connsiteY9" fmla="*/ 5588895 h 5618388"/>
              <a:gd name="connsiteX10" fmla="*/ 6737264 w 8131698"/>
              <a:gd name="connsiteY10" fmla="*/ 5586308 h 5618388"/>
              <a:gd name="connsiteX11" fmla="*/ 6690997 w 8131698"/>
              <a:gd name="connsiteY11" fmla="*/ 5586308 h 5618388"/>
              <a:gd name="connsiteX12" fmla="*/ 6690600 w 8131698"/>
              <a:gd name="connsiteY12" fmla="*/ 5586328 h 5618388"/>
              <a:gd name="connsiteX13" fmla="*/ 6676724 w 8131698"/>
              <a:gd name="connsiteY13" fmla="*/ 5590147 h 5618388"/>
              <a:gd name="connsiteX14" fmla="*/ 6301347 w 8131698"/>
              <a:gd name="connsiteY14" fmla="*/ 5586308 h 5618388"/>
              <a:gd name="connsiteX15" fmla="*/ 54573 w 8131698"/>
              <a:gd name="connsiteY15" fmla="*/ 5366007 h 5618388"/>
              <a:gd name="connsiteX16" fmla="*/ 0 w 8131698"/>
              <a:gd name="connsiteY16" fmla="*/ 5362432 h 5618388"/>
              <a:gd name="connsiteX17" fmla="*/ 370836 w 8131698"/>
              <a:gd name="connsiteY17" fmla="*/ 0 h 5618388"/>
              <a:gd name="connsiteX18" fmla="*/ 8131698 w 8131698"/>
              <a:gd name="connsiteY18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754639 w 8131698"/>
              <a:gd name="connsiteY8" fmla="*/ 5588895 h 5618388"/>
              <a:gd name="connsiteX9" fmla="*/ 6737264 w 8131698"/>
              <a:gd name="connsiteY9" fmla="*/ 5586308 h 5618388"/>
              <a:gd name="connsiteX10" fmla="*/ 6690997 w 8131698"/>
              <a:gd name="connsiteY10" fmla="*/ 5586308 h 5618388"/>
              <a:gd name="connsiteX11" fmla="*/ 6690600 w 8131698"/>
              <a:gd name="connsiteY11" fmla="*/ 5586328 h 5618388"/>
              <a:gd name="connsiteX12" fmla="*/ 6676724 w 8131698"/>
              <a:gd name="connsiteY12" fmla="*/ 5590147 h 5618388"/>
              <a:gd name="connsiteX13" fmla="*/ 6301347 w 8131698"/>
              <a:gd name="connsiteY13" fmla="*/ 5586308 h 5618388"/>
              <a:gd name="connsiteX14" fmla="*/ 54573 w 8131698"/>
              <a:gd name="connsiteY14" fmla="*/ 5366007 h 5618388"/>
              <a:gd name="connsiteX15" fmla="*/ 0 w 8131698"/>
              <a:gd name="connsiteY15" fmla="*/ 5362432 h 5618388"/>
              <a:gd name="connsiteX16" fmla="*/ 370836 w 8131698"/>
              <a:gd name="connsiteY16" fmla="*/ 0 h 5618388"/>
              <a:gd name="connsiteX17" fmla="*/ 8131698 w 8131698"/>
              <a:gd name="connsiteY17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754639 w 8131698"/>
              <a:gd name="connsiteY8" fmla="*/ 5588895 h 5618388"/>
              <a:gd name="connsiteX9" fmla="*/ 6690997 w 8131698"/>
              <a:gd name="connsiteY9" fmla="*/ 5586308 h 5618388"/>
              <a:gd name="connsiteX10" fmla="*/ 6690600 w 8131698"/>
              <a:gd name="connsiteY10" fmla="*/ 5586328 h 5618388"/>
              <a:gd name="connsiteX11" fmla="*/ 6676724 w 8131698"/>
              <a:gd name="connsiteY11" fmla="*/ 5590147 h 5618388"/>
              <a:gd name="connsiteX12" fmla="*/ 6301347 w 8131698"/>
              <a:gd name="connsiteY12" fmla="*/ 5586308 h 5618388"/>
              <a:gd name="connsiteX13" fmla="*/ 54573 w 8131698"/>
              <a:gd name="connsiteY13" fmla="*/ 5366007 h 5618388"/>
              <a:gd name="connsiteX14" fmla="*/ 0 w 8131698"/>
              <a:gd name="connsiteY14" fmla="*/ 5362432 h 5618388"/>
              <a:gd name="connsiteX15" fmla="*/ 370836 w 8131698"/>
              <a:gd name="connsiteY15" fmla="*/ 0 h 5618388"/>
              <a:gd name="connsiteX16" fmla="*/ 8131698 w 8131698"/>
              <a:gd name="connsiteY16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690997 w 8131698"/>
              <a:gd name="connsiteY8" fmla="*/ 5586308 h 5618388"/>
              <a:gd name="connsiteX9" fmla="*/ 6690600 w 8131698"/>
              <a:gd name="connsiteY9" fmla="*/ 5586328 h 5618388"/>
              <a:gd name="connsiteX10" fmla="*/ 6676724 w 8131698"/>
              <a:gd name="connsiteY10" fmla="*/ 5590147 h 5618388"/>
              <a:gd name="connsiteX11" fmla="*/ 6301347 w 8131698"/>
              <a:gd name="connsiteY11" fmla="*/ 5586308 h 5618388"/>
              <a:gd name="connsiteX12" fmla="*/ 54573 w 8131698"/>
              <a:gd name="connsiteY12" fmla="*/ 5366007 h 5618388"/>
              <a:gd name="connsiteX13" fmla="*/ 0 w 8131698"/>
              <a:gd name="connsiteY13" fmla="*/ 5362432 h 5618388"/>
              <a:gd name="connsiteX14" fmla="*/ 370836 w 8131698"/>
              <a:gd name="connsiteY14" fmla="*/ 0 h 5618388"/>
              <a:gd name="connsiteX15" fmla="*/ 8131698 w 8131698"/>
              <a:gd name="connsiteY15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690997 w 8131698"/>
              <a:gd name="connsiteY8" fmla="*/ 5586308 h 5618388"/>
              <a:gd name="connsiteX9" fmla="*/ 6690600 w 8131698"/>
              <a:gd name="connsiteY9" fmla="*/ 5586328 h 5618388"/>
              <a:gd name="connsiteX10" fmla="*/ 6301347 w 8131698"/>
              <a:gd name="connsiteY10" fmla="*/ 5586308 h 5618388"/>
              <a:gd name="connsiteX11" fmla="*/ 54573 w 8131698"/>
              <a:gd name="connsiteY11" fmla="*/ 5366007 h 5618388"/>
              <a:gd name="connsiteX12" fmla="*/ 0 w 8131698"/>
              <a:gd name="connsiteY12" fmla="*/ 5362432 h 5618388"/>
              <a:gd name="connsiteX13" fmla="*/ 370836 w 8131698"/>
              <a:gd name="connsiteY13" fmla="*/ 0 h 5618388"/>
              <a:gd name="connsiteX14" fmla="*/ 8131698 w 8131698"/>
              <a:gd name="connsiteY14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690997 w 8131698"/>
              <a:gd name="connsiteY8" fmla="*/ 5586308 h 5618388"/>
              <a:gd name="connsiteX9" fmla="*/ 6301347 w 8131698"/>
              <a:gd name="connsiteY9" fmla="*/ 5586308 h 5618388"/>
              <a:gd name="connsiteX10" fmla="*/ 54573 w 8131698"/>
              <a:gd name="connsiteY10" fmla="*/ 5366007 h 5618388"/>
              <a:gd name="connsiteX11" fmla="*/ 0 w 8131698"/>
              <a:gd name="connsiteY11" fmla="*/ 5362432 h 5618388"/>
              <a:gd name="connsiteX12" fmla="*/ 370836 w 8131698"/>
              <a:gd name="connsiteY12" fmla="*/ 0 h 5618388"/>
              <a:gd name="connsiteX13" fmla="*/ 8131698 w 8131698"/>
              <a:gd name="connsiteY13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690997 w 8131698"/>
              <a:gd name="connsiteY8" fmla="*/ 5586308 h 5618388"/>
              <a:gd name="connsiteX9" fmla="*/ 54573 w 8131698"/>
              <a:gd name="connsiteY9" fmla="*/ 5366007 h 5618388"/>
              <a:gd name="connsiteX10" fmla="*/ 0 w 8131698"/>
              <a:gd name="connsiteY10" fmla="*/ 5362432 h 5618388"/>
              <a:gd name="connsiteX11" fmla="*/ 370836 w 8131698"/>
              <a:gd name="connsiteY11" fmla="*/ 0 h 5618388"/>
              <a:gd name="connsiteX12" fmla="*/ 8131698 w 8131698"/>
              <a:gd name="connsiteY12" fmla="*/ 258027 h 5618388"/>
              <a:gd name="connsiteX0" fmla="*/ 8131698 w 8131698"/>
              <a:gd name="connsiteY0" fmla="*/ 258027 h 5618388"/>
              <a:gd name="connsiteX1" fmla="*/ 7969897 w 8131698"/>
              <a:gd name="connsiteY1" fmla="*/ 4064141 h 5618388"/>
              <a:gd name="connsiteX2" fmla="*/ 7895858 w 8131698"/>
              <a:gd name="connsiteY2" fmla="*/ 5580768 h 5618388"/>
              <a:gd name="connsiteX3" fmla="*/ 7883876 w 8131698"/>
              <a:gd name="connsiteY3" fmla="*/ 5618388 h 5618388"/>
              <a:gd name="connsiteX4" fmla="*/ 7818250 w 8131698"/>
              <a:gd name="connsiteY4" fmla="*/ 5614152 h 5618388"/>
              <a:gd name="connsiteX5" fmla="*/ 7005703 w 8131698"/>
              <a:gd name="connsiteY5" fmla="*/ 5586308 h 5618388"/>
              <a:gd name="connsiteX6" fmla="*/ 6934800 w 8131698"/>
              <a:gd name="connsiteY6" fmla="*/ 5586308 h 5618388"/>
              <a:gd name="connsiteX7" fmla="*/ 6934693 w 8131698"/>
              <a:gd name="connsiteY7" fmla="*/ 5586553 h 5618388"/>
              <a:gd name="connsiteX8" fmla="*/ 6690997 w 8131698"/>
              <a:gd name="connsiteY8" fmla="*/ 5586308 h 5618388"/>
              <a:gd name="connsiteX9" fmla="*/ 0 w 8131698"/>
              <a:gd name="connsiteY9" fmla="*/ 5362432 h 5618388"/>
              <a:gd name="connsiteX10" fmla="*/ 370836 w 8131698"/>
              <a:gd name="connsiteY10" fmla="*/ 0 h 5618388"/>
              <a:gd name="connsiteX11" fmla="*/ 8131698 w 8131698"/>
              <a:gd name="connsiteY11" fmla="*/ 258027 h 5618388"/>
              <a:gd name="connsiteX0" fmla="*/ 8129899 w 8129899"/>
              <a:gd name="connsiteY0" fmla="*/ 258027 h 5618388"/>
              <a:gd name="connsiteX1" fmla="*/ 7968098 w 8129899"/>
              <a:gd name="connsiteY1" fmla="*/ 4064141 h 5618388"/>
              <a:gd name="connsiteX2" fmla="*/ 7894059 w 8129899"/>
              <a:gd name="connsiteY2" fmla="*/ 5580768 h 5618388"/>
              <a:gd name="connsiteX3" fmla="*/ 7882077 w 8129899"/>
              <a:gd name="connsiteY3" fmla="*/ 5618388 h 5618388"/>
              <a:gd name="connsiteX4" fmla="*/ 7816451 w 8129899"/>
              <a:gd name="connsiteY4" fmla="*/ 5614152 h 5618388"/>
              <a:gd name="connsiteX5" fmla="*/ 7003904 w 8129899"/>
              <a:gd name="connsiteY5" fmla="*/ 5586308 h 5618388"/>
              <a:gd name="connsiteX6" fmla="*/ 6933001 w 8129899"/>
              <a:gd name="connsiteY6" fmla="*/ 5586308 h 5618388"/>
              <a:gd name="connsiteX7" fmla="*/ 6932894 w 8129899"/>
              <a:gd name="connsiteY7" fmla="*/ 5586553 h 5618388"/>
              <a:gd name="connsiteX8" fmla="*/ 6689198 w 8129899"/>
              <a:gd name="connsiteY8" fmla="*/ 5586308 h 5618388"/>
              <a:gd name="connsiteX9" fmla="*/ 0 w 8129899"/>
              <a:gd name="connsiteY9" fmla="*/ 5336421 h 5618388"/>
              <a:gd name="connsiteX10" fmla="*/ 369037 w 8129899"/>
              <a:gd name="connsiteY10" fmla="*/ 0 h 5618388"/>
              <a:gd name="connsiteX11" fmla="*/ 8129899 w 8129899"/>
              <a:gd name="connsiteY11" fmla="*/ 258027 h 5618388"/>
              <a:gd name="connsiteX0" fmla="*/ 8129899 w 8129899"/>
              <a:gd name="connsiteY0" fmla="*/ 282307 h 5642668"/>
              <a:gd name="connsiteX1" fmla="*/ 7968098 w 8129899"/>
              <a:gd name="connsiteY1" fmla="*/ 4088421 h 5642668"/>
              <a:gd name="connsiteX2" fmla="*/ 7894059 w 8129899"/>
              <a:gd name="connsiteY2" fmla="*/ 5605048 h 5642668"/>
              <a:gd name="connsiteX3" fmla="*/ 7882077 w 8129899"/>
              <a:gd name="connsiteY3" fmla="*/ 5642668 h 5642668"/>
              <a:gd name="connsiteX4" fmla="*/ 7816451 w 8129899"/>
              <a:gd name="connsiteY4" fmla="*/ 5638432 h 5642668"/>
              <a:gd name="connsiteX5" fmla="*/ 7003904 w 8129899"/>
              <a:gd name="connsiteY5" fmla="*/ 5610588 h 5642668"/>
              <a:gd name="connsiteX6" fmla="*/ 6933001 w 8129899"/>
              <a:gd name="connsiteY6" fmla="*/ 5610588 h 5642668"/>
              <a:gd name="connsiteX7" fmla="*/ 6932894 w 8129899"/>
              <a:gd name="connsiteY7" fmla="*/ 5610833 h 5642668"/>
              <a:gd name="connsiteX8" fmla="*/ 6689198 w 8129899"/>
              <a:gd name="connsiteY8" fmla="*/ 5610588 h 5642668"/>
              <a:gd name="connsiteX9" fmla="*/ 0 w 8129899"/>
              <a:gd name="connsiteY9" fmla="*/ 5360701 h 5642668"/>
              <a:gd name="connsiteX10" fmla="*/ 370716 w 8129899"/>
              <a:gd name="connsiteY10" fmla="*/ 0 h 5642668"/>
              <a:gd name="connsiteX11" fmla="*/ 8129899 w 8129899"/>
              <a:gd name="connsiteY11" fmla="*/ 282307 h 564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29899" h="5642668">
                <a:moveTo>
                  <a:pt x="8129899" y="282307"/>
                </a:moveTo>
                <a:cubicBezTo>
                  <a:pt x="8095447" y="692312"/>
                  <a:pt x="8004356" y="3282852"/>
                  <a:pt x="7968098" y="4088421"/>
                </a:cubicBezTo>
                <a:lnTo>
                  <a:pt x="7894059" y="5605048"/>
                </a:lnTo>
                <a:lnTo>
                  <a:pt x="7882077" y="5642668"/>
                </a:lnTo>
                <a:cubicBezTo>
                  <a:pt x="7867919" y="5642175"/>
                  <a:pt x="7830611" y="5638926"/>
                  <a:pt x="7816451" y="5638432"/>
                </a:cubicBezTo>
                <a:lnTo>
                  <a:pt x="7003904" y="5610588"/>
                </a:lnTo>
                <a:lnTo>
                  <a:pt x="6933001" y="5610588"/>
                </a:lnTo>
                <a:cubicBezTo>
                  <a:pt x="6932965" y="5610670"/>
                  <a:pt x="6932930" y="5610751"/>
                  <a:pt x="6932894" y="5610833"/>
                </a:cubicBezTo>
                <a:lnTo>
                  <a:pt x="6689198" y="5610588"/>
                </a:lnTo>
                <a:lnTo>
                  <a:pt x="0" y="5360701"/>
                </a:lnTo>
                <a:lnTo>
                  <a:pt x="370716" y="0"/>
                </a:lnTo>
                <a:lnTo>
                  <a:pt x="8129899" y="2823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1" descr="Ein Bild, das Person, Im Haus, Boden enthält.&#10;&#10;Automatisch generierte Beschreibung">
            <a:extLst>
              <a:ext uri="{FF2B5EF4-FFF2-40B4-BE49-F238E27FC236}">
                <a16:creationId xmlns:a16="http://schemas.microsoft.com/office/drawing/2014/main" id="{88732D6E-E2FB-4C4C-EE2E-FC6EEA417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80000">
            <a:off x="298437" y="788228"/>
            <a:ext cx="7353639" cy="4926937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669703-800E-4A2C-E55A-592454599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753" y="1943100"/>
            <a:ext cx="4646147" cy="29071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/>
              <a:t>Beschreibt und kommentiert das Bild zu zweit.</a:t>
            </a:r>
          </a:p>
        </p:txBody>
      </p:sp>
    </p:spTree>
    <p:extLst>
      <p:ext uri="{BB962C8B-B14F-4D97-AF65-F5344CB8AC3E}">
        <p14:creationId xmlns:p14="http://schemas.microsoft.com/office/powerpoint/2010/main" val="129234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F955142-ED30-45FF-AC79-EA514B9BD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D44D9DE-6A7C-4B79-9784-D35FBEB1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401295"/>
          </a:xfrm>
          <a:custGeom>
            <a:avLst/>
            <a:gdLst>
              <a:gd name="connsiteX0" fmla="*/ 0 w 12192000"/>
              <a:gd name="connsiteY0" fmla="*/ 0 h 2669557"/>
              <a:gd name="connsiteX1" fmla="*/ 12192000 w 12192000"/>
              <a:gd name="connsiteY1" fmla="*/ 0 h 2669557"/>
              <a:gd name="connsiteX2" fmla="*/ 12192000 w 12192000"/>
              <a:gd name="connsiteY2" fmla="*/ 2262228 h 2669557"/>
              <a:gd name="connsiteX3" fmla="*/ 12187428 w 12192000"/>
              <a:gd name="connsiteY3" fmla="*/ 2262896 h 2669557"/>
              <a:gd name="connsiteX4" fmla="*/ 12154355 w 12192000"/>
              <a:gd name="connsiteY4" fmla="*/ 2267516 h 2669557"/>
              <a:gd name="connsiteX5" fmla="*/ 12114359 w 12192000"/>
              <a:gd name="connsiteY5" fmla="*/ 2279772 h 2669557"/>
              <a:gd name="connsiteX6" fmla="*/ 11918614 w 12192000"/>
              <a:gd name="connsiteY6" fmla="*/ 2296618 h 2669557"/>
              <a:gd name="connsiteX7" fmla="*/ 11815487 w 12192000"/>
              <a:gd name="connsiteY7" fmla="*/ 2308905 h 2669557"/>
              <a:gd name="connsiteX8" fmla="*/ 11778165 w 12192000"/>
              <a:gd name="connsiteY8" fmla="*/ 2311873 h 2669557"/>
              <a:gd name="connsiteX9" fmla="*/ 11671329 w 12192000"/>
              <a:gd name="connsiteY9" fmla="*/ 2337810 h 2669557"/>
              <a:gd name="connsiteX10" fmla="*/ 11594775 w 12192000"/>
              <a:gd name="connsiteY10" fmla="*/ 2337831 h 2669557"/>
              <a:gd name="connsiteX11" fmla="*/ 11379086 w 12192000"/>
              <a:gd name="connsiteY11" fmla="*/ 2369019 h 2669557"/>
              <a:gd name="connsiteX12" fmla="*/ 11221749 w 12192000"/>
              <a:gd name="connsiteY12" fmla="*/ 2380739 h 2669557"/>
              <a:gd name="connsiteX13" fmla="*/ 10996653 w 12192000"/>
              <a:gd name="connsiteY13" fmla="*/ 2371440 h 2669557"/>
              <a:gd name="connsiteX14" fmla="*/ 10912235 w 12192000"/>
              <a:gd name="connsiteY14" fmla="*/ 2389968 h 2669557"/>
              <a:gd name="connsiteX15" fmla="*/ 10835633 w 12192000"/>
              <a:gd name="connsiteY15" fmla="*/ 2395810 h 2669557"/>
              <a:gd name="connsiteX16" fmla="*/ 10821038 w 12192000"/>
              <a:gd name="connsiteY16" fmla="*/ 2398367 h 2669557"/>
              <a:gd name="connsiteX17" fmla="*/ 10757451 w 12192000"/>
              <a:gd name="connsiteY17" fmla="*/ 2395202 h 2669557"/>
              <a:gd name="connsiteX18" fmla="*/ 10554052 w 12192000"/>
              <a:gd name="connsiteY18" fmla="*/ 2328825 h 2669557"/>
              <a:gd name="connsiteX19" fmla="*/ 10432944 w 12192000"/>
              <a:gd name="connsiteY19" fmla="*/ 2278457 h 2669557"/>
              <a:gd name="connsiteX20" fmla="*/ 10314272 w 12192000"/>
              <a:gd name="connsiteY20" fmla="*/ 2252083 h 2669557"/>
              <a:gd name="connsiteX21" fmla="*/ 10149756 w 12192000"/>
              <a:gd name="connsiteY21" fmla="*/ 2203372 h 2669557"/>
              <a:gd name="connsiteX22" fmla="*/ 10133939 w 12192000"/>
              <a:gd name="connsiteY22" fmla="*/ 2195206 h 2669557"/>
              <a:gd name="connsiteX23" fmla="*/ 10027169 w 12192000"/>
              <a:gd name="connsiteY23" fmla="*/ 2154689 h 2669557"/>
              <a:gd name="connsiteX24" fmla="*/ 9904781 w 12192000"/>
              <a:gd name="connsiteY24" fmla="*/ 2142477 h 2669557"/>
              <a:gd name="connsiteX25" fmla="*/ 9818432 w 12192000"/>
              <a:gd name="connsiteY25" fmla="*/ 2147267 h 2669557"/>
              <a:gd name="connsiteX26" fmla="*/ 9715853 w 12192000"/>
              <a:gd name="connsiteY26" fmla="*/ 2142000 h 2669557"/>
              <a:gd name="connsiteX27" fmla="*/ 9478478 w 12192000"/>
              <a:gd name="connsiteY27" fmla="*/ 2133283 h 2669557"/>
              <a:gd name="connsiteX28" fmla="*/ 9473084 w 12192000"/>
              <a:gd name="connsiteY28" fmla="*/ 2134027 h 2669557"/>
              <a:gd name="connsiteX29" fmla="*/ 9348338 w 12192000"/>
              <a:gd name="connsiteY29" fmla="*/ 2135775 h 2669557"/>
              <a:gd name="connsiteX30" fmla="*/ 9317108 w 12192000"/>
              <a:gd name="connsiteY30" fmla="*/ 2139620 h 2669557"/>
              <a:gd name="connsiteX31" fmla="*/ 9316564 w 12192000"/>
              <a:gd name="connsiteY31" fmla="*/ 2140576 h 2669557"/>
              <a:gd name="connsiteX32" fmla="*/ 9249142 w 12192000"/>
              <a:gd name="connsiteY32" fmla="*/ 2123844 h 2669557"/>
              <a:gd name="connsiteX33" fmla="*/ 9196066 w 12192000"/>
              <a:gd name="connsiteY33" fmla="*/ 2108535 h 2669557"/>
              <a:gd name="connsiteX34" fmla="*/ 9182090 w 12192000"/>
              <a:gd name="connsiteY34" fmla="*/ 2098653 h 2669557"/>
              <a:gd name="connsiteX35" fmla="*/ 8911903 w 12192000"/>
              <a:gd name="connsiteY35" fmla="*/ 2057646 h 2669557"/>
              <a:gd name="connsiteX36" fmla="*/ 8786230 w 12192000"/>
              <a:gd name="connsiteY36" fmla="*/ 2041547 h 2669557"/>
              <a:gd name="connsiteX37" fmla="*/ 8624741 w 12192000"/>
              <a:gd name="connsiteY37" fmla="*/ 2029639 h 2669557"/>
              <a:gd name="connsiteX38" fmla="*/ 8433895 w 12192000"/>
              <a:gd name="connsiteY38" fmla="*/ 2006458 h 2669557"/>
              <a:gd name="connsiteX39" fmla="*/ 8379838 w 12192000"/>
              <a:gd name="connsiteY39" fmla="*/ 2010365 h 2669557"/>
              <a:gd name="connsiteX40" fmla="*/ 8260604 w 12192000"/>
              <a:gd name="connsiteY40" fmla="*/ 1992586 h 2669557"/>
              <a:gd name="connsiteX41" fmla="*/ 8189733 w 12192000"/>
              <a:gd name="connsiteY41" fmla="*/ 1985551 h 2669557"/>
              <a:gd name="connsiteX42" fmla="*/ 8163540 w 12192000"/>
              <a:gd name="connsiteY42" fmla="*/ 1988537 h 2669557"/>
              <a:gd name="connsiteX43" fmla="*/ 8126468 w 12192000"/>
              <a:gd name="connsiteY43" fmla="*/ 1988901 h 2669557"/>
              <a:gd name="connsiteX44" fmla="*/ 8000268 w 12192000"/>
              <a:gd name="connsiteY44" fmla="*/ 1990885 h 2669557"/>
              <a:gd name="connsiteX45" fmla="*/ 7959483 w 12192000"/>
              <a:gd name="connsiteY45" fmla="*/ 1985782 h 2669557"/>
              <a:gd name="connsiteX46" fmla="*/ 7953628 w 12192000"/>
              <a:gd name="connsiteY46" fmla="*/ 1984617 h 2669557"/>
              <a:gd name="connsiteX47" fmla="*/ 7901019 w 12192000"/>
              <a:gd name="connsiteY47" fmla="*/ 1971965 h 2669557"/>
              <a:gd name="connsiteX48" fmla="*/ 7812936 w 12192000"/>
              <a:gd name="connsiteY48" fmla="*/ 1947847 h 2669557"/>
              <a:gd name="connsiteX49" fmla="*/ 7732190 w 12192000"/>
              <a:gd name="connsiteY49" fmla="*/ 1927169 h 2669557"/>
              <a:gd name="connsiteX50" fmla="*/ 7678276 w 12192000"/>
              <a:gd name="connsiteY50" fmla="*/ 1920855 h 2669557"/>
              <a:gd name="connsiteX51" fmla="*/ 7655497 w 12192000"/>
              <a:gd name="connsiteY51" fmla="*/ 1913714 h 2669557"/>
              <a:gd name="connsiteX52" fmla="*/ 7551687 w 12192000"/>
              <a:gd name="connsiteY52" fmla="*/ 1912613 h 2669557"/>
              <a:gd name="connsiteX53" fmla="*/ 7500925 w 12192000"/>
              <a:gd name="connsiteY53" fmla="*/ 1930924 h 2669557"/>
              <a:gd name="connsiteX54" fmla="*/ 7380560 w 12192000"/>
              <a:gd name="connsiteY54" fmla="*/ 1934424 h 2669557"/>
              <a:gd name="connsiteX55" fmla="*/ 7309614 w 12192000"/>
              <a:gd name="connsiteY55" fmla="*/ 1939987 h 2669557"/>
              <a:gd name="connsiteX56" fmla="*/ 7284338 w 12192000"/>
              <a:gd name="connsiteY56" fmla="*/ 1947550 h 2669557"/>
              <a:gd name="connsiteX57" fmla="*/ 7247913 w 12192000"/>
              <a:gd name="connsiteY57" fmla="*/ 1954444 h 2669557"/>
              <a:gd name="connsiteX58" fmla="*/ 7184925 w 12192000"/>
              <a:gd name="connsiteY58" fmla="*/ 1970838 h 2669557"/>
              <a:gd name="connsiteX59" fmla="*/ 7149503 w 12192000"/>
              <a:gd name="connsiteY59" fmla="*/ 1975385 h 2669557"/>
              <a:gd name="connsiteX60" fmla="*/ 7149503 w 12192000"/>
              <a:gd name="connsiteY60" fmla="*/ 2669557 h 2669557"/>
              <a:gd name="connsiteX61" fmla="*/ 2509997 w 12192000"/>
              <a:gd name="connsiteY61" fmla="*/ 2669557 h 2669557"/>
              <a:gd name="connsiteX62" fmla="*/ 2509997 w 12192000"/>
              <a:gd name="connsiteY62" fmla="*/ 958822 h 2669557"/>
              <a:gd name="connsiteX63" fmla="*/ 2508995 w 12192000"/>
              <a:gd name="connsiteY63" fmla="*/ 958423 h 2669557"/>
              <a:gd name="connsiteX64" fmla="*/ 2424909 w 12192000"/>
              <a:gd name="connsiteY64" fmla="*/ 933150 h 2669557"/>
              <a:gd name="connsiteX65" fmla="*/ 2273752 w 12192000"/>
              <a:gd name="connsiteY65" fmla="*/ 875350 h 2669557"/>
              <a:gd name="connsiteX66" fmla="*/ 2248113 w 12192000"/>
              <a:gd name="connsiteY66" fmla="*/ 861965 h 2669557"/>
              <a:gd name="connsiteX67" fmla="*/ 2194956 w 12192000"/>
              <a:gd name="connsiteY67" fmla="*/ 836227 h 2669557"/>
              <a:gd name="connsiteX68" fmla="*/ 2024005 w 12192000"/>
              <a:gd name="connsiteY68" fmla="*/ 815554 h 2669557"/>
              <a:gd name="connsiteX69" fmla="*/ 1980800 w 12192000"/>
              <a:gd name="connsiteY69" fmla="*/ 822703 h 2669557"/>
              <a:gd name="connsiteX70" fmla="*/ 1733238 w 12192000"/>
              <a:gd name="connsiteY70" fmla="*/ 809719 h 2669557"/>
              <a:gd name="connsiteX71" fmla="*/ 1388954 w 12192000"/>
              <a:gd name="connsiteY71" fmla="*/ 830009 h 2669557"/>
              <a:gd name="connsiteX72" fmla="*/ 1133245 w 12192000"/>
              <a:gd name="connsiteY72" fmla="*/ 803521 h 2669557"/>
              <a:gd name="connsiteX73" fmla="*/ 1026791 w 12192000"/>
              <a:gd name="connsiteY73" fmla="*/ 802701 h 2669557"/>
              <a:gd name="connsiteX74" fmla="*/ 833545 w 12192000"/>
              <a:gd name="connsiteY74" fmla="*/ 801351 h 2669557"/>
              <a:gd name="connsiteX75" fmla="*/ 631576 w 12192000"/>
              <a:gd name="connsiteY75" fmla="*/ 801805 h 2669557"/>
              <a:gd name="connsiteX76" fmla="*/ 542046 w 12192000"/>
              <a:gd name="connsiteY76" fmla="*/ 803532 h 2669557"/>
              <a:gd name="connsiteX77" fmla="*/ 301314 w 12192000"/>
              <a:gd name="connsiteY77" fmla="*/ 785458 h 2669557"/>
              <a:gd name="connsiteX78" fmla="*/ 0 w 12192000"/>
              <a:gd name="connsiteY78" fmla="*/ 805324 h 2669557"/>
              <a:gd name="connsiteX0" fmla="*/ 0 w 12192000"/>
              <a:gd name="connsiteY0" fmla="*/ 0 h 2669557"/>
              <a:gd name="connsiteX1" fmla="*/ 12192000 w 12192000"/>
              <a:gd name="connsiteY1" fmla="*/ 0 h 2669557"/>
              <a:gd name="connsiteX2" fmla="*/ 12192000 w 12192000"/>
              <a:gd name="connsiteY2" fmla="*/ 2262228 h 2669557"/>
              <a:gd name="connsiteX3" fmla="*/ 12187428 w 12192000"/>
              <a:gd name="connsiteY3" fmla="*/ 2262896 h 2669557"/>
              <a:gd name="connsiteX4" fmla="*/ 12154355 w 12192000"/>
              <a:gd name="connsiteY4" fmla="*/ 2267516 h 2669557"/>
              <a:gd name="connsiteX5" fmla="*/ 12114359 w 12192000"/>
              <a:gd name="connsiteY5" fmla="*/ 2279772 h 2669557"/>
              <a:gd name="connsiteX6" fmla="*/ 11918614 w 12192000"/>
              <a:gd name="connsiteY6" fmla="*/ 2296618 h 2669557"/>
              <a:gd name="connsiteX7" fmla="*/ 11815487 w 12192000"/>
              <a:gd name="connsiteY7" fmla="*/ 2308905 h 2669557"/>
              <a:gd name="connsiteX8" fmla="*/ 11778165 w 12192000"/>
              <a:gd name="connsiteY8" fmla="*/ 2311873 h 2669557"/>
              <a:gd name="connsiteX9" fmla="*/ 11671329 w 12192000"/>
              <a:gd name="connsiteY9" fmla="*/ 2337810 h 2669557"/>
              <a:gd name="connsiteX10" fmla="*/ 11594775 w 12192000"/>
              <a:gd name="connsiteY10" fmla="*/ 2337831 h 2669557"/>
              <a:gd name="connsiteX11" fmla="*/ 11379086 w 12192000"/>
              <a:gd name="connsiteY11" fmla="*/ 2369019 h 2669557"/>
              <a:gd name="connsiteX12" fmla="*/ 11221749 w 12192000"/>
              <a:gd name="connsiteY12" fmla="*/ 2380739 h 2669557"/>
              <a:gd name="connsiteX13" fmla="*/ 10996653 w 12192000"/>
              <a:gd name="connsiteY13" fmla="*/ 2371440 h 2669557"/>
              <a:gd name="connsiteX14" fmla="*/ 10912235 w 12192000"/>
              <a:gd name="connsiteY14" fmla="*/ 2389968 h 2669557"/>
              <a:gd name="connsiteX15" fmla="*/ 10835633 w 12192000"/>
              <a:gd name="connsiteY15" fmla="*/ 2395810 h 2669557"/>
              <a:gd name="connsiteX16" fmla="*/ 10821038 w 12192000"/>
              <a:gd name="connsiteY16" fmla="*/ 2398367 h 2669557"/>
              <a:gd name="connsiteX17" fmla="*/ 10757451 w 12192000"/>
              <a:gd name="connsiteY17" fmla="*/ 2395202 h 2669557"/>
              <a:gd name="connsiteX18" fmla="*/ 10554052 w 12192000"/>
              <a:gd name="connsiteY18" fmla="*/ 2328825 h 2669557"/>
              <a:gd name="connsiteX19" fmla="*/ 10432944 w 12192000"/>
              <a:gd name="connsiteY19" fmla="*/ 2278457 h 2669557"/>
              <a:gd name="connsiteX20" fmla="*/ 10314272 w 12192000"/>
              <a:gd name="connsiteY20" fmla="*/ 2252083 h 2669557"/>
              <a:gd name="connsiteX21" fmla="*/ 10149756 w 12192000"/>
              <a:gd name="connsiteY21" fmla="*/ 2203372 h 2669557"/>
              <a:gd name="connsiteX22" fmla="*/ 10133939 w 12192000"/>
              <a:gd name="connsiteY22" fmla="*/ 2195206 h 2669557"/>
              <a:gd name="connsiteX23" fmla="*/ 10027169 w 12192000"/>
              <a:gd name="connsiteY23" fmla="*/ 2154689 h 2669557"/>
              <a:gd name="connsiteX24" fmla="*/ 9904781 w 12192000"/>
              <a:gd name="connsiteY24" fmla="*/ 2142477 h 2669557"/>
              <a:gd name="connsiteX25" fmla="*/ 9818432 w 12192000"/>
              <a:gd name="connsiteY25" fmla="*/ 2147267 h 2669557"/>
              <a:gd name="connsiteX26" fmla="*/ 9715853 w 12192000"/>
              <a:gd name="connsiteY26" fmla="*/ 2142000 h 2669557"/>
              <a:gd name="connsiteX27" fmla="*/ 9478478 w 12192000"/>
              <a:gd name="connsiteY27" fmla="*/ 2133283 h 2669557"/>
              <a:gd name="connsiteX28" fmla="*/ 9473084 w 12192000"/>
              <a:gd name="connsiteY28" fmla="*/ 2134027 h 2669557"/>
              <a:gd name="connsiteX29" fmla="*/ 9348338 w 12192000"/>
              <a:gd name="connsiteY29" fmla="*/ 2135775 h 2669557"/>
              <a:gd name="connsiteX30" fmla="*/ 9317108 w 12192000"/>
              <a:gd name="connsiteY30" fmla="*/ 2139620 h 2669557"/>
              <a:gd name="connsiteX31" fmla="*/ 9316564 w 12192000"/>
              <a:gd name="connsiteY31" fmla="*/ 2140576 h 2669557"/>
              <a:gd name="connsiteX32" fmla="*/ 9249142 w 12192000"/>
              <a:gd name="connsiteY32" fmla="*/ 2123844 h 2669557"/>
              <a:gd name="connsiteX33" fmla="*/ 9196066 w 12192000"/>
              <a:gd name="connsiteY33" fmla="*/ 2108535 h 2669557"/>
              <a:gd name="connsiteX34" fmla="*/ 9182090 w 12192000"/>
              <a:gd name="connsiteY34" fmla="*/ 2098653 h 2669557"/>
              <a:gd name="connsiteX35" fmla="*/ 8911903 w 12192000"/>
              <a:gd name="connsiteY35" fmla="*/ 2057646 h 2669557"/>
              <a:gd name="connsiteX36" fmla="*/ 8786230 w 12192000"/>
              <a:gd name="connsiteY36" fmla="*/ 2041547 h 2669557"/>
              <a:gd name="connsiteX37" fmla="*/ 8624741 w 12192000"/>
              <a:gd name="connsiteY37" fmla="*/ 2029639 h 2669557"/>
              <a:gd name="connsiteX38" fmla="*/ 8433895 w 12192000"/>
              <a:gd name="connsiteY38" fmla="*/ 2006458 h 2669557"/>
              <a:gd name="connsiteX39" fmla="*/ 8379838 w 12192000"/>
              <a:gd name="connsiteY39" fmla="*/ 2010365 h 2669557"/>
              <a:gd name="connsiteX40" fmla="*/ 8260604 w 12192000"/>
              <a:gd name="connsiteY40" fmla="*/ 1992586 h 2669557"/>
              <a:gd name="connsiteX41" fmla="*/ 8189733 w 12192000"/>
              <a:gd name="connsiteY41" fmla="*/ 1985551 h 2669557"/>
              <a:gd name="connsiteX42" fmla="*/ 8163540 w 12192000"/>
              <a:gd name="connsiteY42" fmla="*/ 1988537 h 2669557"/>
              <a:gd name="connsiteX43" fmla="*/ 8126468 w 12192000"/>
              <a:gd name="connsiteY43" fmla="*/ 1988901 h 2669557"/>
              <a:gd name="connsiteX44" fmla="*/ 8000268 w 12192000"/>
              <a:gd name="connsiteY44" fmla="*/ 1990885 h 2669557"/>
              <a:gd name="connsiteX45" fmla="*/ 7959483 w 12192000"/>
              <a:gd name="connsiteY45" fmla="*/ 1985782 h 2669557"/>
              <a:gd name="connsiteX46" fmla="*/ 7953628 w 12192000"/>
              <a:gd name="connsiteY46" fmla="*/ 1984617 h 2669557"/>
              <a:gd name="connsiteX47" fmla="*/ 7901019 w 12192000"/>
              <a:gd name="connsiteY47" fmla="*/ 1971965 h 2669557"/>
              <a:gd name="connsiteX48" fmla="*/ 7812936 w 12192000"/>
              <a:gd name="connsiteY48" fmla="*/ 1947847 h 2669557"/>
              <a:gd name="connsiteX49" fmla="*/ 7732190 w 12192000"/>
              <a:gd name="connsiteY49" fmla="*/ 1927169 h 2669557"/>
              <a:gd name="connsiteX50" fmla="*/ 7678276 w 12192000"/>
              <a:gd name="connsiteY50" fmla="*/ 1920855 h 2669557"/>
              <a:gd name="connsiteX51" fmla="*/ 7655497 w 12192000"/>
              <a:gd name="connsiteY51" fmla="*/ 1913714 h 2669557"/>
              <a:gd name="connsiteX52" fmla="*/ 7551687 w 12192000"/>
              <a:gd name="connsiteY52" fmla="*/ 1912613 h 2669557"/>
              <a:gd name="connsiteX53" fmla="*/ 7500925 w 12192000"/>
              <a:gd name="connsiteY53" fmla="*/ 1930924 h 2669557"/>
              <a:gd name="connsiteX54" fmla="*/ 7380560 w 12192000"/>
              <a:gd name="connsiteY54" fmla="*/ 1934424 h 2669557"/>
              <a:gd name="connsiteX55" fmla="*/ 7309614 w 12192000"/>
              <a:gd name="connsiteY55" fmla="*/ 1939987 h 2669557"/>
              <a:gd name="connsiteX56" fmla="*/ 7284338 w 12192000"/>
              <a:gd name="connsiteY56" fmla="*/ 1947550 h 2669557"/>
              <a:gd name="connsiteX57" fmla="*/ 7247913 w 12192000"/>
              <a:gd name="connsiteY57" fmla="*/ 1954444 h 2669557"/>
              <a:gd name="connsiteX58" fmla="*/ 7184925 w 12192000"/>
              <a:gd name="connsiteY58" fmla="*/ 1970838 h 2669557"/>
              <a:gd name="connsiteX59" fmla="*/ 7149503 w 12192000"/>
              <a:gd name="connsiteY59" fmla="*/ 1975385 h 2669557"/>
              <a:gd name="connsiteX60" fmla="*/ 7149503 w 12192000"/>
              <a:gd name="connsiteY60" fmla="*/ 2669557 h 2669557"/>
              <a:gd name="connsiteX61" fmla="*/ 3418260 w 12192000"/>
              <a:gd name="connsiteY61" fmla="*/ 1049412 h 2669557"/>
              <a:gd name="connsiteX62" fmla="*/ 2509997 w 12192000"/>
              <a:gd name="connsiteY62" fmla="*/ 958822 h 2669557"/>
              <a:gd name="connsiteX63" fmla="*/ 2508995 w 12192000"/>
              <a:gd name="connsiteY63" fmla="*/ 958423 h 2669557"/>
              <a:gd name="connsiteX64" fmla="*/ 2424909 w 12192000"/>
              <a:gd name="connsiteY64" fmla="*/ 933150 h 2669557"/>
              <a:gd name="connsiteX65" fmla="*/ 2273752 w 12192000"/>
              <a:gd name="connsiteY65" fmla="*/ 875350 h 2669557"/>
              <a:gd name="connsiteX66" fmla="*/ 2248113 w 12192000"/>
              <a:gd name="connsiteY66" fmla="*/ 861965 h 2669557"/>
              <a:gd name="connsiteX67" fmla="*/ 2194956 w 12192000"/>
              <a:gd name="connsiteY67" fmla="*/ 836227 h 2669557"/>
              <a:gd name="connsiteX68" fmla="*/ 2024005 w 12192000"/>
              <a:gd name="connsiteY68" fmla="*/ 815554 h 2669557"/>
              <a:gd name="connsiteX69" fmla="*/ 1980800 w 12192000"/>
              <a:gd name="connsiteY69" fmla="*/ 822703 h 2669557"/>
              <a:gd name="connsiteX70" fmla="*/ 1733238 w 12192000"/>
              <a:gd name="connsiteY70" fmla="*/ 809719 h 2669557"/>
              <a:gd name="connsiteX71" fmla="*/ 1388954 w 12192000"/>
              <a:gd name="connsiteY71" fmla="*/ 830009 h 2669557"/>
              <a:gd name="connsiteX72" fmla="*/ 1133245 w 12192000"/>
              <a:gd name="connsiteY72" fmla="*/ 803521 h 2669557"/>
              <a:gd name="connsiteX73" fmla="*/ 1026791 w 12192000"/>
              <a:gd name="connsiteY73" fmla="*/ 802701 h 2669557"/>
              <a:gd name="connsiteX74" fmla="*/ 833545 w 12192000"/>
              <a:gd name="connsiteY74" fmla="*/ 801351 h 2669557"/>
              <a:gd name="connsiteX75" fmla="*/ 631576 w 12192000"/>
              <a:gd name="connsiteY75" fmla="*/ 801805 h 2669557"/>
              <a:gd name="connsiteX76" fmla="*/ 542046 w 12192000"/>
              <a:gd name="connsiteY76" fmla="*/ 803532 h 2669557"/>
              <a:gd name="connsiteX77" fmla="*/ 301314 w 12192000"/>
              <a:gd name="connsiteY77" fmla="*/ 785458 h 2669557"/>
              <a:gd name="connsiteX78" fmla="*/ 0 w 12192000"/>
              <a:gd name="connsiteY78" fmla="*/ 805324 h 2669557"/>
              <a:gd name="connsiteX79" fmla="*/ 0 w 12192000"/>
              <a:gd name="connsiteY79" fmla="*/ 0 h 2669557"/>
              <a:gd name="connsiteX0" fmla="*/ 0 w 12192000"/>
              <a:gd name="connsiteY0" fmla="*/ 0 h 2401295"/>
              <a:gd name="connsiteX1" fmla="*/ 12192000 w 12192000"/>
              <a:gd name="connsiteY1" fmla="*/ 0 h 2401295"/>
              <a:gd name="connsiteX2" fmla="*/ 12192000 w 12192000"/>
              <a:gd name="connsiteY2" fmla="*/ 2262228 h 2401295"/>
              <a:gd name="connsiteX3" fmla="*/ 12187428 w 12192000"/>
              <a:gd name="connsiteY3" fmla="*/ 2262896 h 2401295"/>
              <a:gd name="connsiteX4" fmla="*/ 12154355 w 12192000"/>
              <a:gd name="connsiteY4" fmla="*/ 2267516 h 2401295"/>
              <a:gd name="connsiteX5" fmla="*/ 12114359 w 12192000"/>
              <a:gd name="connsiteY5" fmla="*/ 2279772 h 2401295"/>
              <a:gd name="connsiteX6" fmla="*/ 11918614 w 12192000"/>
              <a:gd name="connsiteY6" fmla="*/ 2296618 h 2401295"/>
              <a:gd name="connsiteX7" fmla="*/ 11815487 w 12192000"/>
              <a:gd name="connsiteY7" fmla="*/ 2308905 h 2401295"/>
              <a:gd name="connsiteX8" fmla="*/ 11778165 w 12192000"/>
              <a:gd name="connsiteY8" fmla="*/ 2311873 h 2401295"/>
              <a:gd name="connsiteX9" fmla="*/ 11671329 w 12192000"/>
              <a:gd name="connsiteY9" fmla="*/ 2337810 h 2401295"/>
              <a:gd name="connsiteX10" fmla="*/ 11594775 w 12192000"/>
              <a:gd name="connsiteY10" fmla="*/ 2337831 h 2401295"/>
              <a:gd name="connsiteX11" fmla="*/ 11379086 w 12192000"/>
              <a:gd name="connsiteY11" fmla="*/ 2369019 h 2401295"/>
              <a:gd name="connsiteX12" fmla="*/ 11221749 w 12192000"/>
              <a:gd name="connsiteY12" fmla="*/ 2380739 h 2401295"/>
              <a:gd name="connsiteX13" fmla="*/ 10996653 w 12192000"/>
              <a:gd name="connsiteY13" fmla="*/ 2371440 h 2401295"/>
              <a:gd name="connsiteX14" fmla="*/ 10912235 w 12192000"/>
              <a:gd name="connsiteY14" fmla="*/ 2389968 h 2401295"/>
              <a:gd name="connsiteX15" fmla="*/ 10835633 w 12192000"/>
              <a:gd name="connsiteY15" fmla="*/ 2395810 h 2401295"/>
              <a:gd name="connsiteX16" fmla="*/ 10821038 w 12192000"/>
              <a:gd name="connsiteY16" fmla="*/ 2398367 h 2401295"/>
              <a:gd name="connsiteX17" fmla="*/ 10757451 w 12192000"/>
              <a:gd name="connsiteY17" fmla="*/ 2395202 h 2401295"/>
              <a:gd name="connsiteX18" fmla="*/ 10554052 w 12192000"/>
              <a:gd name="connsiteY18" fmla="*/ 2328825 h 2401295"/>
              <a:gd name="connsiteX19" fmla="*/ 10432944 w 12192000"/>
              <a:gd name="connsiteY19" fmla="*/ 2278457 h 2401295"/>
              <a:gd name="connsiteX20" fmla="*/ 10314272 w 12192000"/>
              <a:gd name="connsiteY20" fmla="*/ 2252083 h 2401295"/>
              <a:gd name="connsiteX21" fmla="*/ 10149756 w 12192000"/>
              <a:gd name="connsiteY21" fmla="*/ 2203372 h 2401295"/>
              <a:gd name="connsiteX22" fmla="*/ 10133939 w 12192000"/>
              <a:gd name="connsiteY22" fmla="*/ 2195206 h 2401295"/>
              <a:gd name="connsiteX23" fmla="*/ 10027169 w 12192000"/>
              <a:gd name="connsiteY23" fmla="*/ 2154689 h 2401295"/>
              <a:gd name="connsiteX24" fmla="*/ 9904781 w 12192000"/>
              <a:gd name="connsiteY24" fmla="*/ 2142477 h 2401295"/>
              <a:gd name="connsiteX25" fmla="*/ 9818432 w 12192000"/>
              <a:gd name="connsiteY25" fmla="*/ 2147267 h 2401295"/>
              <a:gd name="connsiteX26" fmla="*/ 9715853 w 12192000"/>
              <a:gd name="connsiteY26" fmla="*/ 2142000 h 2401295"/>
              <a:gd name="connsiteX27" fmla="*/ 9478478 w 12192000"/>
              <a:gd name="connsiteY27" fmla="*/ 2133283 h 2401295"/>
              <a:gd name="connsiteX28" fmla="*/ 9473084 w 12192000"/>
              <a:gd name="connsiteY28" fmla="*/ 2134027 h 2401295"/>
              <a:gd name="connsiteX29" fmla="*/ 9348338 w 12192000"/>
              <a:gd name="connsiteY29" fmla="*/ 2135775 h 2401295"/>
              <a:gd name="connsiteX30" fmla="*/ 9317108 w 12192000"/>
              <a:gd name="connsiteY30" fmla="*/ 2139620 h 2401295"/>
              <a:gd name="connsiteX31" fmla="*/ 9316564 w 12192000"/>
              <a:gd name="connsiteY31" fmla="*/ 2140576 h 2401295"/>
              <a:gd name="connsiteX32" fmla="*/ 9249142 w 12192000"/>
              <a:gd name="connsiteY32" fmla="*/ 2123844 h 2401295"/>
              <a:gd name="connsiteX33" fmla="*/ 9196066 w 12192000"/>
              <a:gd name="connsiteY33" fmla="*/ 2108535 h 2401295"/>
              <a:gd name="connsiteX34" fmla="*/ 9182090 w 12192000"/>
              <a:gd name="connsiteY34" fmla="*/ 2098653 h 2401295"/>
              <a:gd name="connsiteX35" fmla="*/ 8911903 w 12192000"/>
              <a:gd name="connsiteY35" fmla="*/ 2057646 h 2401295"/>
              <a:gd name="connsiteX36" fmla="*/ 8786230 w 12192000"/>
              <a:gd name="connsiteY36" fmla="*/ 2041547 h 2401295"/>
              <a:gd name="connsiteX37" fmla="*/ 8624741 w 12192000"/>
              <a:gd name="connsiteY37" fmla="*/ 2029639 h 2401295"/>
              <a:gd name="connsiteX38" fmla="*/ 8433895 w 12192000"/>
              <a:gd name="connsiteY38" fmla="*/ 2006458 h 2401295"/>
              <a:gd name="connsiteX39" fmla="*/ 8379838 w 12192000"/>
              <a:gd name="connsiteY39" fmla="*/ 2010365 h 2401295"/>
              <a:gd name="connsiteX40" fmla="*/ 8260604 w 12192000"/>
              <a:gd name="connsiteY40" fmla="*/ 1992586 h 2401295"/>
              <a:gd name="connsiteX41" fmla="*/ 8189733 w 12192000"/>
              <a:gd name="connsiteY41" fmla="*/ 1985551 h 2401295"/>
              <a:gd name="connsiteX42" fmla="*/ 8163540 w 12192000"/>
              <a:gd name="connsiteY42" fmla="*/ 1988537 h 2401295"/>
              <a:gd name="connsiteX43" fmla="*/ 8126468 w 12192000"/>
              <a:gd name="connsiteY43" fmla="*/ 1988901 h 2401295"/>
              <a:gd name="connsiteX44" fmla="*/ 8000268 w 12192000"/>
              <a:gd name="connsiteY44" fmla="*/ 1990885 h 2401295"/>
              <a:gd name="connsiteX45" fmla="*/ 7959483 w 12192000"/>
              <a:gd name="connsiteY45" fmla="*/ 1985782 h 2401295"/>
              <a:gd name="connsiteX46" fmla="*/ 7953628 w 12192000"/>
              <a:gd name="connsiteY46" fmla="*/ 1984617 h 2401295"/>
              <a:gd name="connsiteX47" fmla="*/ 7901019 w 12192000"/>
              <a:gd name="connsiteY47" fmla="*/ 1971965 h 2401295"/>
              <a:gd name="connsiteX48" fmla="*/ 7812936 w 12192000"/>
              <a:gd name="connsiteY48" fmla="*/ 1947847 h 2401295"/>
              <a:gd name="connsiteX49" fmla="*/ 7732190 w 12192000"/>
              <a:gd name="connsiteY49" fmla="*/ 1927169 h 2401295"/>
              <a:gd name="connsiteX50" fmla="*/ 7678276 w 12192000"/>
              <a:gd name="connsiteY50" fmla="*/ 1920855 h 2401295"/>
              <a:gd name="connsiteX51" fmla="*/ 7655497 w 12192000"/>
              <a:gd name="connsiteY51" fmla="*/ 1913714 h 2401295"/>
              <a:gd name="connsiteX52" fmla="*/ 7551687 w 12192000"/>
              <a:gd name="connsiteY52" fmla="*/ 1912613 h 2401295"/>
              <a:gd name="connsiteX53" fmla="*/ 7500925 w 12192000"/>
              <a:gd name="connsiteY53" fmla="*/ 1930924 h 2401295"/>
              <a:gd name="connsiteX54" fmla="*/ 7380560 w 12192000"/>
              <a:gd name="connsiteY54" fmla="*/ 1934424 h 2401295"/>
              <a:gd name="connsiteX55" fmla="*/ 7309614 w 12192000"/>
              <a:gd name="connsiteY55" fmla="*/ 1939987 h 2401295"/>
              <a:gd name="connsiteX56" fmla="*/ 7284338 w 12192000"/>
              <a:gd name="connsiteY56" fmla="*/ 1947550 h 2401295"/>
              <a:gd name="connsiteX57" fmla="*/ 7247913 w 12192000"/>
              <a:gd name="connsiteY57" fmla="*/ 1954444 h 2401295"/>
              <a:gd name="connsiteX58" fmla="*/ 7184925 w 12192000"/>
              <a:gd name="connsiteY58" fmla="*/ 1970838 h 2401295"/>
              <a:gd name="connsiteX59" fmla="*/ 7149503 w 12192000"/>
              <a:gd name="connsiteY59" fmla="*/ 1975385 h 2401295"/>
              <a:gd name="connsiteX60" fmla="*/ 3418260 w 12192000"/>
              <a:gd name="connsiteY60" fmla="*/ 1049412 h 2401295"/>
              <a:gd name="connsiteX61" fmla="*/ 2509997 w 12192000"/>
              <a:gd name="connsiteY61" fmla="*/ 958822 h 2401295"/>
              <a:gd name="connsiteX62" fmla="*/ 2508995 w 12192000"/>
              <a:gd name="connsiteY62" fmla="*/ 958423 h 2401295"/>
              <a:gd name="connsiteX63" fmla="*/ 2424909 w 12192000"/>
              <a:gd name="connsiteY63" fmla="*/ 933150 h 2401295"/>
              <a:gd name="connsiteX64" fmla="*/ 2273752 w 12192000"/>
              <a:gd name="connsiteY64" fmla="*/ 875350 h 2401295"/>
              <a:gd name="connsiteX65" fmla="*/ 2248113 w 12192000"/>
              <a:gd name="connsiteY65" fmla="*/ 861965 h 2401295"/>
              <a:gd name="connsiteX66" fmla="*/ 2194956 w 12192000"/>
              <a:gd name="connsiteY66" fmla="*/ 836227 h 2401295"/>
              <a:gd name="connsiteX67" fmla="*/ 2024005 w 12192000"/>
              <a:gd name="connsiteY67" fmla="*/ 815554 h 2401295"/>
              <a:gd name="connsiteX68" fmla="*/ 1980800 w 12192000"/>
              <a:gd name="connsiteY68" fmla="*/ 822703 h 2401295"/>
              <a:gd name="connsiteX69" fmla="*/ 1733238 w 12192000"/>
              <a:gd name="connsiteY69" fmla="*/ 809719 h 2401295"/>
              <a:gd name="connsiteX70" fmla="*/ 1388954 w 12192000"/>
              <a:gd name="connsiteY70" fmla="*/ 830009 h 2401295"/>
              <a:gd name="connsiteX71" fmla="*/ 1133245 w 12192000"/>
              <a:gd name="connsiteY71" fmla="*/ 803521 h 2401295"/>
              <a:gd name="connsiteX72" fmla="*/ 1026791 w 12192000"/>
              <a:gd name="connsiteY72" fmla="*/ 802701 h 2401295"/>
              <a:gd name="connsiteX73" fmla="*/ 833545 w 12192000"/>
              <a:gd name="connsiteY73" fmla="*/ 801351 h 2401295"/>
              <a:gd name="connsiteX74" fmla="*/ 631576 w 12192000"/>
              <a:gd name="connsiteY74" fmla="*/ 801805 h 2401295"/>
              <a:gd name="connsiteX75" fmla="*/ 542046 w 12192000"/>
              <a:gd name="connsiteY75" fmla="*/ 803532 h 2401295"/>
              <a:gd name="connsiteX76" fmla="*/ 301314 w 12192000"/>
              <a:gd name="connsiteY76" fmla="*/ 785458 h 2401295"/>
              <a:gd name="connsiteX77" fmla="*/ 0 w 12192000"/>
              <a:gd name="connsiteY77" fmla="*/ 805324 h 2401295"/>
              <a:gd name="connsiteX78" fmla="*/ 0 w 12192000"/>
              <a:gd name="connsiteY78" fmla="*/ 0 h 2401295"/>
              <a:gd name="connsiteX0" fmla="*/ 0 w 12192000"/>
              <a:gd name="connsiteY0" fmla="*/ 0 h 2401295"/>
              <a:gd name="connsiteX1" fmla="*/ 12192000 w 12192000"/>
              <a:gd name="connsiteY1" fmla="*/ 0 h 2401295"/>
              <a:gd name="connsiteX2" fmla="*/ 12192000 w 12192000"/>
              <a:gd name="connsiteY2" fmla="*/ 2262228 h 2401295"/>
              <a:gd name="connsiteX3" fmla="*/ 12187428 w 12192000"/>
              <a:gd name="connsiteY3" fmla="*/ 2262896 h 2401295"/>
              <a:gd name="connsiteX4" fmla="*/ 12154355 w 12192000"/>
              <a:gd name="connsiteY4" fmla="*/ 2267516 h 2401295"/>
              <a:gd name="connsiteX5" fmla="*/ 12114359 w 12192000"/>
              <a:gd name="connsiteY5" fmla="*/ 2279772 h 2401295"/>
              <a:gd name="connsiteX6" fmla="*/ 11918614 w 12192000"/>
              <a:gd name="connsiteY6" fmla="*/ 2296618 h 2401295"/>
              <a:gd name="connsiteX7" fmla="*/ 11815487 w 12192000"/>
              <a:gd name="connsiteY7" fmla="*/ 2308905 h 2401295"/>
              <a:gd name="connsiteX8" fmla="*/ 11778165 w 12192000"/>
              <a:gd name="connsiteY8" fmla="*/ 2311873 h 2401295"/>
              <a:gd name="connsiteX9" fmla="*/ 11671329 w 12192000"/>
              <a:gd name="connsiteY9" fmla="*/ 2337810 h 2401295"/>
              <a:gd name="connsiteX10" fmla="*/ 11594775 w 12192000"/>
              <a:gd name="connsiteY10" fmla="*/ 2337831 h 2401295"/>
              <a:gd name="connsiteX11" fmla="*/ 11379086 w 12192000"/>
              <a:gd name="connsiteY11" fmla="*/ 2369019 h 2401295"/>
              <a:gd name="connsiteX12" fmla="*/ 11221749 w 12192000"/>
              <a:gd name="connsiteY12" fmla="*/ 2380739 h 2401295"/>
              <a:gd name="connsiteX13" fmla="*/ 10996653 w 12192000"/>
              <a:gd name="connsiteY13" fmla="*/ 2371440 h 2401295"/>
              <a:gd name="connsiteX14" fmla="*/ 10912235 w 12192000"/>
              <a:gd name="connsiteY14" fmla="*/ 2389968 h 2401295"/>
              <a:gd name="connsiteX15" fmla="*/ 10835633 w 12192000"/>
              <a:gd name="connsiteY15" fmla="*/ 2395810 h 2401295"/>
              <a:gd name="connsiteX16" fmla="*/ 10821038 w 12192000"/>
              <a:gd name="connsiteY16" fmla="*/ 2398367 h 2401295"/>
              <a:gd name="connsiteX17" fmla="*/ 10757451 w 12192000"/>
              <a:gd name="connsiteY17" fmla="*/ 2395202 h 2401295"/>
              <a:gd name="connsiteX18" fmla="*/ 10554052 w 12192000"/>
              <a:gd name="connsiteY18" fmla="*/ 2328825 h 2401295"/>
              <a:gd name="connsiteX19" fmla="*/ 10432944 w 12192000"/>
              <a:gd name="connsiteY19" fmla="*/ 2278457 h 2401295"/>
              <a:gd name="connsiteX20" fmla="*/ 10314272 w 12192000"/>
              <a:gd name="connsiteY20" fmla="*/ 2252083 h 2401295"/>
              <a:gd name="connsiteX21" fmla="*/ 10149756 w 12192000"/>
              <a:gd name="connsiteY21" fmla="*/ 2203372 h 2401295"/>
              <a:gd name="connsiteX22" fmla="*/ 10133939 w 12192000"/>
              <a:gd name="connsiteY22" fmla="*/ 2195206 h 2401295"/>
              <a:gd name="connsiteX23" fmla="*/ 10027169 w 12192000"/>
              <a:gd name="connsiteY23" fmla="*/ 2154689 h 2401295"/>
              <a:gd name="connsiteX24" fmla="*/ 9904781 w 12192000"/>
              <a:gd name="connsiteY24" fmla="*/ 2142477 h 2401295"/>
              <a:gd name="connsiteX25" fmla="*/ 9818432 w 12192000"/>
              <a:gd name="connsiteY25" fmla="*/ 2147267 h 2401295"/>
              <a:gd name="connsiteX26" fmla="*/ 9715853 w 12192000"/>
              <a:gd name="connsiteY26" fmla="*/ 2142000 h 2401295"/>
              <a:gd name="connsiteX27" fmla="*/ 9478478 w 12192000"/>
              <a:gd name="connsiteY27" fmla="*/ 2133283 h 2401295"/>
              <a:gd name="connsiteX28" fmla="*/ 9473084 w 12192000"/>
              <a:gd name="connsiteY28" fmla="*/ 2134027 h 2401295"/>
              <a:gd name="connsiteX29" fmla="*/ 9348338 w 12192000"/>
              <a:gd name="connsiteY29" fmla="*/ 2135775 h 2401295"/>
              <a:gd name="connsiteX30" fmla="*/ 9317108 w 12192000"/>
              <a:gd name="connsiteY30" fmla="*/ 2139620 h 2401295"/>
              <a:gd name="connsiteX31" fmla="*/ 9316564 w 12192000"/>
              <a:gd name="connsiteY31" fmla="*/ 2140576 h 2401295"/>
              <a:gd name="connsiteX32" fmla="*/ 9249142 w 12192000"/>
              <a:gd name="connsiteY32" fmla="*/ 2123844 h 2401295"/>
              <a:gd name="connsiteX33" fmla="*/ 9196066 w 12192000"/>
              <a:gd name="connsiteY33" fmla="*/ 2108535 h 2401295"/>
              <a:gd name="connsiteX34" fmla="*/ 9182090 w 12192000"/>
              <a:gd name="connsiteY34" fmla="*/ 2098653 h 2401295"/>
              <a:gd name="connsiteX35" fmla="*/ 8911903 w 12192000"/>
              <a:gd name="connsiteY35" fmla="*/ 2057646 h 2401295"/>
              <a:gd name="connsiteX36" fmla="*/ 8786230 w 12192000"/>
              <a:gd name="connsiteY36" fmla="*/ 2041547 h 2401295"/>
              <a:gd name="connsiteX37" fmla="*/ 8624741 w 12192000"/>
              <a:gd name="connsiteY37" fmla="*/ 2029639 h 2401295"/>
              <a:gd name="connsiteX38" fmla="*/ 8433895 w 12192000"/>
              <a:gd name="connsiteY38" fmla="*/ 2006458 h 2401295"/>
              <a:gd name="connsiteX39" fmla="*/ 8379838 w 12192000"/>
              <a:gd name="connsiteY39" fmla="*/ 2010365 h 2401295"/>
              <a:gd name="connsiteX40" fmla="*/ 8260604 w 12192000"/>
              <a:gd name="connsiteY40" fmla="*/ 1992586 h 2401295"/>
              <a:gd name="connsiteX41" fmla="*/ 8189733 w 12192000"/>
              <a:gd name="connsiteY41" fmla="*/ 1985551 h 2401295"/>
              <a:gd name="connsiteX42" fmla="*/ 8163540 w 12192000"/>
              <a:gd name="connsiteY42" fmla="*/ 1988537 h 2401295"/>
              <a:gd name="connsiteX43" fmla="*/ 8126468 w 12192000"/>
              <a:gd name="connsiteY43" fmla="*/ 1988901 h 2401295"/>
              <a:gd name="connsiteX44" fmla="*/ 8000268 w 12192000"/>
              <a:gd name="connsiteY44" fmla="*/ 1990885 h 2401295"/>
              <a:gd name="connsiteX45" fmla="*/ 7959483 w 12192000"/>
              <a:gd name="connsiteY45" fmla="*/ 1985782 h 2401295"/>
              <a:gd name="connsiteX46" fmla="*/ 7953628 w 12192000"/>
              <a:gd name="connsiteY46" fmla="*/ 1984617 h 2401295"/>
              <a:gd name="connsiteX47" fmla="*/ 7901019 w 12192000"/>
              <a:gd name="connsiteY47" fmla="*/ 1971965 h 2401295"/>
              <a:gd name="connsiteX48" fmla="*/ 7812936 w 12192000"/>
              <a:gd name="connsiteY48" fmla="*/ 1947847 h 2401295"/>
              <a:gd name="connsiteX49" fmla="*/ 7732190 w 12192000"/>
              <a:gd name="connsiteY49" fmla="*/ 1927169 h 2401295"/>
              <a:gd name="connsiteX50" fmla="*/ 7678276 w 12192000"/>
              <a:gd name="connsiteY50" fmla="*/ 1920855 h 2401295"/>
              <a:gd name="connsiteX51" fmla="*/ 7655497 w 12192000"/>
              <a:gd name="connsiteY51" fmla="*/ 1913714 h 2401295"/>
              <a:gd name="connsiteX52" fmla="*/ 7551687 w 12192000"/>
              <a:gd name="connsiteY52" fmla="*/ 1912613 h 2401295"/>
              <a:gd name="connsiteX53" fmla="*/ 7500925 w 12192000"/>
              <a:gd name="connsiteY53" fmla="*/ 1930924 h 2401295"/>
              <a:gd name="connsiteX54" fmla="*/ 7380560 w 12192000"/>
              <a:gd name="connsiteY54" fmla="*/ 1934424 h 2401295"/>
              <a:gd name="connsiteX55" fmla="*/ 7309614 w 12192000"/>
              <a:gd name="connsiteY55" fmla="*/ 1939987 h 2401295"/>
              <a:gd name="connsiteX56" fmla="*/ 7284338 w 12192000"/>
              <a:gd name="connsiteY56" fmla="*/ 1947550 h 2401295"/>
              <a:gd name="connsiteX57" fmla="*/ 7247913 w 12192000"/>
              <a:gd name="connsiteY57" fmla="*/ 1954444 h 2401295"/>
              <a:gd name="connsiteX58" fmla="*/ 7184925 w 12192000"/>
              <a:gd name="connsiteY58" fmla="*/ 1970838 h 2401295"/>
              <a:gd name="connsiteX59" fmla="*/ 6204418 w 12192000"/>
              <a:gd name="connsiteY59" fmla="*/ 1570349 h 2401295"/>
              <a:gd name="connsiteX60" fmla="*/ 3418260 w 12192000"/>
              <a:gd name="connsiteY60" fmla="*/ 1049412 h 2401295"/>
              <a:gd name="connsiteX61" fmla="*/ 2509997 w 12192000"/>
              <a:gd name="connsiteY61" fmla="*/ 958822 h 2401295"/>
              <a:gd name="connsiteX62" fmla="*/ 2508995 w 12192000"/>
              <a:gd name="connsiteY62" fmla="*/ 958423 h 2401295"/>
              <a:gd name="connsiteX63" fmla="*/ 2424909 w 12192000"/>
              <a:gd name="connsiteY63" fmla="*/ 933150 h 2401295"/>
              <a:gd name="connsiteX64" fmla="*/ 2273752 w 12192000"/>
              <a:gd name="connsiteY64" fmla="*/ 875350 h 2401295"/>
              <a:gd name="connsiteX65" fmla="*/ 2248113 w 12192000"/>
              <a:gd name="connsiteY65" fmla="*/ 861965 h 2401295"/>
              <a:gd name="connsiteX66" fmla="*/ 2194956 w 12192000"/>
              <a:gd name="connsiteY66" fmla="*/ 836227 h 2401295"/>
              <a:gd name="connsiteX67" fmla="*/ 2024005 w 12192000"/>
              <a:gd name="connsiteY67" fmla="*/ 815554 h 2401295"/>
              <a:gd name="connsiteX68" fmla="*/ 1980800 w 12192000"/>
              <a:gd name="connsiteY68" fmla="*/ 822703 h 2401295"/>
              <a:gd name="connsiteX69" fmla="*/ 1733238 w 12192000"/>
              <a:gd name="connsiteY69" fmla="*/ 809719 h 2401295"/>
              <a:gd name="connsiteX70" fmla="*/ 1388954 w 12192000"/>
              <a:gd name="connsiteY70" fmla="*/ 830009 h 2401295"/>
              <a:gd name="connsiteX71" fmla="*/ 1133245 w 12192000"/>
              <a:gd name="connsiteY71" fmla="*/ 803521 h 2401295"/>
              <a:gd name="connsiteX72" fmla="*/ 1026791 w 12192000"/>
              <a:gd name="connsiteY72" fmla="*/ 802701 h 2401295"/>
              <a:gd name="connsiteX73" fmla="*/ 833545 w 12192000"/>
              <a:gd name="connsiteY73" fmla="*/ 801351 h 2401295"/>
              <a:gd name="connsiteX74" fmla="*/ 631576 w 12192000"/>
              <a:gd name="connsiteY74" fmla="*/ 801805 h 2401295"/>
              <a:gd name="connsiteX75" fmla="*/ 542046 w 12192000"/>
              <a:gd name="connsiteY75" fmla="*/ 803532 h 2401295"/>
              <a:gd name="connsiteX76" fmla="*/ 301314 w 12192000"/>
              <a:gd name="connsiteY76" fmla="*/ 785458 h 2401295"/>
              <a:gd name="connsiteX77" fmla="*/ 0 w 12192000"/>
              <a:gd name="connsiteY77" fmla="*/ 805324 h 2401295"/>
              <a:gd name="connsiteX78" fmla="*/ 0 w 12192000"/>
              <a:gd name="connsiteY78" fmla="*/ 0 h 2401295"/>
              <a:gd name="connsiteX0" fmla="*/ 0 w 12192000"/>
              <a:gd name="connsiteY0" fmla="*/ 0 h 2401295"/>
              <a:gd name="connsiteX1" fmla="*/ 12192000 w 12192000"/>
              <a:gd name="connsiteY1" fmla="*/ 0 h 2401295"/>
              <a:gd name="connsiteX2" fmla="*/ 12192000 w 12192000"/>
              <a:gd name="connsiteY2" fmla="*/ 2262228 h 2401295"/>
              <a:gd name="connsiteX3" fmla="*/ 12187428 w 12192000"/>
              <a:gd name="connsiteY3" fmla="*/ 2262896 h 2401295"/>
              <a:gd name="connsiteX4" fmla="*/ 12154355 w 12192000"/>
              <a:gd name="connsiteY4" fmla="*/ 2267516 h 2401295"/>
              <a:gd name="connsiteX5" fmla="*/ 12114359 w 12192000"/>
              <a:gd name="connsiteY5" fmla="*/ 2279772 h 2401295"/>
              <a:gd name="connsiteX6" fmla="*/ 11918614 w 12192000"/>
              <a:gd name="connsiteY6" fmla="*/ 2296618 h 2401295"/>
              <a:gd name="connsiteX7" fmla="*/ 11815487 w 12192000"/>
              <a:gd name="connsiteY7" fmla="*/ 2308905 h 2401295"/>
              <a:gd name="connsiteX8" fmla="*/ 11778165 w 12192000"/>
              <a:gd name="connsiteY8" fmla="*/ 2311873 h 2401295"/>
              <a:gd name="connsiteX9" fmla="*/ 11671329 w 12192000"/>
              <a:gd name="connsiteY9" fmla="*/ 2337810 h 2401295"/>
              <a:gd name="connsiteX10" fmla="*/ 11594775 w 12192000"/>
              <a:gd name="connsiteY10" fmla="*/ 2337831 h 2401295"/>
              <a:gd name="connsiteX11" fmla="*/ 11379086 w 12192000"/>
              <a:gd name="connsiteY11" fmla="*/ 2369019 h 2401295"/>
              <a:gd name="connsiteX12" fmla="*/ 11221749 w 12192000"/>
              <a:gd name="connsiteY12" fmla="*/ 2380739 h 2401295"/>
              <a:gd name="connsiteX13" fmla="*/ 10996653 w 12192000"/>
              <a:gd name="connsiteY13" fmla="*/ 2371440 h 2401295"/>
              <a:gd name="connsiteX14" fmla="*/ 10912235 w 12192000"/>
              <a:gd name="connsiteY14" fmla="*/ 2389968 h 2401295"/>
              <a:gd name="connsiteX15" fmla="*/ 10835633 w 12192000"/>
              <a:gd name="connsiteY15" fmla="*/ 2395810 h 2401295"/>
              <a:gd name="connsiteX16" fmla="*/ 10821038 w 12192000"/>
              <a:gd name="connsiteY16" fmla="*/ 2398367 h 2401295"/>
              <a:gd name="connsiteX17" fmla="*/ 10757451 w 12192000"/>
              <a:gd name="connsiteY17" fmla="*/ 2395202 h 2401295"/>
              <a:gd name="connsiteX18" fmla="*/ 10554052 w 12192000"/>
              <a:gd name="connsiteY18" fmla="*/ 2328825 h 2401295"/>
              <a:gd name="connsiteX19" fmla="*/ 10432944 w 12192000"/>
              <a:gd name="connsiteY19" fmla="*/ 2278457 h 2401295"/>
              <a:gd name="connsiteX20" fmla="*/ 10314272 w 12192000"/>
              <a:gd name="connsiteY20" fmla="*/ 2252083 h 2401295"/>
              <a:gd name="connsiteX21" fmla="*/ 10149756 w 12192000"/>
              <a:gd name="connsiteY21" fmla="*/ 2203372 h 2401295"/>
              <a:gd name="connsiteX22" fmla="*/ 10133939 w 12192000"/>
              <a:gd name="connsiteY22" fmla="*/ 2195206 h 2401295"/>
              <a:gd name="connsiteX23" fmla="*/ 10027169 w 12192000"/>
              <a:gd name="connsiteY23" fmla="*/ 2154689 h 2401295"/>
              <a:gd name="connsiteX24" fmla="*/ 9904781 w 12192000"/>
              <a:gd name="connsiteY24" fmla="*/ 2142477 h 2401295"/>
              <a:gd name="connsiteX25" fmla="*/ 9818432 w 12192000"/>
              <a:gd name="connsiteY25" fmla="*/ 2147267 h 2401295"/>
              <a:gd name="connsiteX26" fmla="*/ 9715853 w 12192000"/>
              <a:gd name="connsiteY26" fmla="*/ 2142000 h 2401295"/>
              <a:gd name="connsiteX27" fmla="*/ 9478478 w 12192000"/>
              <a:gd name="connsiteY27" fmla="*/ 2133283 h 2401295"/>
              <a:gd name="connsiteX28" fmla="*/ 9473084 w 12192000"/>
              <a:gd name="connsiteY28" fmla="*/ 2134027 h 2401295"/>
              <a:gd name="connsiteX29" fmla="*/ 9348338 w 12192000"/>
              <a:gd name="connsiteY29" fmla="*/ 2135775 h 2401295"/>
              <a:gd name="connsiteX30" fmla="*/ 9317108 w 12192000"/>
              <a:gd name="connsiteY30" fmla="*/ 2139620 h 2401295"/>
              <a:gd name="connsiteX31" fmla="*/ 9316564 w 12192000"/>
              <a:gd name="connsiteY31" fmla="*/ 2140576 h 2401295"/>
              <a:gd name="connsiteX32" fmla="*/ 9249142 w 12192000"/>
              <a:gd name="connsiteY32" fmla="*/ 2123844 h 2401295"/>
              <a:gd name="connsiteX33" fmla="*/ 9196066 w 12192000"/>
              <a:gd name="connsiteY33" fmla="*/ 2108535 h 2401295"/>
              <a:gd name="connsiteX34" fmla="*/ 9182090 w 12192000"/>
              <a:gd name="connsiteY34" fmla="*/ 2098653 h 2401295"/>
              <a:gd name="connsiteX35" fmla="*/ 8911903 w 12192000"/>
              <a:gd name="connsiteY35" fmla="*/ 2057646 h 2401295"/>
              <a:gd name="connsiteX36" fmla="*/ 8786230 w 12192000"/>
              <a:gd name="connsiteY36" fmla="*/ 2041547 h 2401295"/>
              <a:gd name="connsiteX37" fmla="*/ 8624741 w 12192000"/>
              <a:gd name="connsiteY37" fmla="*/ 2029639 h 2401295"/>
              <a:gd name="connsiteX38" fmla="*/ 8433895 w 12192000"/>
              <a:gd name="connsiteY38" fmla="*/ 2006458 h 2401295"/>
              <a:gd name="connsiteX39" fmla="*/ 8379838 w 12192000"/>
              <a:gd name="connsiteY39" fmla="*/ 2010365 h 2401295"/>
              <a:gd name="connsiteX40" fmla="*/ 8260604 w 12192000"/>
              <a:gd name="connsiteY40" fmla="*/ 1992586 h 2401295"/>
              <a:gd name="connsiteX41" fmla="*/ 8189733 w 12192000"/>
              <a:gd name="connsiteY41" fmla="*/ 1985551 h 2401295"/>
              <a:gd name="connsiteX42" fmla="*/ 8163540 w 12192000"/>
              <a:gd name="connsiteY42" fmla="*/ 1988537 h 2401295"/>
              <a:gd name="connsiteX43" fmla="*/ 8126468 w 12192000"/>
              <a:gd name="connsiteY43" fmla="*/ 1988901 h 2401295"/>
              <a:gd name="connsiteX44" fmla="*/ 8000268 w 12192000"/>
              <a:gd name="connsiteY44" fmla="*/ 1990885 h 2401295"/>
              <a:gd name="connsiteX45" fmla="*/ 7959483 w 12192000"/>
              <a:gd name="connsiteY45" fmla="*/ 1985782 h 2401295"/>
              <a:gd name="connsiteX46" fmla="*/ 7953628 w 12192000"/>
              <a:gd name="connsiteY46" fmla="*/ 1984617 h 2401295"/>
              <a:gd name="connsiteX47" fmla="*/ 7901019 w 12192000"/>
              <a:gd name="connsiteY47" fmla="*/ 1971965 h 2401295"/>
              <a:gd name="connsiteX48" fmla="*/ 7812936 w 12192000"/>
              <a:gd name="connsiteY48" fmla="*/ 1947847 h 2401295"/>
              <a:gd name="connsiteX49" fmla="*/ 7732190 w 12192000"/>
              <a:gd name="connsiteY49" fmla="*/ 1927169 h 2401295"/>
              <a:gd name="connsiteX50" fmla="*/ 7678276 w 12192000"/>
              <a:gd name="connsiteY50" fmla="*/ 1920855 h 2401295"/>
              <a:gd name="connsiteX51" fmla="*/ 7655497 w 12192000"/>
              <a:gd name="connsiteY51" fmla="*/ 1913714 h 2401295"/>
              <a:gd name="connsiteX52" fmla="*/ 7551687 w 12192000"/>
              <a:gd name="connsiteY52" fmla="*/ 1912613 h 2401295"/>
              <a:gd name="connsiteX53" fmla="*/ 7500925 w 12192000"/>
              <a:gd name="connsiteY53" fmla="*/ 1930924 h 2401295"/>
              <a:gd name="connsiteX54" fmla="*/ 7380560 w 12192000"/>
              <a:gd name="connsiteY54" fmla="*/ 1934424 h 2401295"/>
              <a:gd name="connsiteX55" fmla="*/ 7309614 w 12192000"/>
              <a:gd name="connsiteY55" fmla="*/ 1939987 h 2401295"/>
              <a:gd name="connsiteX56" fmla="*/ 7284338 w 12192000"/>
              <a:gd name="connsiteY56" fmla="*/ 1947550 h 2401295"/>
              <a:gd name="connsiteX57" fmla="*/ 7247913 w 12192000"/>
              <a:gd name="connsiteY57" fmla="*/ 1954444 h 2401295"/>
              <a:gd name="connsiteX58" fmla="*/ 6951722 w 12192000"/>
              <a:gd name="connsiteY58" fmla="*/ 1762183 h 2401295"/>
              <a:gd name="connsiteX59" fmla="*/ 6204418 w 12192000"/>
              <a:gd name="connsiteY59" fmla="*/ 1570349 h 2401295"/>
              <a:gd name="connsiteX60" fmla="*/ 3418260 w 12192000"/>
              <a:gd name="connsiteY60" fmla="*/ 1049412 h 2401295"/>
              <a:gd name="connsiteX61" fmla="*/ 2509997 w 12192000"/>
              <a:gd name="connsiteY61" fmla="*/ 958822 h 2401295"/>
              <a:gd name="connsiteX62" fmla="*/ 2508995 w 12192000"/>
              <a:gd name="connsiteY62" fmla="*/ 958423 h 2401295"/>
              <a:gd name="connsiteX63" fmla="*/ 2424909 w 12192000"/>
              <a:gd name="connsiteY63" fmla="*/ 933150 h 2401295"/>
              <a:gd name="connsiteX64" fmla="*/ 2273752 w 12192000"/>
              <a:gd name="connsiteY64" fmla="*/ 875350 h 2401295"/>
              <a:gd name="connsiteX65" fmla="*/ 2248113 w 12192000"/>
              <a:gd name="connsiteY65" fmla="*/ 861965 h 2401295"/>
              <a:gd name="connsiteX66" fmla="*/ 2194956 w 12192000"/>
              <a:gd name="connsiteY66" fmla="*/ 836227 h 2401295"/>
              <a:gd name="connsiteX67" fmla="*/ 2024005 w 12192000"/>
              <a:gd name="connsiteY67" fmla="*/ 815554 h 2401295"/>
              <a:gd name="connsiteX68" fmla="*/ 1980800 w 12192000"/>
              <a:gd name="connsiteY68" fmla="*/ 822703 h 2401295"/>
              <a:gd name="connsiteX69" fmla="*/ 1733238 w 12192000"/>
              <a:gd name="connsiteY69" fmla="*/ 809719 h 2401295"/>
              <a:gd name="connsiteX70" fmla="*/ 1388954 w 12192000"/>
              <a:gd name="connsiteY70" fmla="*/ 830009 h 2401295"/>
              <a:gd name="connsiteX71" fmla="*/ 1133245 w 12192000"/>
              <a:gd name="connsiteY71" fmla="*/ 803521 h 2401295"/>
              <a:gd name="connsiteX72" fmla="*/ 1026791 w 12192000"/>
              <a:gd name="connsiteY72" fmla="*/ 802701 h 2401295"/>
              <a:gd name="connsiteX73" fmla="*/ 833545 w 12192000"/>
              <a:gd name="connsiteY73" fmla="*/ 801351 h 2401295"/>
              <a:gd name="connsiteX74" fmla="*/ 631576 w 12192000"/>
              <a:gd name="connsiteY74" fmla="*/ 801805 h 2401295"/>
              <a:gd name="connsiteX75" fmla="*/ 542046 w 12192000"/>
              <a:gd name="connsiteY75" fmla="*/ 803532 h 2401295"/>
              <a:gd name="connsiteX76" fmla="*/ 301314 w 12192000"/>
              <a:gd name="connsiteY76" fmla="*/ 785458 h 2401295"/>
              <a:gd name="connsiteX77" fmla="*/ 0 w 12192000"/>
              <a:gd name="connsiteY77" fmla="*/ 805324 h 2401295"/>
              <a:gd name="connsiteX78" fmla="*/ 0 w 12192000"/>
              <a:gd name="connsiteY78" fmla="*/ 0 h 2401295"/>
              <a:gd name="connsiteX0" fmla="*/ 0 w 12192000"/>
              <a:gd name="connsiteY0" fmla="*/ 0 h 2401295"/>
              <a:gd name="connsiteX1" fmla="*/ 12192000 w 12192000"/>
              <a:gd name="connsiteY1" fmla="*/ 0 h 2401295"/>
              <a:gd name="connsiteX2" fmla="*/ 12192000 w 12192000"/>
              <a:gd name="connsiteY2" fmla="*/ 2262228 h 2401295"/>
              <a:gd name="connsiteX3" fmla="*/ 12187428 w 12192000"/>
              <a:gd name="connsiteY3" fmla="*/ 2262896 h 2401295"/>
              <a:gd name="connsiteX4" fmla="*/ 12154355 w 12192000"/>
              <a:gd name="connsiteY4" fmla="*/ 2267516 h 2401295"/>
              <a:gd name="connsiteX5" fmla="*/ 12114359 w 12192000"/>
              <a:gd name="connsiteY5" fmla="*/ 2279772 h 2401295"/>
              <a:gd name="connsiteX6" fmla="*/ 11918614 w 12192000"/>
              <a:gd name="connsiteY6" fmla="*/ 2296618 h 2401295"/>
              <a:gd name="connsiteX7" fmla="*/ 11815487 w 12192000"/>
              <a:gd name="connsiteY7" fmla="*/ 2308905 h 2401295"/>
              <a:gd name="connsiteX8" fmla="*/ 11778165 w 12192000"/>
              <a:gd name="connsiteY8" fmla="*/ 2311873 h 2401295"/>
              <a:gd name="connsiteX9" fmla="*/ 11671329 w 12192000"/>
              <a:gd name="connsiteY9" fmla="*/ 2337810 h 2401295"/>
              <a:gd name="connsiteX10" fmla="*/ 11594775 w 12192000"/>
              <a:gd name="connsiteY10" fmla="*/ 2337831 h 2401295"/>
              <a:gd name="connsiteX11" fmla="*/ 11379086 w 12192000"/>
              <a:gd name="connsiteY11" fmla="*/ 2369019 h 2401295"/>
              <a:gd name="connsiteX12" fmla="*/ 11221749 w 12192000"/>
              <a:gd name="connsiteY12" fmla="*/ 2380739 h 2401295"/>
              <a:gd name="connsiteX13" fmla="*/ 10996653 w 12192000"/>
              <a:gd name="connsiteY13" fmla="*/ 2371440 h 2401295"/>
              <a:gd name="connsiteX14" fmla="*/ 10912235 w 12192000"/>
              <a:gd name="connsiteY14" fmla="*/ 2389968 h 2401295"/>
              <a:gd name="connsiteX15" fmla="*/ 10835633 w 12192000"/>
              <a:gd name="connsiteY15" fmla="*/ 2395810 h 2401295"/>
              <a:gd name="connsiteX16" fmla="*/ 10821038 w 12192000"/>
              <a:gd name="connsiteY16" fmla="*/ 2398367 h 2401295"/>
              <a:gd name="connsiteX17" fmla="*/ 10757451 w 12192000"/>
              <a:gd name="connsiteY17" fmla="*/ 2395202 h 2401295"/>
              <a:gd name="connsiteX18" fmla="*/ 10554052 w 12192000"/>
              <a:gd name="connsiteY18" fmla="*/ 2328825 h 2401295"/>
              <a:gd name="connsiteX19" fmla="*/ 10432944 w 12192000"/>
              <a:gd name="connsiteY19" fmla="*/ 2278457 h 2401295"/>
              <a:gd name="connsiteX20" fmla="*/ 10314272 w 12192000"/>
              <a:gd name="connsiteY20" fmla="*/ 2252083 h 2401295"/>
              <a:gd name="connsiteX21" fmla="*/ 10149756 w 12192000"/>
              <a:gd name="connsiteY21" fmla="*/ 2203372 h 2401295"/>
              <a:gd name="connsiteX22" fmla="*/ 10133939 w 12192000"/>
              <a:gd name="connsiteY22" fmla="*/ 2195206 h 2401295"/>
              <a:gd name="connsiteX23" fmla="*/ 10027169 w 12192000"/>
              <a:gd name="connsiteY23" fmla="*/ 2154689 h 2401295"/>
              <a:gd name="connsiteX24" fmla="*/ 9904781 w 12192000"/>
              <a:gd name="connsiteY24" fmla="*/ 2142477 h 2401295"/>
              <a:gd name="connsiteX25" fmla="*/ 9818432 w 12192000"/>
              <a:gd name="connsiteY25" fmla="*/ 2147267 h 2401295"/>
              <a:gd name="connsiteX26" fmla="*/ 9715853 w 12192000"/>
              <a:gd name="connsiteY26" fmla="*/ 2142000 h 2401295"/>
              <a:gd name="connsiteX27" fmla="*/ 9478478 w 12192000"/>
              <a:gd name="connsiteY27" fmla="*/ 2133283 h 2401295"/>
              <a:gd name="connsiteX28" fmla="*/ 9473084 w 12192000"/>
              <a:gd name="connsiteY28" fmla="*/ 2134027 h 2401295"/>
              <a:gd name="connsiteX29" fmla="*/ 9348338 w 12192000"/>
              <a:gd name="connsiteY29" fmla="*/ 2135775 h 2401295"/>
              <a:gd name="connsiteX30" fmla="*/ 9317108 w 12192000"/>
              <a:gd name="connsiteY30" fmla="*/ 2139620 h 2401295"/>
              <a:gd name="connsiteX31" fmla="*/ 9316564 w 12192000"/>
              <a:gd name="connsiteY31" fmla="*/ 2140576 h 2401295"/>
              <a:gd name="connsiteX32" fmla="*/ 9249142 w 12192000"/>
              <a:gd name="connsiteY32" fmla="*/ 2123844 h 2401295"/>
              <a:gd name="connsiteX33" fmla="*/ 9196066 w 12192000"/>
              <a:gd name="connsiteY33" fmla="*/ 2108535 h 2401295"/>
              <a:gd name="connsiteX34" fmla="*/ 9182090 w 12192000"/>
              <a:gd name="connsiteY34" fmla="*/ 2098653 h 2401295"/>
              <a:gd name="connsiteX35" fmla="*/ 8911903 w 12192000"/>
              <a:gd name="connsiteY35" fmla="*/ 2057646 h 2401295"/>
              <a:gd name="connsiteX36" fmla="*/ 8786230 w 12192000"/>
              <a:gd name="connsiteY36" fmla="*/ 2041547 h 2401295"/>
              <a:gd name="connsiteX37" fmla="*/ 8624741 w 12192000"/>
              <a:gd name="connsiteY37" fmla="*/ 2029639 h 2401295"/>
              <a:gd name="connsiteX38" fmla="*/ 8433895 w 12192000"/>
              <a:gd name="connsiteY38" fmla="*/ 2006458 h 2401295"/>
              <a:gd name="connsiteX39" fmla="*/ 8379838 w 12192000"/>
              <a:gd name="connsiteY39" fmla="*/ 2010365 h 2401295"/>
              <a:gd name="connsiteX40" fmla="*/ 8260604 w 12192000"/>
              <a:gd name="connsiteY40" fmla="*/ 1992586 h 2401295"/>
              <a:gd name="connsiteX41" fmla="*/ 8189733 w 12192000"/>
              <a:gd name="connsiteY41" fmla="*/ 1985551 h 2401295"/>
              <a:gd name="connsiteX42" fmla="*/ 8163540 w 12192000"/>
              <a:gd name="connsiteY42" fmla="*/ 1988537 h 2401295"/>
              <a:gd name="connsiteX43" fmla="*/ 8126468 w 12192000"/>
              <a:gd name="connsiteY43" fmla="*/ 1988901 h 2401295"/>
              <a:gd name="connsiteX44" fmla="*/ 8000268 w 12192000"/>
              <a:gd name="connsiteY44" fmla="*/ 1990885 h 2401295"/>
              <a:gd name="connsiteX45" fmla="*/ 7959483 w 12192000"/>
              <a:gd name="connsiteY45" fmla="*/ 1985782 h 2401295"/>
              <a:gd name="connsiteX46" fmla="*/ 7953628 w 12192000"/>
              <a:gd name="connsiteY46" fmla="*/ 1984617 h 2401295"/>
              <a:gd name="connsiteX47" fmla="*/ 7901019 w 12192000"/>
              <a:gd name="connsiteY47" fmla="*/ 1971965 h 2401295"/>
              <a:gd name="connsiteX48" fmla="*/ 7812936 w 12192000"/>
              <a:gd name="connsiteY48" fmla="*/ 1947847 h 2401295"/>
              <a:gd name="connsiteX49" fmla="*/ 7732190 w 12192000"/>
              <a:gd name="connsiteY49" fmla="*/ 1927169 h 2401295"/>
              <a:gd name="connsiteX50" fmla="*/ 7678276 w 12192000"/>
              <a:gd name="connsiteY50" fmla="*/ 1920855 h 2401295"/>
              <a:gd name="connsiteX51" fmla="*/ 7655497 w 12192000"/>
              <a:gd name="connsiteY51" fmla="*/ 1913714 h 2401295"/>
              <a:gd name="connsiteX52" fmla="*/ 7551687 w 12192000"/>
              <a:gd name="connsiteY52" fmla="*/ 1912613 h 2401295"/>
              <a:gd name="connsiteX53" fmla="*/ 7500925 w 12192000"/>
              <a:gd name="connsiteY53" fmla="*/ 1930924 h 2401295"/>
              <a:gd name="connsiteX54" fmla="*/ 7380560 w 12192000"/>
              <a:gd name="connsiteY54" fmla="*/ 1934424 h 2401295"/>
              <a:gd name="connsiteX55" fmla="*/ 7309614 w 12192000"/>
              <a:gd name="connsiteY55" fmla="*/ 1939987 h 2401295"/>
              <a:gd name="connsiteX56" fmla="*/ 7284338 w 12192000"/>
              <a:gd name="connsiteY56" fmla="*/ 1947550 h 2401295"/>
              <a:gd name="connsiteX57" fmla="*/ 7247913 w 12192000"/>
              <a:gd name="connsiteY57" fmla="*/ 1954444 h 2401295"/>
              <a:gd name="connsiteX58" fmla="*/ 6828984 w 12192000"/>
              <a:gd name="connsiteY58" fmla="*/ 1762183 h 2401295"/>
              <a:gd name="connsiteX59" fmla="*/ 6204418 w 12192000"/>
              <a:gd name="connsiteY59" fmla="*/ 1570349 h 2401295"/>
              <a:gd name="connsiteX60" fmla="*/ 3418260 w 12192000"/>
              <a:gd name="connsiteY60" fmla="*/ 1049412 h 2401295"/>
              <a:gd name="connsiteX61" fmla="*/ 2509997 w 12192000"/>
              <a:gd name="connsiteY61" fmla="*/ 958822 h 2401295"/>
              <a:gd name="connsiteX62" fmla="*/ 2508995 w 12192000"/>
              <a:gd name="connsiteY62" fmla="*/ 958423 h 2401295"/>
              <a:gd name="connsiteX63" fmla="*/ 2424909 w 12192000"/>
              <a:gd name="connsiteY63" fmla="*/ 933150 h 2401295"/>
              <a:gd name="connsiteX64" fmla="*/ 2273752 w 12192000"/>
              <a:gd name="connsiteY64" fmla="*/ 875350 h 2401295"/>
              <a:gd name="connsiteX65" fmla="*/ 2248113 w 12192000"/>
              <a:gd name="connsiteY65" fmla="*/ 861965 h 2401295"/>
              <a:gd name="connsiteX66" fmla="*/ 2194956 w 12192000"/>
              <a:gd name="connsiteY66" fmla="*/ 836227 h 2401295"/>
              <a:gd name="connsiteX67" fmla="*/ 2024005 w 12192000"/>
              <a:gd name="connsiteY67" fmla="*/ 815554 h 2401295"/>
              <a:gd name="connsiteX68" fmla="*/ 1980800 w 12192000"/>
              <a:gd name="connsiteY68" fmla="*/ 822703 h 2401295"/>
              <a:gd name="connsiteX69" fmla="*/ 1733238 w 12192000"/>
              <a:gd name="connsiteY69" fmla="*/ 809719 h 2401295"/>
              <a:gd name="connsiteX70" fmla="*/ 1388954 w 12192000"/>
              <a:gd name="connsiteY70" fmla="*/ 830009 h 2401295"/>
              <a:gd name="connsiteX71" fmla="*/ 1133245 w 12192000"/>
              <a:gd name="connsiteY71" fmla="*/ 803521 h 2401295"/>
              <a:gd name="connsiteX72" fmla="*/ 1026791 w 12192000"/>
              <a:gd name="connsiteY72" fmla="*/ 802701 h 2401295"/>
              <a:gd name="connsiteX73" fmla="*/ 833545 w 12192000"/>
              <a:gd name="connsiteY73" fmla="*/ 801351 h 2401295"/>
              <a:gd name="connsiteX74" fmla="*/ 631576 w 12192000"/>
              <a:gd name="connsiteY74" fmla="*/ 801805 h 2401295"/>
              <a:gd name="connsiteX75" fmla="*/ 542046 w 12192000"/>
              <a:gd name="connsiteY75" fmla="*/ 803532 h 2401295"/>
              <a:gd name="connsiteX76" fmla="*/ 301314 w 12192000"/>
              <a:gd name="connsiteY76" fmla="*/ 785458 h 2401295"/>
              <a:gd name="connsiteX77" fmla="*/ 0 w 12192000"/>
              <a:gd name="connsiteY77" fmla="*/ 805324 h 2401295"/>
              <a:gd name="connsiteX78" fmla="*/ 0 w 12192000"/>
              <a:gd name="connsiteY78" fmla="*/ 0 h 2401295"/>
              <a:gd name="connsiteX0" fmla="*/ 0 w 12192000"/>
              <a:gd name="connsiteY0" fmla="*/ 0 h 2401295"/>
              <a:gd name="connsiteX1" fmla="*/ 12192000 w 12192000"/>
              <a:gd name="connsiteY1" fmla="*/ 0 h 2401295"/>
              <a:gd name="connsiteX2" fmla="*/ 12192000 w 12192000"/>
              <a:gd name="connsiteY2" fmla="*/ 2262228 h 2401295"/>
              <a:gd name="connsiteX3" fmla="*/ 12187428 w 12192000"/>
              <a:gd name="connsiteY3" fmla="*/ 2262896 h 2401295"/>
              <a:gd name="connsiteX4" fmla="*/ 12154355 w 12192000"/>
              <a:gd name="connsiteY4" fmla="*/ 2267516 h 2401295"/>
              <a:gd name="connsiteX5" fmla="*/ 12114359 w 12192000"/>
              <a:gd name="connsiteY5" fmla="*/ 2279772 h 2401295"/>
              <a:gd name="connsiteX6" fmla="*/ 11918614 w 12192000"/>
              <a:gd name="connsiteY6" fmla="*/ 2296618 h 2401295"/>
              <a:gd name="connsiteX7" fmla="*/ 11815487 w 12192000"/>
              <a:gd name="connsiteY7" fmla="*/ 2308905 h 2401295"/>
              <a:gd name="connsiteX8" fmla="*/ 11778165 w 12192000"/>
              <a:gd name="connsiteY8" fmla="*/ 2311873 h 2401295"/>
              <a:gd name="connsiteX9" fmla="*/ 11671329 w 12192000"/>
              <a:gd name="connsiteY9" fmla="*/ 2337810 h 2401295"/>
              <a:gd name="connsiteX10" fmla="*/ 11594775 w 12192000"/>
              <a:gd name="connsiteY10" fmla="*/ 2337831 h 2401295"/>
              <a:gd name="connsiteX11" fmla="*/ 11379086 w 12192000"/>
              <a:gd name="connsiteY11" fmla="*/ 2369019 h 2401295"/>
              <a:gd name="connsiteX12" fmla="*/ 11221749 w 12192000"/>
              <a:gd name="connsiteY12" fmla="*/ 2380739 h 2401295"/>
              <a:gd name="connsiteX13" fmla="*/ 10996653 w 12192000"/>
              <a:gd name="connsiteY13" fmla="*/ 2371440 h 2401295"/>
              <a:gd name="connsiteX14" fmla="*/ 10912235 w 12192000"/>
              <a:gd name="connsiteY14" fmla="*/ 2389968 h 2401295"/>
              <a:gd name="connsiteX15" fmla="*/ 10835633 w 12192000"/>
              <a:gd name="connsiteY15" fmla="*/ 2395810 h 2401295"/>
              <a:gd name="connsiteX16" fmla="*/ 10821038 w 12192000"/>
              <a:gd name="connsiteY16" fmla="*/ 2398367 h 2401295"/>
              <a:gd name="connsiteX17" fmla="*/ 10757451 w 12192000"/>
              <a:gd name="connsiteY17" fmla="*/ 2395202 h 2401295"/>
              <a:gd name="connsiteX18" fmla="*/ 10554052 w 12192000"/>
              <a:gd name="connsiteY18" fmla="*/ 2328825 h 2401295"/>
              <a:gd name="connsiteX19" fmla="*/ 10432944 w 12192000"/>
              <a:gd name="connsiteY19" fmla="*/ 2278457 h 2401295"/>
              <a:gd name="connsiteX20" fmla="*/ 10314272 w 12192000"/>
              <a:gd name="connsiteY20" fmla="*/ 2252083 h 2401295"/>
              <a:gd name="connsiteX21" fmla="*/ 10149756 w 12192000"/>
              <a:gd name="connsiteY21" fmla="*/ 2203372 h 2401295"/>
              <a:gd name="connsiteX22" fmla="*/ 10133939 w 12192000"/>
              <a:gd name="connsiteY22" fmla="*/ 2195206 h 2401295"/>
              <a:gd name="connsiteX23" fmla="*/ 10027169 w 12192000"/>
              <a:gd name="connsiteY23" fmla="*/ 2154689 h 2401295"/>
              <a:gd name="connsiteX24" fmla="*/ 9904781 w 12192000"/>
              <a:gd name="connsiteY24" fmla="*/ 2142477 h 2401295"/>
              <a:gd name="connsiteX25" fmla="*/ 9818432 w 12192000"/>
              <a:gd name="connsiteY25" fmla="*/ 2147267 h 2401295"/>
              <a:gd name="connsiteX26" fmla="*/ 9715853 w 12192000"/>
              <a:gd name="connsiteY26" fmla="*/ 2142000 h 2401295"/>
              <a:gd name="connsiteX27" fmla="*/ 9478478 w 12192000"/>
              <a:gd name="connsiteY27" fmla="*/ 2133283 h 2401295"/>
              <a:gd name="connsiteX28" fmla="*/ 9473084 w 12192000"/>
              <a:gd name="connsiteY28" fmla="*/ 2134027 h 2401295"/>
              <a:gd name="connsiteX29" fmla="*/ 9348338 w 12192000"/>
              <a:gd name="connsiteY29" fmla="*/ 2135775 h 2401295"/>
              <a:gd name="connsiteX30" fmla="*/ 9317108 w 12192000"/>
              <a:gd name="connsiteY30" fmla="*/ 2139620 h 2401295"/>
              <a:gd name="connsiteX31" fmla="*/ 9316564 w 12192000"/>
              <a:gd name="connsiteY31" fmla="*/ 2140576 h 2401295"/>
              <a:gd name="connsiteX32" fmla="*/ 9249142 w 12192000"/>
              <a:gd name="connsiteY32" fmla="*/ 2123844 h 2401295"/>
              <a:gd name="connsiteX33" fmla="*/ 9196066 w 12192000"/>
              <a:gd name="connsiteY33" fmla="*/ 2108535 h 2401295"/>
              <a:gd name="connsiteX34" fmla="*/ 9182090 w 12192000"/>
              <a:gd name="connsiteY34" fmla="*/ 2098653 h 2401295"/>
              <a:gd name="connsiteX35" fmla="*/ 8911903 w 12192000"/>
              <a:gd name="connsiteY35" fmla="*/ 2057646 h 2401295"/>
              <a:gd name="connsiteX36" fmla="*/ 8786230 w 12192000"/>
              <a:gd name="connsiteY36" fmla="*/ 2041547 h 2401295"/>
              <a:gd name="connsiteX37" fmla="*/ 8624741 w 12192000"/>
              <a:gd name="connsiteY37" fmla="*/ 2029639 h 2401295"/>
              <a:gd name="connsiteX38" fmla="*/ 8433895 w 12192000"/>
              <a:gd name="connsiteY38" fmla="*/ 2006458 h 2401295"/>
              <a:gd name="connsiteX39" fmla="*/ 8379838 w 12192000"/>
              <a:gd name="connsiteY39" fmla="*/ 2010365 h 2401295"/>
              <a:gd name="connsiteX40" fmla="*/ 8260604 w 12192000"/>
              <a:gd name="connsiteY40" fmla="*/ 1992586 h 2401295"/>
              <a:gd name="connsiteX41" fmla="*/ 8189733 w 12192000"/>
              <a:gd name="connsiteY41" fmla="*/ 1985551 h 2401295"/>
              <a:gd name="connsiteX42" fmla="*/ 8163540 w 12192000"/>
              <a:gd name="connsiteY42" fmla="*/ 1988537 h 2401295"/>
              <a:gd name="connsiteX43" fmla="*/ 8126468 w 12192000"/>
              <a:gd name="connsiteY43" fmla="*/ 1988901 h 2401295"/>
              <a:gd name="connsiteX44" fmla="*/ 8000268 w 12192000"/>
              <a:gd name="connsiteY44" fmla="*/ 1990885 h 2401295"/>
              <a:gd name="connsiteX45" fmla="*/ 7959483 w 12192000"/>
              <a:gd name="connsiteY45" fmla="*/ 1985782 h 2401295"/>
              <a:gd name="connsiteX46" fmla="*/ 7953628 w 12192000"/>
              <a:gd name="connsiteY46" fmla="*/ 1984617 h 2401295"/>
              <a:gd name="connsiteX47" fmla="*/ 7901019 w 12192000"/>
              <a:gd name="connsiteY47" fmla="*/ 1971965 h 2401295"/>
              <a:gd name="connsiteX48" fmla="*/ 7812936 w 12192000"/>
              <a:gd name="connsiteY48" fmla="*/ 1947847 h 2401295"/>
              <a:gd name="connsiteX49" fmla="*/ 7732190 w 12192000"/>
              <a:gd name="connsiteY49" fmla="*/ 1927169 h 2401295"/>
              <a:gd name="connsiteX50" fmla="*/ 7678276 w 12192000"/>
              <a:gd name="connsiteY50" fmla="*/ 1920855 h 2401295"/>
              <a:gd name="connsiteX51" fmla="*/ 7655497 w 12192000"/>
              <a:gd name="connsiteY51" fmla="*/ 1913714 h 2401295"/>
              <a:gd name="connsiteX52" fmla="*/ 7551687 w 12192000"/>
              <a:gd name="connsiteY52" fmla="*/ 1912613 h 2401295"/>
              <a:gd name="connsiteX53" fmla="*/ 7500925 w 12192000"/>
              <a:gd name="connsiteY53" fmla="*/ 1930924 h 2401295"/>
              <a:gd name="connsiteX54" fmla="*/ 7380560 w 12192000"/>
              <a:gd name="connsiteY54" fmla="*/ 1934424 h 2401295"/>
              <a:gd name="connsiteX55" fmla="*/ 7309614 w 12192000"/>
              <a:gd name="connsiteY55" fmla="*/ 1939987 h 2401295"/>
              <a:gd name="connsiteX56" fmla="*/ 7284338 w 12192000"/>
              <a:gd name="connsiteY56" fmla="*/ 1947550 h 2401295"/>
              <a:gd name="connsiteX57" fmla="*/ 7112901 w 12192000"/>
              <a:gd name="connsiteY57" fmla="*/ 1843979 h 2401295"/>
              <a:gd name="connsiteX58" fmla="*/ 6828984 w 12192000"/>
              <a:gd name="connsiteY58" fmla="*/ 1762183 h 2401295"/>
              <a:gd name="connsiteX59" fmla="*/ 6204418 w 12192000"/>
              <a:gd name="connsiteY59" fmla="*/ 1570349 h 2401295"/>
              <a:gd name="connsiteX60" fmla="*/ 3418260 w 12192000"/>
              <a:gd name="connsiteY60" fmla="*/ 1049412 h 2401295"/>
              <a:gd name="connsiteX61" fmla="*/ 2509997 w 12192000"/>
              <a:gd name="connsiteY61" fmla="*/ 958822 h 2401295"/>
              <a:gd name="connsiteX62" fmla="*/ 2508995 w 12192000"/>
              <a:gd name="connsiteY62" fmla="*/ 958423 h 2401295"/>
              <a:gd name="connsiteX63" fmla="*/ 2424909 w 12192000"/>
              <a:gd name="connsiteY63" fmla="*/ 933150 h 2401295"/>
              <a:gd name="connsiteX64" fmla="*/ 2273752 w 12192000"/>
              <a:gd name="connsiteY64" fmla="*/ 875350 h 2401295"/>
              <a:gd name="connsiteX65" fmla="*/ 2248113 w 12192000"/>
              <a:gd name="connsiteY65" fmla="*/ 861965 h 2401295"/>
              <a:gd name="connsiteX66" fmla="*/ 2194956 w 12192000"/>
              <a:gd name="connsiteY66" fmla="*/ 836227 h 2401295"/>
              <a:gd name="connsiteX67" fmla="*/ 2024005 w 12192000"/>
              <a:gd name="connsiteY67" fmla="*/ 815554 h 2401295"/>
              <a:gd name="connsiteX68" fmla="*/ 1980800 w 12192000"/>
              <a:gd name="connsiteY68" fmla="*/ 822703 h 2401295"/>
              <a:gd name="connsiteX69" fmla="*/ 1733238 w 12192000"/>
              <a:gd name="connsiteY69" fmla="*/ 809719 h 2401295"/>
              <a:gd name="connsiteX70" fmla="*/ 1388954 w 12192000"/>
              <a:gd name="connsiteY70" fmla="*/ 830009 h 2401295"/>
              <a:gd name="connsiteX71" fmla="*/ 1133245 w 12192000"/>
              <a:gd name="connsiteY71" fmla="*/ 803521 h 2401295"/>
              <a:gd name="connsiteX72" fmla="*/ 1026791 w 12192000"/>
              <a:gd name="connsiteY72" fmla="*/ 802701 h 2401295"/>
              <a:gd name="connsiteX73" fmla="*/ 833545 w 12192000"/>
              <a:gd name="connsiteY73" fmla="*/ 801351 h 2401295"/>
              <a:gd name="connsiteX74" fmla="*/ 631576 w 12192000"/>
              <a:gd name="connsiteY74" fmla="*/ 801805 h 2401295"/>
              <a:gd name="connsiteX75" fmla="*/ 542046 w 12192000"/>
              <a:gd name="connsiteY75" fmla="*/ 803532 h 2401295"/>
              <a:gd name="connsiteX76" fmla="*/ 301314 w 12192000"/>
              <a:gd name="connsiteY76" fmla="*/ 785458 h 2401295"/>
              <a:gd name="connsiteX77" fmla="*/ 0 w 12192000"/>
              <a:gd name="connsiteY77" fmla="*/ 805324 h 2401295"/>
              <a:gd name="connsiteX78" fmla="*/ 0 w 12192000"/>
              <a:gd name="connsiteY78" fmla="*/ 0 h 240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192000" h="2401295">
                <a:moveTo>
                  <a:pt x="0" y="0"/>
                </a:moveTo>
                <a:lnTo>
                  <a:pt x="12192000" y="0"/>
                </a:lnTo>
                <a:lnTo>
                  <a:pt x="12192000" y="2262228"/>
                </a:lnTo>
                <a:lnTo>
                  <a:pt x="12187428" y="2262896"/>
                </a:lnTo>
                <a:cubicBezTo>
                  <a:pt x="12175466" y="2262888"/>
                  <a:pt x="12162312" y="2261278"/>
                  <a:pt x="12154355" y="2267516"/>
                </a:cubicBezTo>
                <a:lnTo>
                  <a:pt x="12114359" y="2279772"/>
                </a:lnTo>
                <a:cubicBezTo>
                  <a:pt x="12075069" y="2284622"/>
                  <a:pt x="11968426" y="2291762"/>
                  <a:pt x="11918614" y="2296618"/>
                </a:cubicBezTo>
                <a:cubicBezTo>
                  <a:pt x="11880597" y="2300618"/>
                  <a:pt x="11847624" y="2311097"/>
                  <a:pt x="11815487" y="2308905"/>
                </a:cubicBezTo>
                <a:cubicBezTo>
                  <a:pt x="11802378" y="2315881"/>
                  <a:pt x="11790041" y="2319357"/>
                  <a:pt x="11778165" y="2311873"/>
                </a:cubicBezTo>
                <a:cubicBezTo>
                  <a:pt x="11742553" y="2320519"/>
                  <a:pt x="11736280" y="2331858"/>
                  <a:pt x="11671329" y="2337810"/>
                </a:cubicBezTo>
                <a:cubicBezTo>
                  <a:pt x="11657629" y="2338121"/>
                  <a:pt x="11616110" y="2333320"/>
                  <a:pt x="11594775" y="2337831"/>
                </a:cubicBezTo>
                <a:cubicBezTo>
                  <a:pt x="11546068" y="2343032"/>
                  <a:pt x="11429033" y="2337623"/>
                  <a:pt x="11379086" y="2369019"/>
                </a:cubicBezTo>
                <a:cubicBezTo>
                  <a:pt x="11334159" y="2376875"/>
                  <a:pt x="11278142" y="2372212"/>
                  <a:pt x="11221749" y="2380739"/>
                </a:cubicBezTo>
                <a:cubicBezTo>
                  <a:pt x="11158708" y="2382269"/>
                  <a:pt x="11020097" y="2376287"/>
                  <a:pt x="10996653" y="2371440"/>
                </a:cubicBezTo>
                <a:cubicBezTo>
                  <a:pt x="10982150" y="2370634"/>
                  <a:pt x="10931890" y="2380827"/>
                  <a:pt x="10912235" y="2389968"/>
                </a:cubicBezTo>
                <a:cubicBezTo>
                  <a:pt x="10885398" y="2394030"/>
                  <a:pt x="10850832" y="2394410"/>
                  <a:pt x="10835633" y="2395810"/>
                </a:cubicBezTo>
                <a:lnTo>
                  <a:pt x="10821038" y="2398367"/>
                </a:lnTo>
                <a:cubicBezTo>
                  <a:pt x="10808008" y="2398266"/>
                  <a:pt x="10801949" y="2406793"/>
                  <a:pt x="10757451" y="2395202"/>
                </a:cubicBezTo>
                <a:cubicBezTo>
                  <a:pt x="10695759" y="2367816"/>
                  <a:pt x="10604694" y="2365758"/>
                  <a:pt x="10554052" y="2328825"/>
                </a:cubicBezTo>
                <a:cubicBezTo>
                  <a:pt x="10500506" y="2316498"/>
                  <a:pt x="10472909" y="2291246"/>
                  <a:pt x="10432944" y="2278457"/>
                </a:cubicBezTo>
                <a:cubicBezTo>
                  <a:pt x="10373231" y="2260636"/>
                  <a:pt x="10352854" y="2253139"/>
                  <a:pt x="10314272" y="2252083"/>
                </a:cubicBezTo>
                <a:cubicBezTo>
                  <a:pt x="10295649" y="2263181"/>
                  <a:pt x="10179424" y="2212893"/>
                  <a:pt x="10149756" y="2203372"/>
                </a:cubicBezTo>
                <a:lnTo>
                  <a:pt x="10133939" y="2195206"/>
                </a:lnTo>
                <a:cubicBezTo>
                  <a:pt x="10113508" y="2187093"/>
                  <a:pt x="10058004" y="2162303"/>
                  <a:pt x="10027169" y="2154689"/>
                </a:cubicBezTo>
                <a:cubicBezTo>
                  <a:pt x="9986373" y="2150618"/>
                  <a:pt x="9970026" y="2157324"/>
                  <a:pt x="9904781" y="2142477"/>
                </a:cubicBezTo>
                <a:cubicBezTo>
                  <a:pt x="9883031" y="2140352"/>
                  <a:pt x="9849920" y="2147346"/>
                  <a:pt x="9818432" y="2147267"/>
                </a:cubicBezTo>
                <a:cubicBezTo>
                  <a:pt x="9778153" y="2143325"/>
                  <a:pt x="9754866" y="2158434"/>
                  <a:pt x="9715853" y="2142000"/>
                </a:cubicBezTo>
                <a:lnTo>
                  <a:pt x="9478478" y="2133283"/>
                </a:lnTo>
                <a:lnTo>
                  <a:pt x="9473084" y="2134027"/>
                </a:lnTo>
                <a:lnTo>
                  <a:pt x="9348338" y="2135775"/>
                </a:lnTo>
                <a:cubicBezTo>
                  <a:pt x="9335211" y="2139291"/>
                  <a:pt x="9322404" y="2138820"/>
                  <a:pt x="9317108" y="2139620"/>
                </a:cubicBezTo>
                <a:lnTo>
                  <a:pt x="9316564" y="2140576"/>
                </a:lnTo>
                <a:lnTo>
                  <a:pt x="9249142" y="2123844"/>
                </a:lnTo>
                <a:lnTo>
                  <a:pt x="9196066" y="2108535"/>
                </a:lnTo>
                <a:cubicBezTo>
                  <a:pt x="9190862" y="2105839"/>
                  <a:pt x="9186125" y="2102610"/>
                  <a:pt x="9182090" y="2098653"/>
                </a:cubicBezTo>
                <a:cubicBezTo>
                  <a:pt x="9139653" y="2071867"/>
                  <a:pt x="9071021" y="2084433"/>
                  <a:pt x="8911903" y="2057646"/>
                </a:cubicBezTo>
                <a:cubicBezTo>
                  <a:pt x="8879561" y="2039583"/>
                  <a:pt x="8830973" y="2055511"/>
                  <a:pt x="8786230" y="2041547"/>
                </a:cubicBezTo>
                <a:cubicBezTo>
                  <a:pt x="8728356" y="2034611"/>
                  <a:pt x="8679135" y="2034403"/>
                  <a:pt x="8624741" y="2029639"/>
                </a:cubicBezTo>
                <a:cubicBezTo>
                  <a:pt x="8566018" y="2023791"/>
                  <a:pt x="8474712" y="2009670"/>
                  <a:pt x="8433895" y="2006458"/>
                </a:cubicBezTo>
                <a:cubicBezTo>
                  <a:pt x="8411898" y="2005377"/>
                  <a:pt x="8413482" y="2011365"/>
                  <a:pt x="8379838" y="2010365"/>
                </a:cubicBezTo>
                <a:cubicBezTo>
                  <a:pt x="8347941" y="1993320"/>
                  <a:pt x="8300068" y="2014971"/>
                  <a:pt x="8260604" y="1992586"/>
                </a:cubicBezTo>
                <a:cubicBezTo>
                  <a:pt x="8245905" y="1986361"/>
                  <a:pt x="8199251" y="1979386"/>
                  <a:pt x="8189733" y="1985551"/>
                </a:cubicBezTo>
                <a:cubicBezTo>
                  <a:pt x="8179862" y="1985638"/>
                  <a:pt x="8168776" y="1981141"/>
                  <a:pt x="8163540" y="1988537"/>
                </a:cubicBezTo>
                <a:cubicBezTo>
                  <a:pt x="8155220" y="1997113"/>
                  <a:pt x="8122695" y="1976608"/>
                  <a:pt x="8126468" y="1988901"/>
                </a:cubicBezTo>
                <a:lnTo>
                  <a:pt x="8000268" y="1990885"/>
                </a:lnTo>
                <a:lnTo>
                  <a:pt x="7959483" y="1985782"/>
                </a:lnTo>
                <a:lnTo>
                  <a:pt x="7953628" y="1984617"/>
                </a:lnTo>
                <a:lnTo>
                  <a:pt x="7901019" y="1971965"/>
                </a:lnTo>
                <a:cubicBezTo>
                  <a:pt x="7878802" y="1956055"/>
                  <a:pt x="7842297" y="1955886"/>
                  <a:pt x="7812936" y="1947847"/>
                </a:cubicBezTo>
                <a:lnTo>
                  <a:pt x="7732190" y="1927169"/>
                </a:lnTo>
                <a:lnTo>
                  <a:pt x="7678276" y="1920855"/>
                </a:lnTo>
                <a:lnTo>
                  <a:pt x="7655497" y="1913714"/>
                </a:lnTo>
                <a:cubicBezTo>
                  <a:pt x="7639161" y="1911029"/>
                  <a:pt x="7577449" y="1909745"/>
                  <a:pt x="7551687" y="1912613"/>
                </a:cubicBezTo>
                <a:cubicBezTo>
                  <a:pt x="7529853" y="1915427"/>
                  <a:pt x="7534209" y="1925977"/>
                  <a:pt x="7500925" y="1930924"/>
                </a:cubicBezTo>
                <a:cubicBezTo>
                  <a:pt x="7466644" y="1919746"/>
                  <a:pt x="7423194" y="1949531"/>
                  <a:pt x="7380560" y="1934424"/>
                </a:cubicBezTo>
                <a:cubicBezTo>
                  <a:pt x="7365038" y="1930881"/>
                  <a:pt x="7317938" y="1932231"/>
                  <a:pt x="7309614" y="1939987"/>
                </a:cubicBezTo>
                <a:cubicBezTo>
                  <a:pt x="7299913" y="1941814"/>
                  <a:pt x="7288240" y="1939336"/>
                  <a:pt x="7284338" y="1947550"/>
                </a:cubicBezTo>
                <a:cubicBezTo>
                  <a:pt x="7277604" y="1957469"/>
                  <a:pt x="7107106" y="1832529"/>
                  <a:pt x="7112901" y="1843979"/>
                </a:cubicBezTo>
                <a:cubicBezTo>
                  <a:pt x="7087729" y="1834079"/>
                  <a:pt x="6849056" y="1756738"/>
                  <a:pt x="6828984" y="1762183"/>
                </a:cubicBezTo>
                <a:lnTo>
                  <a:pt x="6204418" y="1570349"/>
                </a:lnTo>
                <a:lnTo>
                  <a:pt x="3418260" y="1049412"/>
                </a:lnTo>
                <a:lnTo>
                  <a:pt x="2509997" y="958822"/>
                </a:lnTo>
                <a:lnTo>
                  <a:pt x="2508995" y="958423"/>
                </a:lnTo>
                <a:cubicBezTo>
                  <a:pt x="2477790" y="921138"/>
                  <a:pt x="2463257" y="944198"/>
                  <a:pt x="2424909" y="933150"/>
                </a:cubicBezTo>
                <a:cubicBezTo>
                  <a:pt x="2384842" y="916507"/>
                  <a:pt x="2318581" y="871004"/>
                  <a:pt x="2273752" y="875350"/>
                </a:cubicBezTo>
                <a:lnTo>
                  <a:pt x="2248113" y="861965"/>
                </a:lnTo>
                <a:cubicBezTo>
                  <a:pt x="2240669" y="836062"/>
                  <a:pt x="2219557" y="858951"/>
                  <a:pt x="2194956" y="836227"/>
                </a:cubicBezTo>
                <a:cubicBezTo>
                  <a:pt x="2160792" y="833299"/>
                  <a:pt x="2060029" y="814649"/>
                  <a:pt x="2024005" y="815554"/>
                </a:cubicBezTo>
                <a:cubicBezTo>
                  <a:pt x="2019057" y="802961"/>
                  <a:pt x="1996088" y="815897"/>
                  <a:pt x="1980800" y="822703"/>
                </a:cubicBezTo>
                <a:cubicBezTo>
                  <a:pt x="1864758" y="829356"/>
                  <a:pt x="1765024" y="801179"/>
                  <a:pt x="1733238" y="809719"/>
                </a:cubicBezTo>
                <a:cubicBezTo>
                  <a:pt x="1651146" y="810948"/>
                  <a:pt x="1450148" y="832760"/>
                  <a:pt x="1388954" y="830009"/>
                </a:cubicBezTo>
                <a:cubicBezTo>
                  <a:pt x="1342837" y="837343"/>
                  <a:pt x="1218481" y="812350"/>
                  <a:pt x="1133245" y="803521"/>
                </a:cubicBezTo>
                <a:cubicBezTo>
                  <a:pt x="1051750" y="789055"/>
                  <a:pt x="1078655" y="807725"/>
                  <a:pt x="1026791" y="802701"/>
                </a:cubicBezTo>
                <a:cubicBezTo>
                  <a:pt x="1007125" y="787895"/>
                  <a:pt x="875767" y="809029"/>
                  <a:pt x="833545" y="801351"/>
                </a:cubicBezTo>
                <a:cubicBezTo>
                  <a:pt x="742331" y="828973"/>
                  <a:pt x="703084" y="801412"/>
                  <a:pt x="631576" y="801805"/>
                </a:cubicBezTo>
                <a:cubicBezTo>
                  <a:pt x="598969" y="794081"/>
                  <a:pt x="578952" y="794231"/>
                  <a:pt x="542046" y="803532"/>
                </a:cubicBezTo>
                <a:cubicBezTo>
                  <a:pt x="487002" y="800808"/>
                  <a:pt x="391655" y="785160"/>
                  <a:pt x="301314" y="785458"/>
                </a:cubicBezTo>
                <a:cubicBezTo>
                  <a:pt x="200876" y="792080"/>
                  <a:pt x="157588" y="811818"/>
                  <a:pt x="0" y="805324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BA3935-5258-425A-B52A-BBF28BCE0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8073">
            <a:off x="4851872" y="821036"/>
            <a:ext cx="6800350" cy="5350101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1627A44-C022-4773-A393-E948FE3F4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9121">
            <a:off x="4946130" y="900347"/>
            <a:ext cx="6591734" cy="5205656"/>
          </a:xfrm>
          <a:custGeom>
            <a:avLst/>
            <a:gdLst>
              <a:gd name="connsiteX0" fmla="*/ 6597934 w 6621845"/>
              <a:gd name="connsiteY0" fmla="*/ 155744 h 5238511"/>
              <a:gd name="connsiteX1" fmla="*/ 6619376 w 6621845"/>
              <a:gd name="connsiteY1" fmla="*/ 177681 h 5238511"/>
              <a:gd name="connsiteX2" fmla="*/ 6621845 w 6621845"/>
              <a:gd name="connsiteY2" fmla="*/ 195498 h 5238511"/>
              <a:gd name="connsiteX3" fmla="*/ 6601863 w 6621845"/>
              <a:gd name="connsiteY3" fmla="*/ 1201700 h 5238511"/>
              <a:gd name="connsiteX4" fmla="*/ 6601373 w 6621845"/>
              <a:gd name="connsiteY4" fmla="*/ 1226210 h 5238511"/>
              <a:gd name="connsiteX5" fmla="*/ 6601384 w 6621845"/>
              <a:gd name="connsiteY5" fmla="*/ 1226232 h 5238511"/>
              <a:gd name="connsiteX6" fmla="*/ 6521625 w 6621845"/>
              <a:gd name="connsiteY6" fmla="*/ 5202267 h 5238511"/>
              <a:gd name="connsiteX7" fmla="*/ 6483689 w 6621845"/>
              <a:gd name="connsiteY7" fmla="*/ 5238506 h 5238511"/>
              <a:gd name="connsiteX8" fmla="*/ 36351 w 6621845"/>
              <a:gd name="connsiteY8" fmla="*/ 5109172 h 5238511"/>
              <a:gd name="connsiteX9" fmla="*/ 5 w 6621845"/>
              <a:gd name="connsiteY9" fmla="*/ 5071442 h 5238511"/>
              <a:gd name="connsiteX10" fmla="*/ 1012 w 6621845"/>
              <a:gd name="connsiteY10" fmla="*/ 5021215 h 5238511"/>
              <a:gd name="connsiteX11" fmla="*/ 1011 w 6621845"/>
              <a:gd name="connsiteY11" fmla="*/ 5021212 h 5238511"/>
              <a:gd name="connsiteX12" fmla="*/ 100440 w 6621845"/>
              <a:gd name="connsiteY12" fmla="*/ 64666 h 5238511"/>
              <a:gd name="connsiteX13" fmla="*/ 122765 w 6621845"/>
              <a:gd name="connsiteY13" fmla="*/ 33189 h 5238511"/>
              <a:gd name="connsiteX14" fmla="*/ 604718 w 6621845"/>
              <a:gd name="connsiteY14" fmla="*/ 42857 h 5238511"/>
              <a:gd name="connsiteX15" fmla="*/ 604718 w 6621845"/>
              <a:gd name="connsiteY15" fmla="*/ 0 h 5238511"/>
              <a:gd name="connsiteX16" fmla="*/ 3117572 w 6621845"/>
              <a:gd name="connsiteY16" fmla="*/ 0 h 5238511"/>
              <a:gd name="connsiteX17" fmla="*/ 3117572 w 6621845"/>
              <a:gd name="connsiteY17" fmla="*/ 89697 h 5238511"/>
              <a:gd name="connsiteX0" fmla="*/ 6597934 w 6621845"/>
              <a:gd name="connsiteY0" fmla="*/ 155744 h 5238511"/>
              <a:gd name="connsiteX1" fmla="*/ 6619376 w 6621845"/>
              <a:gd name="connsiteY1" fmla="*/ 177681 h 5238511"/>
              <a:gd name="connsiteX2" fmla="*/ 6621845 w 6621845"/>
              <a:gd name="connsiteY2" fmla="*/ 195498 h 5238511"/>
              <a:gd name="connsiteX3" fmla="*/ 6601863 w 6621845"/>
              <a:gd name="connsiteY3" fmla="*/ 1201700 h 5238511"/>
              <a:gd name="connsiteX4" fmla="*/ 6601373 w 6621845"/>
              <a:gd name="connsiteY4" fmla="*/ 1226210 h 5238511"/>
              <a:gd name="connsiteX5" fmla="*/ 6601384 w 6621845"/>
              <a:gd name="connsiteY5" fmla="*/ 1226232 h 5238511"/>
              <a:gd name="connsiteX6" fmla="*/ 6521625 w 6621845"/>
              <a:gd name="connsiteY6" fmla="*/ 5202267 h 5238511"/>
              <a:gd name="connsiteX7" fmla="*/ 6483689 w 6621845"/>
              <a:gd name="connsiteY7" fmla="*/ 5238506 h 5238511"/>
              <a:gd name="connsiteX8" fmla="*/ 36351 w 6621845"/>
              <a:gd name="connsiteY8" fmla="*/ 5109172 h 5238511"/>
              <a:gd name="connsiteX9" fmla="*/ 5 w 6621845"/>
              <a:gd name="connsiteY9" fmla="*/ 5071442 h 5238511"/>
              <a:gd name="connsiteX10" fmla="*/ 1012 w 6621845"/>
              <a:gd name="connsiteY10" fmla="*/ 5021215 h 5238511"/>
              <a:gd name="connsiteX11" fmla="*/ 1011 w 6621845"/>
              <a:gd name="connsiteY11" fmla="*/ 5021212 h 5238511"/>
              <a:gd name="connsiteX12" fmla="*/ 100440 w 6621845"/>
              <a:gd name="connsiteY12" fmla="*/ 64666 h 5238511"/>
              <a:gd name="connsiteX13" fmla="*/ 122765 w 6621845"/>
              <a:gd name="connsiteY13" fmla="*/ 33189 h 5238511"/>
              <a:gd name="connsiteX14" fmla="*/ 604718 w 6621845"/>
              <a:gd name="connsiteY14" fmla="*/ 42857 h 5238511"/>
              <a:gd name="connsiteX15" fmla="*/ 3117572 w 6621845"/>
              <a:gd name="connsiteY15" fmla="*/ 0 h 5238511"/>
              <a:gd name="connsiteX16" fmla="*/ 3117572 w 6621845"/>
              <a:gd name="connsiteY16" fmla="*/ 89697 h 5238511"/>
              <a:gd name="connsiteX17" fmla="*/ 6597934 w 6621845"/>
              <a:gd name="connsiteY17" fmla="*/ 155744 h 5238511"/>
              <a:gd name="connsiteX0" fmla="*/ 6597934 w 6621845"/>
              <a:gd name="connsiteY0" fmla="*/ 122557 h 5205324"/>
              <a:gd name="connsiteX1" fmla="*/ 6619376 w 6621845"/>
              <a:gd name="connsiteY1" fmla="*/ 144494 h 5205324"/>
              <a:gd name="connsiteX2" fmla="*/ 6621845 w 6621845"/>
              <a:gd name="connsiteY2" fmla="*/ 162311 h 5205324"/>
              <a:gd name="connsiteX3" fmla="*/ 6601863 w 6621845"/>
              <a:gd name="connsiteY3" fmla="*/ 1168513 h 5205324"/>
              <a:gd name="connsiteX4" fmla="*/ 6601373 w 6621845"/>
              <a:gd name="connsiteY4" fmla="*/ 1193023 h 5205324"/>
              <a:gd name="connsiteX5" fmla="*/ 6601384 w 6621845"/>
              <a:gd name="connsiteY5" fmla="*/ 1193045 h 5205324"/>
              <a:gd name="connsiteX6" fmla="*/ 6521625 w 6621845"/>
              <a:gd name="connsiteY6" fmla="*/ 5169080 h 5205324"/>
              <a:gd name="connsiteX7" fmla="*/ 6483689 w 6621845"/>
              <a:gd name="connsiteY7" fmla="*/ 5205319 h 5205324"/>
              <a:gd name="connsiteX8" fmla="*/ 36351 w 6621845"/>
              <a:gd name="connsiteY8" fmla="*/ 5075985 h 5205324"/>
              <a:gd name="connsiteX9" fmla="*/ 5 w 6621845"/>
              <a:gd name="connsiteY9" fmla="*/ 5038255 h 5205324"/>
              <a:gd name="connsiteX10" fmla="*/ 1012 w 6621845"/>
              <a:gd name="connsiteY10" fmla="*/ 4988028 h 5205324"/>
              <a:gd name="connsiteX11" fmla="*/ 1011 w 6621845"/>
              <a:gd name="connsiteY11" fmla="*/ 4988025 h 5205324"/>
              <a:gd name="connsiteX12" fmla="*/ 100440 w 6621845"/>
              <a:gd name="connsiteY12" fmla="*/ 31479 h 5205324"/>
              <a:gd name="connsiteX13" fmla="*/ 122765 w 6621845"/>
              <a:gd name="connsiteY13" fmla="*/ 2 h 5205324"/>
              <a:gd name="connsiteX14" fmla="*/ 604718 w 6621845"/>
              <a:gd name="connsiteY14" fmla="*/ 9670 h 5205324"/>
              <a:gd name="connsiteX15" fmla="*/ 3117572 w 6621845"/>
              <a:gd name="connsiteY15" fmla="*/ 56510 h 5205324"/>
              <a:gd name="connsiteX16" fmla="*/ 6597934 w 6621845"/>
              <a:gd name="connsiteY16" fmla="*/ 122557 h 5205324"/>
              <a:gd name="connsiteX0" fmla="*/ 6597934 w 6621845"/>
              <a:gd name="connsiteY0" fmla="*/ 122556 h 5205323"/>
              <a:gd name="connsiteX1" fmla="*/ 6619376 w 6621845"/>
              <a:gd name="connsiteY1" fmla="*/ 144493 h 5205323"/>
              <a:gd name="connsiteX2" fmla="*/ 6621845 w 6621845"/>
              <a:gd name="connsiteY2" fmla="*/ 162310 h 5205323"/>
              <a:gd name="connsiteX3" fmla="*/ 6601863 w 6621845"/>
              <a:gd name="connsiteY3" fmla="*/ 1168512 h 5205323"/>
              <a:gd name="connsiteX4" fmla="*/ 6601373 w 6621845"/>
              <a:gd name="connsiteY4" fmla="*/ 1193022 h 5205323"/>
              <a:gd name="connsiteX5" fmla="*/ 6601384 w 6621845"/>
              <a:gd name="connsiteY5" fmla="*/ 1193044 h 5205323"/>
              <a:gd name="connsiteX6" fmla="*/ 6521625 w 6621845"/>
              <a:gd name="connsiteY6" fmla="*/ 5169079 h 5205323"/>
              <a:gd name="connsiteX7" fmla="*/ 6483689 w 6621845"/>
              <a:gd name="connsiteY7" fmla="*/ 5205318 h 5205323"/>
              <a:gd name="connsiteX8" fmla="*/ 36351 w 6621845"/>
              <a:gd name="connsiteY8" fmla="*/ 5075984 h 5205323"/>
              <a:gd name="connsiteX9" fmla="*/ 5 w 6621845"/>
              <a:gd name="connsiteY9" fmla="*/ 5038254 h 5205323"/>
              <a:gd name="connsiteX10" fmla="*/ 1012 w 6621845"/>
              <a:gd name="connsiteY10" fmla="*/ 4988027 h 5205323"/>
              <a:gd name="connsiteX11" fmla="*/ 1011 w 6621845"/>
              <a:gd name="connsiteY11" fmla="*/ 4988024 h 5205323"/>
              <a:gd name="connsiteX12" fmla="*/ 128150 w 6621845"/>
              <a:gd name="connsiteY12" fmla="*/ 113570 h 5205323"/>
              <a:gd name="connsiteX13" fmla="*/ 122765 w 6621845"/>
              <a:gd name="connsiteY13" fmla="*/ 1 h 5205323"/>
              <a:gd name="connsiteX14" fmla="*/ 604718 w 6621845"/>
              <a:gd name="connsiteY14" fmla="*/ 9669 h 5205323"/>
              <a:gd name="connsiteX15" fmla="*/ 3117572 w 6621845"/>
              <a:gd name="connsiteY15" fmla="*/ 56509 h 5205323"/>
              <a:gd name="connsiteX16" fmla="*/ 6597934 w 6621845"/>
              <a:gd name="connsiteY16" fmla="*/ 122556 h 5205323"/>
              <a:gd name="connsiteX0" fmla="*/ 6597934 w 6621845"/>
              <a:gd name="connsiteY0" fmla="*/ 122556 h 5205323"/>
              <a:gd name="connsiteX1" fmla="*/ 6619376 w 6621845"/>
              <a:gd name="connsiteY1" fmla="*/ 144493 h 5205323"/>
              <a:gd name="connsiteX2" fmla="*/ 6621845 w 6621845"/>
              <a:gd name="connsiteY2" fmla="*/ 162310 h 5205323"/>
              <a:gd name="connsiteX3" fmla="*/ 6601863 w 6621845"/>
              <a:gd name="connsiteY3" fmla="*/ 1168512 h 5205323"/>
              <a:gd name="connsiteX4" fmla="*/ 6601373 w 6621845"/>
              <a:gd name="connsiteY4" fmla="*/ 1193022 h 5205323"/>
              <a:gd name="connsiteX5" fmla="*/ 6601384 w 6621845"/>
              <a:gd name="connsiteY5" fmla="*/ 1193044 h 5205323"/>
              <a:gd name="connsiteX6" fmla="*/ 6521625 w 6621845"/>
              <a:gd name="connsiteY6" fmla="*/ 5169079 h 5205323"/>
              <a:gd name="connsiteX7" fmla="*/ 6483689 w 6621845"/>
              <a:gd name="connsiteY7" fmla="*/ 5205318 h 5205323"/>
              <a:gd name="connsiteX8" fmla="*/ 36351 w 6621845"/>
              <a:gd name="connsiteY8" fmla="*/ 5075984 h 5205323"/>
              <a:gd name="connsiteX9" fmla="*/ 5 w 6621845"/>
              <a:gd name="connsiteY9" fmla="*/ 5038254 h 5205323"/>
              <a:gd name="connsiteX10" fmla="*/ 1012 w 6621845"/>
              <a:gd name="connsiteY10" fmla="*/ 4988027 h 5205323"/>
              <a:gd name="connsiteX11" fmla="*/ 44388 w 6621845"/>
              <a:gd name="connsiteY11" fmla="*/ 4882987 h 5205323"/>
              <a:gd name="connsiteX12" fmla="*/ 128150 w 6621845"/>
              <a:gd name="connsiteY12" fmla="*/ 113570 h 5205323"/>
              <a:gd name="connsiteX13" fmla="*/ 122765 w 6621845"/>
              <a:gd name="connsiteY13" fmla="*/ 1 h 5205323"/>
              <a:gd name="connsiteX14" fmla="*/ 604718 w 6621845"/>
              <a:gd name="connsiteY14" fmla="*/ 9669 h 5205323"/>
              <a:gd name="connsiteX15" fmla="*/ 3117572 w 6621845"/>
              <a:gd name="connsiteY15" fmla="*/ 56509 h 5205323"/>
              <a:gd name="connsiteX16" fmla="*/ 6597934 w 6621845"/>
              <a:gd name="connsiteY16" fmla="*/ 122556 h 5205323"/>
              <a:gd name="connsiteX0" fmla="*/ 6597934 w 6621845"/>
              <a:gd name="connsiteY0" fmla="*/ 122556 h 5205323"/>
              <a:gd name="connsiteX1" fmla="*/ 6619376 w 6621845"/>
              <a:gd name="connsiteY1" fmla="*/ 144493 h 5205323"/>
              <a:gd name="connsiteX2" fmla="*/ 6621845 w 6621845"/>
              <a:gd name="connsiteY2" fmla="*/ 162310 h 5205323"/>
              <a:gd name="connsiteX3" fmla="*/ 6601863 w 6621845"/>
              <a:gd name="connsiteY3" fmla="*/ 1168512 h 5205323"/>
              <a:gd name="connsiteX4" fmla="*/ 6601373 w 6621845"/>
              <a:gd name="connsiteY4" fmla="*/ 1193022 h 5205323"/>
              <a:gd name="connsiteX5" fmla="*/ 6601384 w 6621845"/>
              <a:gd name="connsiteY5" fmla="*/ 1193044 h 5205323"/>
              <a:gd name="connsiteX6" fmla="*/ 6521625 w 6621845"/>
              <a:gd name="connsiteY6" fmla="*/ 5169079 h 5205323"/>
              <a:gd name="connsiteX7" fmla="*/ 6483689 w 6621845"/>
              <a:gd name="connsiteY7" fmla="*/ 5205318 h 5205323"/>
              <a:gd name="connsiteX8" fmla="*/ 36351 w 6621845"/>
              <a:gd name="connsiteY8" fmla="*/ 5075984 h 5205323"/>
              <a:gd name="connsiteX9" fmla="*/ 5 w 6621845"/>
              <a:gd name="connsiteY9" fmla="*/ 5038254 h 5205323"/>
              <a:gd name="connsiteX10" fmla="*/ 30143 w 6621845"/>
              <a:gd name="connsiteY10" fmla="*/ 4946661 h 5205323"/>
              <a:gd name="connsiteX11" fmla="*/ 44388 w 6621845"/>
              <a:gd name="connsiteY11" fmla="*/ 4882987 h 5205323"/>
              <a:gd name="connsiteX12" fmla="*/ 128150 w 6621845"/>
              <a:gd name="connsiteY12" fmla="*/ 113570 h 5205323"/>
              <a:gd name="connsiteX13" fmla="*/ 122765 w 6621845"/>
              <a:gd name="connsiteY13" fmla="*/ 1 h 5205323"/>
              <a:gd name="connsiteX14" fmla="*/ 604718 w 6621845"/>
              <a:gd name="connsiteY14" fmla="*/ 9669 h 5205323"/>
              <a:gd name="connsiteX15" fmla="*/ 3117572 w 6621845"/>
              <a:gd name="connsiteY15" fmla="*/ 56509 h 5205323"/>
              <a:gd name="connsiteX16" fmla="*/ 6597934 w 6621845"/>
              <a:gd name="connsiteY16" fmla="*/ 122556 h 5205323"/>
              <a:gd name="connsiteX0" fmla="*/ 7041537 w 7065448"/>
              <a:gd name="connsiteY0" fmla="*/ 122556 h 5205323"/>
              <a:gd name="connsiteX1" fmla="*/ 7062979 w 7065448"/>
              <a:gd name="connsiteY1" fmla="*/ 144493 h 5205323"/>
              <a:gd name="connsiteX2" fmla="*/ 7065448 w 7065448"/>
              <a:gd name="connsiteY2" fmla="*/ 162310 h 5205323"/>
              <a:gd name="connsiteX3" fmla="*/ 7045466 w 7065448"/>
              <a:gd name="connsiteY3" fmla="*/ 1168512 h 5205323"/>
              <a:gd name="connsiteX4" fmla="*/ 7044976 w 7065448"/>
              <a:gd name="connsiteY4" fmla="*/ 1193022 h 5205323"/>
              <a:gd name="connsiteX5" fmla="*/ 7044987 w 7065448"/>
              <a:gd name="connsiteY5" fmla="*/ 1193044 h 5205323"/>
              <a:gd name="connsiteX6" fmla="*/ 6965228 w 7065448"/>
              <a:gd name="connsiteY6" fmla="*/ 5169079 h 5205323"/>
              <a:gd name="connsiteX7" fmla="*/ 6927292 w 7065448"/>
              <a:gd name="connsiteY7" fmla="*/ 5205318 h 5205323"/>
              <a:gd name="connsiteX8" fmla="*/ 479954 w 7065448"/>
              <a:gd name="connsiteY8" fmla="*/ 5075984 h 5205323"/>
              <a:gd name="connsiteX9" fmla="*/ 473746 w 7065448"/>
              <a:gd name="connsiteY9" fmla="*/ 4946661 h 5205323"/>
              <a:gd name="connsiteX10" fmla="*/ 487991 w 7065448"/>
              <a:gd name="connsiteY10" fmla="*/ 4882987 h 5205323"/>
              <a:gd name="connsiteX11" fmla="*/ 571753 w 7065448"/>
              <a:gd name="connsiteY11" fmla="*/ 113570 h 5205323"/>
              <a:gd name="connsiteX12" fmla="*/ 566368 w 7065448"/>
              <a:gd name="connsiteY12" fmla="*/ 1 h 5205323"/>
              <a:gd name="connsiteX13" fmla="*/ 1048321 w 7065448"/>
              <a:gd name="connsiteY13" fmla="*/ 9669 h 5205323"/>
              <a:gd name="connsiteX14" fmla="*/ 3561175 w 7065448"/>
              <a:gd name="connsiteY14" fmla="*/ 56509 h 5205323"/>
              <a:gd name="connsiteX15" fmla="*/ 7041537 w 7065448"/>
              <a:gd name="connsiteY15" fmla="*/ 122556 h 5205323"/>
              <a:gd name="connsiteX0" fmla="*/ 6584362 w 6608273"/>
              <a:gd name="connsiteY0" fmla="*/ 122556 h 5205323"/>
              <a:gd name="connsiteX1" fmla="*/ 6605804 w 6608273"/>
              <a:gd name="connsiteY1" fmla="*/ 144493 h 5205323"/>
              <a:gd name="connsiteX2" fmla="*/ 6608273 w 6608273"/>
              <a:gd name="connsiteY2" fmla="*/ 162310 h 5205323"/>
              <a:gd name="connsiteX3" fmla="*/ 6588291 w 6608273"/>
              <a:gd name="connsiteY3" fmla="*/ 1168512 h 5205323"/>
              <a:gd name="connsiteX4" fmla="*/ 6587801 w 6608273"/>
              <a:gd name="connsiteY4" fmla="*/ 1193022 h 5205323"/>
              <a:gd name="connsiteX5" fmla="*/ 6587812 w 6608273"/>
              <a:gd name="connsiteY5" fmla="*/ 1193044 h 5205323"/>
              <a:gd name="connsiteX6" fmla="*/ 6508053 w 6608273"/>
              <a:gd name="connsiteY6" fmla="*/ 5169079 h 5205323"/>
              <a:gd name="connsiteX7" fmla="*/ 6470117 w 6608273"/>
              <a:gd name="connsiteY7" fmla="*/ 5205318 h 5205323"/>
              <a:gd name="connsiteX8" fmla="*/ 22779 w 6608273"/>
              <a:gd name="connsiteY8" fmla="*/ 5075984 h 5205323"/>
              <a:gd name="connsiteX9" fmla="*/ 16571 w 6608273"/>
              <a:gd name="connsiteY9" fmla="*/ 4946661 h 5205323"/>
              <a:gd name="connsiteX10" fmla="*/ 30816 w 6608273"/>
              <a:gd name="connsiteY10" fmla="*/ 4882987 h 5205323"/>
              <a:gd name="connsiteX11" fmla="*/ 114578 w 6608273"/>
              <a:gd name="connsiteY11" fmla="*/ 113570 h 5205323"/>
              <a:gd name="connsiteX12" fmla="*/ 109193 w 6608273"/>
              <a:gd name="connsiteY12" fmla="*/ 1 h 5205323"/>
              <a:gd name="connsiteX13" fmla="*/ 591146 w 6608273"/>
              <a:gd name="connsiteY13" fmla="*/ 9669 h 5205323"/>
              <a:gd name="connsiteX14" fmla="*/ 3104000 w 6608273"/>
              <a:gd name="connsiteY14" fmla="*/ 56509 h 5205323"/>
              <a:gd name="connsiteX15" fmla="*/ 6584362 w 6608273"/>
              <a:gd name="connsiteY15" fmla="*/ 122556 h 5205323"/>
              <a:gd name="connsiteX0" fmla="*/ 6584392 w 6608303"/>
              <a:gd name="connsiteY0" fmla="*/ 122556 h 5205323"/>
              <a:gd name="connsiteX1" fmla="*/ 6605834 w 6608303"/>
              <a:gd name="connsiteY1" fmla="*/ 144493 h 5205323"/>
              <a:gd name="connsiteX2" fmla="*/ 6608303 w 6608303"/>
              <a:gd name="connsiteY2" fmla="*/ 162310 h 5205323"/>
              <a:gd name="connsiteX3" fmla="*/ 6588321 w 6608303"/>
              <a:gd name="connsiteY3" fmla="*/ 1168512 h 5205323"/>
              <a:gd name="connsiteX4" fmla="*/ 6587831 w 6608303"/>
              <a:gd name="connsiteY4" fmla="*/ 1193022 h 5205323"/>
              <a:gd name="connsiteX5" fmla="*/ 6587842 w 6608303"/>
              <a:gd name="connsiteY5" fmla="*/ 1193044 h 5205323"/>
              <a:gd name="connsiteX6" fmla="*/ 6508083 w 6608303"/>
              <a:gd name="connsiteY6" fmla="*/ 5169079 h 5205323"/>
              <a:gd name="connsiteX7" fmla="*/ 6470147 w 6608303"/>
              <a:gd name="connsiteY7" fmla="*/ 5205318 h 5205323"/>
              <a:gd name="connsiteX8" fmla="*/ 22809 w 6608303"/>
              <a:gd name="connsiteY8" fmla="*/ 5075984 h 5205323"/>
              <a:gd name="connsiteX9" fmla="*/ 16601 w 6608303"/>
              <a:gd name="connsiteY9" fmla="*/ 4946661 h 5205323"/>
              <a:gd name="connsiteX10" fmla="*/ 30846 w 6608303"/>
              <a:gd name="connsiteY10" fmla="*/ 4882987 h 5205323"/>
              <a:gd name="connsiteX11" fmla="*/ 114608 w 6608303"/>
              <a:gd name="connsiteY11" fmla="*/ 113570 h 5205323"/>
              <a:gd name="connsiteX12" fmla="*/ 109223 w 6608303"/>
              <a:gd name="connsiteY12" fmla="*/ 1 h 5205323"/>
              <a:gd name="connsiteX13" fmla="*/ 591176 w 6608303"/>
              <a:gd name="connsiteY13" fmla="*/ 9669 h 5205323"/>
              <a:gd name="connsiteX14" fmla="*/ 3104030 w 6608303"/>
              <a:gd name="connsiteY14" fmla="*/ 56509 h 5205323"/>
              <a:gd name="connsiteX15" fmla="*/ 6584392 w 6608303"/>
              <a:gd name="connsiteY15" fmla="*/ 122556 h 5205323"/>
              <a:gd name="connsiteX0" fmla="*/ 6584393 w 6608304"/>
              <a:gd name="connsiteY0" fmla="*/ 122556 h 5205323"/>
              <a:gd name="connsiteX1" fmla="*/ 6605835 w 6608304"/>
              <a:gd name="connsiteY1" fmla="*/ 144493 h 5205323"/>
              <a:gd name="connsiteX2" fmla="*/ 6608304 w 6608304"/>
              <a:gd name="connsiteY2" fmla="*/ 162310 h 5205323"/>
              <a:gd name="connsiteX3" fmla="*/ 6588322 w 6608304"/>
              <a:gd name="connsiteY3" fmla="*/ 1168512 h 5205323"/>
              <a:gd name="connsiteX4" fmla="*/ 6587832 w 6608304"/>
              <a:gd name="connsiteY4" fmla="*/ 1193022 h 5205323"/>
              <a:gd name="connsiteX5" fmla="*/ 6587843 w 6608304"/>
              <a:gd name="connsiteY5" fmla="*/ 1193044 h 5205323"/>
              <a:gd name="connsiteX6" fmla="*/ 6508084 w 6608304"/>
              <a:gd name="connsiteY6" fmla="*/ 5169079 h 5205323"/>
              <a:gd name="connsiteX7" fmla="*/ 6470148 w 6608304"/>
              <a:gd name="connsiteY7" fmla="*/ 5205318 h 5205323"/>
              <a:gd name="connsiteX8" fmla="*/ 22810 w 6608304"/>
              <a:gd name="connsiteY8" fmla="*/ 5075984 h 5205323"/>
              <a:gd name="connsiteX9" fmla="*/ 16602 w 6608304"/>
              <a:gd name="connsiteY9" fmla="*/ 4946661 h 5205323"/>
              <a:gd name="connsiteX10" fmla="*/ 30847 w 6608304"/>
              <a:gd name="connsiteY10" fmla="*/ 4882987 h 5205323"/>
              <a:gd name="connsiteX11" fmla="*/ 114609 w 6608304"/>
              <a:gd name="connsiteY11" fmla="*/ 113570 h 5205323"/>
              <a:gd name="connsiteX12" fmla="*/ 109224 w 6608304"/>
              <a:gd name="connsiteY12" fmla="*/ 1 h 5205323"/>
              <a:gd name="connsiteX13" fmla="*/ 591177 w 6608304"/>
              <a:gd name="connsiteY13" fmla="*/ 9669 h 5205323"/>
              <a:gd name="connsiteX14" fmla="*/ 3104031 w 6608304"/>
              <a:gd name="connsiteY14" fmla="*/ 56509 h 5205323"/>
              <a:gd name="connsiteX15" fmla="*/ 6584393 w 6608304"/>
              <a:gd name="connsiteY15" fmla="*/ 122556 h 5205323"/>
              <a:gd name="connsiteX0" fmla="*/ 6567823 w 6937884"/>
              <a:gd name="connsiteY0" fmla="*/ 122556 h 5210213"/>
              <a:gd name="connsiteX1" fmla="*/ 6589265 w 6937884"/>
              <a:gd name="connsiteY1" fmla="*/ 144493 h 5210213"/>
              <a:gd name="connsiteX2" fmla="*/ 6591734 w 6937884"/>
              <a:gd name="connsiteY2" fmla="*/ 162310 h 5210213"/>
              <a:gd name="connsiteX3" fmla="*/ 6571752 w 6937884"/>
              <a:gd name="connsiteY3" fmla="*/ 1168512 h 5210213"/>
              <a:gd name="connsiteX4" fmla="*/ 6571262 w 6937884"/>
              <a:gd name="connsiteY4" fmla="*/ 1193022 h 5210213"/>
              <a:gd name="connsiteX5" fmla="*/ 6571273 w 6937884"/>
              <a:gd name="connsiteY5" fmla="*/ 1193044 h 5210213"/>
              <a:gd name="connsiteX6" fmla="*/ 6491514 w 6937884"/>
              <a:gd name="connsiteY6" fmla="*/ 5169079 h 5210213"/>
              <a:gd name="connsiteX7" fmla="*/ 6453578 w 6937884"/>
              <a:gd name="connsiteY7" fmla="*/ 5205318 h 5210213"/>
              <a:gd name="connsiteX8" fmla="*/ 87448 w 6937884"/>
              <a:gd name="connsiteY8" fmla="*/ 5064339 h 5210213"/>
              <a:gd name="connsiteX9" fmla="*/ 32 w 6937884"/>
              <a:gd name="connsiteY9" fmla="*/ 4946661 h 5210213"/>
              <a:gd name="connsiteX10" fmla="*/ 14277 w 6937884"/>
              <a:gd name="connsiteY10" fmla="*/ 4882987 h 5210213"/>
              <a:gd name="connsiteX11" fmla="*/ 98039 w 6937884"/>
              <a:gd name="connsiteY11" fmla="*/ 113570 h 5210213"/>
              <a:gd name="connsiteX12" fmla="*/ 92654 w 6937884"/>
              <a:gd name="connsiteY12" fmla="*/ 1 h 5210213"/>
              <a:gd name="connsiteX13" fmla="*/ 574607 w 6937884"/>
              <a:gd name="connsiteY13" fmla="*/ 9669 h 5210213"/>
              <a:gd name="connsiteX14" fmla="*/ 3087461 w 6937884"/>
              <a:gd name="connsiteY14" fmla="*/ 56509 h 5210213"/>
              <a:gd name="connsiteX15" fmla="*/ 6567823 w 6937884"/>
              <a:gd name="connsiteY15" fmla="*/ 122556 h 5210213"/>
              <a:gd name="connsiteX0" fmla="*/ 6567823 w 6591734"/>
              <a:gd name="connsiteY0" fmla="*/ 122556 h 5207389"/>
              <a:gd name="connsiteX1" fmla="*/ 6589265 w 6591734"/>
              <a:gd name="connsiteY1" fmla="*/ 144493 h 5207389"/>
              <a:gd name="connsiteX2" fmla="*/ 6591734 w 6591734"/>
              <a:gd name="connsiteY2" fmla="*/ 162310 h 5207389"/>
              <a:gd name="connsiteX3" fmla="*/ 6571752 w 6591734"/>
              <a:gd name="connsiteY3" fmla="*/ 1168512 h 5207389"/>
              <a:gd name="connsiteX4" fmla="*/ 6571262 w 6591734"/>
              <a:gd name="connsiteY4" fmla="*/ 1193022 h 5207389"/>
              <a:gd name="connsiteX5" fmla="*/ 6571273 w 6591734"/>
              <a:gd name="connsiteY5" fmla="*/ 1193044 h 5207389"/>
              <a:gd name="connsiteX6" fmla="*/ 6491514 w 6591734"/>
              <a:gd name="connsiteY6" fmla="*/ 5169079 h 5207389"/>
              <a:gd name="connsiteX7" fmla="*/ 6453578 w 6591734"/>
              <a:gd name="connsiteY7" fmla="*/ 5205318 h 5207389"/>
              <a:gd name="connsiteX8" fmla="*/ 87448 w 6591734"/>
              <a:gd name="connsiteY8" fmla="*/ 5064339 h 5207389"/>
              <a:gd name="connsiteX9" fmla="*/ 32 w 6591734"/>
              <a:gd name="connsiteY9" fmla="*/ 4946661 h 5207389"/>
              <a:gd name="connsiteX10" fmla="*/ 14277 w 6591734"/>
              <a:gd name="connsiteY10" fmla="*/ 4882987 h 5207389"/>
              <a:gd name="connsiteX11" fmla="*/ 98039 w 6591734"/>
              <a:gd name="connsiteY11" fmla="*/ 113570 h 5207389"/>
              <a:gd name="connsiteX12" fmla="*/ 92654 w 6591734"/>
              <a:gd name="connsiteY12" fmla="*/ 1 h 5207389"/>
              <a:gd name="connsiteX13" fmla="*/ 574607 w 6591734"/>
              <a:gd name="connsiteY13" fmla="*/ 9669 h 5207389"/>
              <a:gd name="connsiteX14" fmla="*/ 3087461 w 6591734"/>
              <a:gd name="connsiteY14" fmla="*/ 56509 h 5207389"/>
              <a:gd name="connsiteX15" fmla="*/ 6567823 w 6591734"/>
              <a:gd name="connsiteY15" fmla="*/ 122556 h 5207389"/>
              <a:gd name="connsiteX0" fmla="*/ 6567823 w 6591734"/>
              <a:gd name="connsiteY0" fmla="*/ 122556 h 5205656"/>
              <a:gd name="connsiteX1" fmla="*/ 6589265 w 6591734"/>
              <a:gd name="connsiteY1" fmla="*/ 144493 h 5205656"/>
              <a:gd name="connsiteX2" fmla="*/ 6591734 w 6591734"/>
              <a:gd name="connsiteY2" fmla="*/ 162310 h 5205656"/>
              <a:gd name="connsiteX3" fmla="*/ 6571752 w 6591734"/>
              <a:gd name="connsiteY3" fmla="*/ 1168512 h 5205656"/>
              <a:gd name="connsiteX4" fmla="*/ 6571262 w 6591734"/>
              <a:gd name="connsiteY4" fmla="*/ 1193022 h 5205656"/>
              <a:gd name="connsiteX5" fmla="*/ 6571273 w 6591734"/>
              <a:gd name="connsiteY5" fmla="*/ 1193044 h 5205656"/>
              <a:gd name="connsiteX6" fmla="*/ 6491514 w 6591734"/>
              <a:gd name="connsiteY6" fmla="*/ 5169079 h 5205656"/>
              <a:gd name="connsiteX7" fmla="*/ 6453578 w 6591734"/>
              <a:gd name="connsiteY7" fmla="*/ 5205318 h 5205656"/>
              <a:gd name="connsiteX8" fmla="*/ 87448 w 6591734"/>
              <a:gd name="connsiteY8" fmla="*/ 5064339 h 5205656"/>
              <a:gd name="connsiteX9" fmla="*/ 32 w 6591734"/>
              <a:gd name="connsiteY9" fmla="*/ 4946661 h 5205656"/>
              <a:gd name="connsiteX10" fmla="*/ 14277 w 6591734"/>
              <a:gd name="connsiteY10" fmla="*/ 4882987 h 5205656"/>
              <a:gd name="connsiteX11" fmla="*/ 98039 w 6591734"/>
              <a:gd name="connsiteY11" fmla="*/ 113570 h 5205656"/>
              <a:gd name="connsiteX12" fmla="*/ 92654 w 6591734"/>
              <a:gd name="connsiteY12" fmla="*/ 1 h 5205656"/>
              <a:gd name="connsiteX13" fmla="*/ 574607 w 6591734"/>
              <a:gd name="connsiteY13" fmla="*/ 9669 h 5205656"/>
              <a:gd name="connsiteX14" fmla="*/ 3087461 w 6591734"/>
              <a:gd name="connsiteY14" fmla="*/ 56509 h 5205656"/>
              <a:gd name="connsiteX15" fmla="*/ 6567823 w 6591734"/>
              <a:gd name="connsiteY15" fmla="*/ 122556 h 520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91734" h="5205656">
                <a:moveTo>
                  <a:pt x="6567823" y="122556"/>
                </a:moveTo>
                <a:cubicBezTo>
                  <a:pt x="6580239" y="129975"/>
                  <a:pt x="6582222" y="131985"/>
                  <a:pt x="6589265" y="144493"/>
                </a:cubicBezTo>
                <a:lnTo>
                  <a:pt x="6591734" y="162310"/>
                </a:lnTo>
                <a:cubicBezTo>
                  <a:pt x="6587703" y="369196"/>
                  <a:pt x="6580519" y="730319"/>
                  <a:pt x="6571752" y="1168512"/>
                </a:cubicBezTo>
                <a:cubicBezTo>
                  <a:pt x="6571589" y="1176682"/>
                  <a:pt x="6571425" y="1184852"/>
                  <a:pt x="6571262" y="1193022"/>
                </a:cubicBezTo>
                <a:cubicBezTo>
                  <a:pt x="6571266" y="1193029"/>
                  <a:pt x="6571269" y="1193037"/>
                  <a:pt x="6571273" y="1193044"/>
                </a:cubicBezTo>
                <a:lnTo>
                  <a:pt x="6491514" y="5169079"/>
                </a:lnTo>
                <a:cubicBezTo>
                  <a:pt x="6491046" y="5189483"/>
                  <a:pt x="6510894" y="5208439"/>
                  <a:pt x="6453578" y="5205318"/>
                </a:cubicBezTo>
                <a:cubicBezTo>
                  <a:pt x="5108322" y="5132065"/>
                  <a:pt x="2209491" y="5111332"/>
                  <a:pt x="87448" y="5064339"/>
                </a:cubicBezTo>
                <a:cubicBezTo>
                  <a:pt x="40819" y="5064158"/>
                  <a:pt x="-1307" y="4978827"/>
                  <a:pt x="32" y="4946661"/>
                </a:cubicBezTo>
                <a:cubicBezTo>
                  <a:pt x="32" y="4946660"/>
                  <a:pt x="14277" y="4882988"/>
                  <a:pt x="14277" y="4882987"/>
                </a:cubicBezTo>
                <a:lnTo>
                  <a:pt x="98039" y="113570"/>
                </a:lnTo>
                <a:cubicBezTo>
                  <a:pt x="98461" y="95952"/>
                  <a:pt x="80714" y="-192"/>
                  <a:pt x="92654" y="1"/>
                </a:cubicBezTo>
                <a:lnTo>
                  <a:pt x="574607" y="9669"/>
                </a:lnTo>
                <a:lnTo>
                  <a:pt x="3087461" y="56509"/>
                </a:lnTo>
                <a:lnTo>
                  <a:pt x="6567823" y="1225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1" descr="Ein Bild, das Person, Im Haus, Boden enthält.&#10;&#10;Automatisch generierte Beschreibung">
            <a:extLst>
              <a:ext uri="{FF2B5EF4-FFF2-40B4-BE49-F238E27FC236}">
                <a16:creationId xmlns:a16="http://schemas.microsoft.com/office/drawing/2014/main" id="{8B56749F-C0CA-80F3-6366-A1C355366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750339">
            <a:off x="5129482" y="1403967"/>
            <a:ext cx="6245132" cy="4184237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F11A496-AEBD-4B87-75AE-5C9375AB9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13364"/>
            <a:ext cx="5192486" cy="1713651"/>
          </a:xfrm>
        </p:spPr>
        <p:txBody>
          <a:bodyPr anchor="ctr">
            <a:normAutofit/>
          </a:bodyPr>
          <a:lstStyle/>
          <a:p>
            <a:r>
              <a:rPr lang="de-DE" dirty="0"/>
              <a:t>Fragen zum Bild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2F7515-EF37-716F-5936-416948747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20255"/>
            <a:ext cx="4193968" cy="3504345"/>
          </a:xfrm>
        </p:spPr>
        <p:txBody>
          <a:bodyPr anchor="ctr">
            <a:normAutofit/>
          </a:bodyPr>
          <a:lstStyle/>
          <a:p>
            <a:r>
              <a:rPr lang="de-DE" sz="2000" dirty="0"/>
              <a:t>Was machen die SchülerInnen? </a:t>
            </a:r>
          </a:p>
          <a:p>
            <a:r>
              <a:rPr lang="de-DE" sz="2000" dirty="0"/>
              <a:t>Wer sind die SchülerInnen füreinander? </a:t>
            </a:r>
          </a:p>
          <a:p>
            <a:r>
              <a:rPr lang="de-DE" sz="2000" dirty="0"/>
              <a:t>Ist es gut oder schlecht, was sie machen?</a:t>
            </a:r>
          </a:p>
        </p:txBody>
      </p:sp>
    </p:spTree>
    <p:extLst>
      <p:ext uri="{BB962C8B-B14F-4D97-AF65-F5344CB8AC3E}">
        <p14:creationId xmlns:p14="http://schemas.microsoft.com/office/powerpoint/2010/main" val="419721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CCD4C3-17F4-425F-A2B6-AAF5D7770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374E43F-A342-40F8-AAD3-1C47447E1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3027530" y="0"/>
            <a:ext cx="9164470" cy="1943100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8534" y="1803822"/>
                  <a:pt x="370426" y="1702965"/>
                </a:cubicBezTo>
                <a:cubicBezTo>
                  <a:pt x="508969" y="1649765"/>
                  <a:pt x="440682" y="1619463"/>
                  <a:pt x="832307" y="1538702"/>
                </a:cubicBezTo>
                <a:cubicBezTo>
                  <a:pt x="878744" y="1533298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12700" dir="5400000">
              <a:prstClr val="black">
                <a:alpha val="5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93E687-E5AA-3838-C822-EDDE43DD1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7692" y="740230"/>
            <a:ext cx="8754207" cy="1689959"/>
          </a:xfrm>
        </p:spPr>
        <p:txBody>
          <a:bodyPr anchor="ctr">
            <a:normAutofit/>
          </a:bodyPr>
          <a:lstStyle/>
          <a:p>
            <a:pPr algn="r">
              <a:lnSpc>
                <a:spcPct val="110000"/>
              </a:lnSpc>
            </a:pPr>
            <a:r>
              <a:rPr lang="de-DE" sz="4600"/>
              <a:t>Was bedeutet ‚Schummeln in der Schule‘?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4FD028-1788-3F27-5EF9-BF8E0611E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2700942"/>
            <a:ext cx="9851923" cy="3623658"/>
          </a:xfrm>
        </p:spPr>
        <p:txBody>
          <a:bodyPr anchor="ctr">
            <a:normAutofit/>
          </a:bodyPr>
          <a:lstStyle/>
          <a:p>
            <a:r>
              <a:rPr lang="de-DE" sz="2000" dirty="0"/>
              <a:t>schummeln – mogeln – spicken – abschreiben – abschreiben lassen – Betrug – Spickzettel</a:t>
            </a:r>
          </a:p>
          <a:p>
            <a:r>
              <a:rPr lang="de-DE" sz="2000" dirty="0"/>
              <a:t>Welche </a:t>
            </a:r>
            <a:r>
              <a:rPr lang="de-DE" sz="2000" dirty="0" err="1"/>
              <a:t>Schummeltechniken</a:t>
            </a:r>
            <a:r>
              <a:rPr lang="de-DE" sz="2000" dirty="0"/>
              <a:t> kennt ihr?</a:t>
            </a:r>
          </a:p>
          <a:p>
            <a:r>
              <a:rPr lang="de-DE" sz="2000" dirty="0"/>
              <a:t>Sollen MitschülerInnen bei Tests, Klassenarbeiten etc. einander helfen und abschreiben lassen?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05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0980D0-C2CB-4F0C-833C-1B6483572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110A99-3F6B-4F79-9283-A5ECB5016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24509">
            <a:off x="-184530" y="5189558"/>
            <a:ext cx="12362426" cy="2575409"/>
          </a:xfrm>
          <a:custGeom>
            <a:avLst/>
            <a:gdLst>
              <a:gd name="connsiteX0" fmla="*/ 5035354 w 12362426"/>
              <a:gd name="connsiteY0" fmla="*/ 0 h 3099769"/>
              <a:gd name="connsiteX1" fmla="*/ 9625764 w 12362426"/>
              <a:gd name="connsiteY1" fmla="*/ 0 h 3099769"/>
              <a:gd name="connsiteX2" fmla="*/ 9625764 w 12362426"/>
              <a:gd name="connsiteY2" fmla="*/ 743325 h 3099769"/>
              <a:gd name="connsiteX3" fmla="*/ 9658262 w 12362426"/>
              <a:gd name="connsiteY3" fmla="*/ 749028 h 3099769"/>
              <a:gd name="connsiteX4" fmla="*/ 9750370 w 12362426"/>
              <a:gd name="connsiteY4" fmla="*/ 768340 h 3099769"/>
              <a:gd name="connsiteX5" fmla="*/ 9836966 w 12362426"/>
              <a:gd name="connsiteY5" fmla="*/ 778233 h 3099769"/>
              <a:gd name="connsiteX6" fmla="*/ 9994340 w 12362426"/>
              <a:gd name="connsiteY6" fmla="*/ 807111 h 3099769"/>
              <a:gd name="connsiteX7" fmla="*/ 10021527 w 12362426"/>
              <a:gd name="connsiteY7" fmla="*/ 815221 h 3099769"/>
              <a:gd name="connsiteX8" fmla="*/ 10077617 w 12362426"/>
              <a:gd name="connsiteY8" fmla="*/ 830232 h 3099769"/>
              <a:gd name="connsiteX9" fmla="*/ 10249434 w 12362426"/>
              <a:gd name="connsiteY9" fmla="*/ 822796 h 3099769"/>
              <a:gd name="connsiteX10" fmla="*/ 10291151 w 12362426"/>
              <a:gd name="connsiteY10" fmla="*/ 809816 h 3099769"/>
              <a:gd name="connsiteX11" fmla="*/ 10537628 w 12362426"/>
              <a:gd name="connsiteY11" fmla="*/ 783838 h 3099769"/>
              <a:gd name="connsiteX12" fmla="*/ 10875114 w 12362426"/>
              <a:gd name="connsiteY12" fmla="*/ 713312 h 3099769"/>
              <a:gd name="connsiteX13" fmla="*/ 11131506 w 12362426"/>
              <a:gd name="connsiteY13" fmla="*/ 698211 h 3099769"/>
              <a:gd name="connsiteX14" fmla="*/ 11236837 w 12362426"/>
              <a:gd name="connsiteY14" fmla="*/ 682768 h 3099769"/>
              <a:gd name="connsiteX15" fmla="*/ 11428024 w 12362426"/>
              <a:gd name="connsiteY15" fmla="*/ 654608 h 3099769"/>
              <a:gd name="connsiteX16" fmla="*/ 11627584 w 12362426"/>
              <a:gd name="connsiteY16" fmla="*/ 623505 h 3099769"/>
              <a:gd name="connsiteX17" fmla="*/ 11715836 w 12362426"/>
              <a:gd name="connsiteY17" fmla="*/ 608349 h 3099769"/>
              <a:gd name="connsiteX18" fmla="*/ 11987050 w 12362426"/>
              <a:gd name="connsiteY18" fmla="*/ 707424 h 3099769"/>
              <a:gd name="connsiteX19" fmla="*/ 12251338 w 12362426"/>
              <a:gd name="connsiteY19" fmla="*/ 524360 h 3099769"/>
              <a:gd name="connsiteX20" fmla="*/ 12362426 w 12362426"/>
              <a:gd name="connsiteY20" fmla="*/ 1246801 h 3099769"/>
              <a:gd name="connsiteX21" fmla="*/ 312058 w 12362426"/>
              <a:gd name="connsiteY21" fmla="*/ 3099769 h 3099769"/>
              <a:gd name="connsiteX22" fmla="*/ 0 w 12362426"/>
              <a:gd name="connsiteY22" fmla="*/ 1070366 h 3099769"/>
              <a:gd name="connsiteX23" fmla="*/ 4427 w 12362426"/>
              <a:gd name="connsiteY23" fmla="*/ 1069072 h 3099769"/>
              <a:gd name="connsiteX24" fmla="*/ 36478 w 12362426"/>
              <a:gd name="connsiteY24" fmla="*/ 1059901 h 3099769"/>
              <a:gd name="connsiteX25" fmla="*/ 74319 w 12362426"/>
              <a:gd name="connsiteY25" fmla="*/ 1042827 h 3099769"/>
              <a:gd name="connsiteX26" fmla="*/ 265466 w 12362426"/>
              <a:gd name="connsiteY26" fmla="*/ 997965 h 3099769"/>
              <a:gd name="connsiteX27" fmla="*/ 365700 w 12362426"/>
              <a:gd name="connsiteY27" fmla="*/ 971269 h 3099769"/>
              <a:gd name="connsiteX28" fmla="*/ 402179 w 12362426"/>
              <a:gd name="connsiteY28" fmla="*/ 962934 h 3099769"/>
              <a:gd name="connsiteX29" fmla="*/ 504196 w 12362426"/>
              <a:gd name="connsiteY29" fmla="*/ 923429 h 3099769"/>
              <a:gd name="connsiteX30" fmla="*/ 579858 w 12362426"/>
              <a:gd name="connsiteY30" fmla="*/ 911776 h 3099769"/>
              <a:gd name="connsiteX31" fmla="*/ 788740 w 12362426"/>
              <a:gd name="connsiteY31" fmla="*/ 851017 h 3099769"/>
              <a:gd name="connsiteX32" fmla="*/ 942632 w 12362426"/>
              <a:gd name="connsiteY32" fmla="*/ 816590 h 3099769"/>
              <a:gd name="connsiteX33" fmla="*/ 1166396 w 12362426"/>
              <a:gd name="connsiteY33" fmla="*/ 790722 h 3099769"/>
              <a:gd name="connsiteX34" fmla="*/ 1247277 w 12362426"/>
              <a:gd name="connsiteY34" fmla="*/ 761271 h 3099769"/>
              <a:gd name="connsiteX35" fmla="*/ 1322184 w 12362426"/>
              <a:gd name="connsiteY35" fmla="*/ 744388 h 3099769"/>
              <a:gd name="connsiteX36" fmla="*/ 1336256 w 12362426"/>
              <a:gd name="connsiteY36" fmla="*/ 739876 h 3099769"/>
              <a:gd name="connsiteX37" fmla="*/ 1399541 w 12362426"/>
              <a:gd name="connsiteY37" fmla="*/ 733051 h 3099769"/>
              <a:gd name="connsiteX38" fmla="*/ 1609734 w 12362426"/>
              <a:gd name="connsiteY38" fmla="*/ 761684 h 3099769"/>
              <a:gd name="connsiteX39" fmla="*/ 1736383 w 12362426"/>
              <a:gd name="connsiteY39" fmla="*/ 788462 h 3099769"/>
              <a:gd name="connsiteX40" fmla="*/ 1857314 w 12362426"/>
              <a:gd name="connsiteY40" fmla="*/ 794085 h 3099769"/>
              <a:gd name="connsiteX41" fmla="*/ 2026639 w 12362426"/>
              <a:gd name="connsiteY41" fmla="*/ 812780 h 3099769"/>
              <a:gd name="connsiteX42" fmla="*/ 2043398 w 12362426"/>
              <a:gd name="connsiteY42" fmla="*/ 817701 h 3099769"/>
              <a:gd name="connsiteX43" fmla="*/ 2154517 w 12362426"/>
              <a:gd name="connsiteY43" fmla="*/ 837821 h 3099769"/>
              <a:gd name="connsiteX44" fmla="*/ 2277168 w 12362426"/>
              <a:gd name="connsiteY44" fmla="*/ 830176 h 3099769"/>
              <a:gd name="connsiteX45" fmla="*/ 2361853 w 12362426"/>
              <a:gd name="connsiteY45" fmla="*/ 812755 h 3099769"/>
              <a:gd name="connsiteX46" fmla="*/ 2463967 w 12362426"/>
              <a:gd name="connsiteY46" fmla="*/ 801890 h 3099769"/>
              <a:gd name="connsiteX47" fmla="*/ 2699787 w 12362426"/>
              <a:gd name="connsiteY47" fmla="*/ 773633 h 3099769"/>
              <a:gd name="connsiteX48" fmla="*/ 2705016 w 12362426"/>
              <a:gd name="connsiteY48" fmla="*/ 772146 h 3099769"/>
              <a:gd name="connsiteX49" fmla="*/ 2828071 w 12362426"/>
              <a:gd name="connsiteY49" fmla="*/ 751618 h 3099769"/>
              <a:gd name="connsiteX50" fmla="*/ 2858408 w 12362426"/>
              <a:gd name="connsiteY50" fmla="*/ 743423 h 3099769"/>
              <a:gd name="connsiteX51" fmla="*/ 2858814 w 12362426"/>
              <a:gd name="connsiteY51" fmla="*/ 742482 h 3099769"/>
              <a:gd name="connsiteX52" fmla="*/ 2927761 w 12362426"/>
              <a:gd name="connsiteY52" fmla="*/ 747246 h 3099769"/>
              <a:gd name="connsiteX53" fmla="*/ 2982332 w 12362426"/>
              <a:gd name="connsiteY53" fmla="*/ 752913 h 3099769"/>
              <a:gd name="connsiteX54" fmla="*/ 2997509 w 12362426"/>
              <a:gd name="connsiteY54" fmla="*/ 759653 h 3099769"/>
              <a:gd name="connsiteX55" fmla="*/ 3270214 w 12362426"/>
              <a:gd name="connsiteY55" fmla="*/ 755376 h 3099769"/>
              <a:gd name="connsiteX56" fmla="*/ 3396647 w 12362426"/>
              <a:gd name="connsiteY56" fmla="*/ 750718 h 3099769"/>
              <a:gd name="connsiteX57" fmla="*/ 3557903 w 12362426"/>
              <a:gd name="connsiteY57" fmla="*/ 736857 h 3099769"/>
              <a:gd name="connsiteX58" fmla="*/ 3749729 w 12362426"/>
              <a:gd name="connsiteY58" fmla="*/ 728647 h 3099769"/>
              <a:gd name="connsiteX59" fmla="*/ 3802620 w 12362426"/>
              <a:gd name="connsiteY59" fmla="*/ 716926 h 3099769"/>
              <a:gd name="connsiteX60" fmla="*/ 3922921 w 12362426"/>
              <a:gd name="connsiteY60" fmla="*/ 714754 h 3099769"/>
              <a:gd name="connsiteX61" fmla="*/ 3993939 w 12362426"/>
              <a:gd name="connsiteY61" fmla="*/ 710294 h 3099769"/>
              <a:gd name="connsiteX62" fmla="*/ 4019416 w 12362426"/>
              <a:gd name="connsiteY62" fmla="*/ 703635 h 3099769"/>
              <a:gd name="connsiteX63" fmla="*/ 4056007 w 12362426"/>
              <a:gd name="connsiteY63" fmla="*/ 697674 h 3099769"/>
              <a:gd name="connsiteX64" fmla="*/ 4180468 w 12362426"/>
              <a:gd name="connsiteY64" fmla="*/ 676714 h 3099769"/>
              <a:gd name="connsiteX65" fmla="*/ 4221483 w 12362426"/>
              <a:gd name="connsiteY65" fmla="*/ 675093 h 3099769"/>
              <a:gd name="connsiteX66" fmla="*/ 4227430 w 12362426"/>
              <a:gd name="connsiteY66" fmla="*/ 675249 h 3099769"/>
              <a:gd name="connsiteX67" fmla="*/ 4281173 w 12362426"/>
              <a:gd name="connsiteY67" fmla="*/ 678603 h 3099769"/>
              <a:gd name="connsiteX68" fmla="*/ 4371560 w 12362426"/>
              <a:gd name="connsiteY68" fmla="*/ 686851 h 3099769"/>
              <a:gd name="connsiteX69" fmla="*/ 4454221 w 12362426"/>
              <a:gd name="connsiteY69" fmla="*/ 693129 h 3099769"/>
              <a:gd name="connsiteX70" fmla="*/ 4508379 w 12362426"/>
              <a:gd name="connsiteY70" fmla="*/ 690599 h 3099769"/>
              <a:gd name="connsiteX71" fmla="*/ 4531879 w 12362426"/>
              <a:gd name="connsiteY71" fmla="*/ 693543 h 3099769"/>
              <a:gd name="connsiteX72" fmla="*/ 4634634 w 12362426"/>
              <a:gd name="connsiteY72" fmla="*/ 678753 h 3099769"/>
              <a:gd name="connsiteX73" fmla="*/ 4682281 w 12362426"/>
              <a:gd name="connsiteY73" fmla="*/ 654613 h 3099769"/>
              <a:gd name="connsiteX74" fmla="*/ 4800765 w 12362426"/>
              <a:gd name="connsiteY74" fmla="*/ 633179 h 3099769"/>
              <a:gd name="connsiteX75" fmla="*/ 4870119 w 12362426"/>
              <a:gd name="connsiteY75" fmla="*/ 617406 h 3099769"/>
              <a:gd name="connsiteX76" fmla="*/ 4894058 w 12362426"/>
              <a:gd name="connsiteY76" fmla="*/ 606780 h 3099769"/>
              <a:gd name="connsiteX77" fmla="*/ 4929109 w 12362426"/>
              <a:gd name="connsiteY77" fmla="*/ 595059 h 3099769"/>
              <a:gd name="connsiteX78" fmla="*/ 4989104 w 12362426"/>
              <a:gd name="connsiteY78" fmla="*/ 570780 h 3099769"/>
              <a:gd name="connsiteX79" fmla="*/ 5035354 w 12362426"/>
              <a:gd name="connsiteY79" fmla="*/ 558051 h 3099769"/>
              <a:gd name="connsiteX0" fmla="*/ 6007671 w 12362426"/>
              <a:gd name="connsiteY0" fmla="*/ 508646 h 3099769"/>
              <a:gd name="connsiteX1" fmla="*/ 9625764 w 12362426"/>
              <a:gd name="connsiteY1" fmla="*/ 0 h 3099769"/>
              <a:gd name="connsiteX2" fmla="*/ 9625764 w 12362426"/>
              <a:gd name="connsiteY2" fmla="*/ 743325 h 3099769"/>
              <a:gd name="connsiteX3" fmla="*/ 9658262 w 12362426"/>
              <a:gd name="connsiteY3" fmla="*/ 749028 h 3099769"/>
              <a:gd name="connsiteX4" fmla="*/ 9750370 w 12362426"/>
              <a:gd name="connsiteY4" fmla="*/ 768340 h 3099769"/>
              <a:gd name="connsiteX5" fmla="*/ 9836966 w 12362426"/>
              <a:gd name="connsiteY5" fmla="*/ 778233 h 3099769"/>
              <a:gd name="connsiteX6" fmla="*/ 9994340 w 12362426"/>
              <a:gd name="connsiteY6" fmla="*/ 807111 h 3099769"/>
              <a:gd name="connsiteX7" fmla="*/ 10021527 w 12362426"/>
              <a:gd name="connsiteY7" fmla="*/ 815221 h 3099769"/>
              <a:gd name="connsiteX8" fmla="*/ 10077617 w 12362426"/>
              <a:gd name="connsiteY8" fmla="*/ 830232 h 3099769"/>
              <a:gd name="connsiteX9" fmla="*/ 10249434 w 12362426"/>
              <a:gd name="connsiteY9" fmla="*/ 822796 h 3099769"/>
              <a:gd name="connsiteX10" fmla="*/ 10291151 w 12362426"/>
              <a:gd name="connsiteY10" fmla="*/ 809816 h 3099769"/>
              <a:gd name="connsiteX11" fmla="*/ 10537628 w 12362426"/>
              <a:gd name="connsiteY11" fmla="*/ 783838 h 3099769"/>
              <a:gd name="connsiteX12" fmla="*/ 10875114 w 12362426"/>
              <a:gd name="connsiteY12" fmla="*/ 713312 h 3099769"/>
              <a:gd name="connsiteX13" fmla="*/ 11131506 w 12362426"/>
              <a:gd name="connsiteY13" fmla="*/ 698211 h 3099769"/>
              <a:gd name="connsiteX14" fmla="*/ 11236837 w 12362426"/>
              <a:gd name="connsiteY14" fmla="*/ 682768 h 3099769"/>
              <a:gd name="connsiteX15" fmla="*/ 11428024 w 12362426"/>
              <a:gd name="connsiteY15" fmla="*/ 654608 h 3099769"/>
              <a:gd name="connsiteX16" fmla="*/ 11627584 w 12362426"/>
              <a:gd name="connsiteY16" fmla="*/ 623505 h 3099769"/>
              <a:gd name="connsiteX17" fmla="*/ 11715836 w 12362426"/>
              <a:gd name="connsiteY17" fmla="*/ 608349 h 3099769"/>
              <a:gd name="connsiteX18" fmla="*/ 11987050 w 12362426"/>
              <a:gd name="connsiteY18" fmla="*/ 707424 h 3099769"/>
              <a:gd name="connsiteX19" fmla="*/ 12251338 w 12362426"/>
              <a:gd name="connsiteY19" fmla="*/ 524360 h 3099769"/>
              <a:gd name="connsiteX20" fmla="*/ 12362426 w 12362426"/>
              <a:gd name="connsiteY20" fmla="*/ 1246801 h 3099769"/>
              <a:gd name="connsiteX21" fmla="*/ 312058 w 12362426"/>
              <a:gd name="connsiteY21" fmla="*/ 3099769 h 3099769"/>
              <a:gd name="connsiteX22" fmla="*/ 0 w 12362426"/>
              <a:gd name="connsiteY22" fmla="*/ 1070366 h 3099769"/>
              <a:gd name="connsiteX23" fmla="*/ 4427 w 12362426"/>
              <a:gd name="connsiteY23" fmla="*/ 1069072 h 3099769"/>
              <a:gd name="connsiteX24" fmla="*/ 36478 w 12362426"/>
              <a:gd name="connsiteY24" fmla="*/ 1059901 h 3099769"/>
              <a:gd name="connsiteX25" fmla="*/ 74319 w 12362426"/>
              <a:gd name="connsiteY25" fmla="*/ 1042827 h 3099769"/>
              <a:gd name="connsiteX26" fmla="*/ 265466 w 12362426"/>
              <a:gd name="connsiteY26" fmla="*/ 997965 h 3099769"/>
              <a:gd name="connsiteX27" fmla="*/ 365700 w 12362426"/>
              <a:gd name="connsiteY27" fmla="*/ 971269 h 3099769"/>
              <a:gd name="connsiteX28" fmla="*/ 402179 w 12362426"/>
              <a:gd name="connsiteY28" fmla="*/ 962934 h 3099769"/>
              <a:gd name="connsiteX29" fmla="*/ 504196 w 12362426"/>
              <a:gd name="connsiteY29" fmla="*/ 923429 h 3099769"/>
              <a:gd name="connsiteX30" fmla="*/ 579858 w 12362426"/>
              <a:gd name="connsiteY30" fmla="*/ 911776 h 3099769"/>
              <a:gd name="connsiteX31" fmla="*/ 788740 w 12362426"/>
              <a:gd name="connsiteY31" fmla="*/ 851017 h 3099769"/>
              <a:gd name="connsiteX32" fmla="*/ 942632 w 12362426"/>
              <a:gd name="connsiteY32" fmla="*/ 816590 h 3099769"/>
              <a:gd name="connsiteX33" fmla="*/ 1166396 w 12362426"/>
              <a:gd name="connsiteY33" fmla="*/ 790722 h 3099769"/>
              <a:gd name="connsiteX34" fmla="*/ 1247277 w 12362426"/>
              <a:gd name="connsiteY34" fmla="*/ 761271 h 3099769"/>
              <a:gd name="connsiteX35" fmla="*/ 1322184 w 12362426"/>
              <a:gd name="connsiteY35" fmla="*/ 744388 h 3099769"/>
              <a:gd name="connsiteX36" fmla="*/ 1336256 w 12362426"/>
              <a:gd name="connsiteY36" fmla="*/ 739876 h 3099769"/>
              <a:gd name="connsiteX37" fmla="*/ 1399541 w 12362426"/>
              <a:gd name="connsiteY37" fmla="*/ 733051 h 3099769"/>
              <a:gd name="connsiteX38" fmla="*/ 1609734 w 12362426"/>
              <a:gd name="connsiteY38" fmla="*/ 761684 h 3099769"/>
              <a:gd name="connsiteX39" fmla="*/ 1736383 w 12362426"/>
              <a:gd name="connsiteY39" fmla="*/ 788462 h 3099769"/>
              <a:gd name="connsiteX40" fmla="*/ 1857314 w 12362426"/>
              <a:gd name="connsiteY40" fmla="*/ 794085 h 3099769"/>
              <a:gd name="connsiteX41" fmla="*/ 2026639 w 12362426"/>
              <a:gd name="connsiteY41" fmla="*/ 812780 h 3099769"/>
              <a:gd name="connsiteX42" fmla="*/ 2043398 w 12362426"/>
              <a:gd name="connsiteY42" fmla="*/ 817701 h 3099769"/>
              <a:gd name="connsiteX43" fmla="*/ 2154517 w 12362426"/>
              <a:gd name="connsiteY43" fmla="*/ 837821 h 3099769"/>
              <a:gd name="connsiteX44" fmla="*/ 2277168 w 12362426"/>
              <a:gd name="connsiteY44" fmla="*/ 830176 h 3099769"/>
              <a:gd name="connsiteX45" fmla="*/ 2361853 w 12362426"/>
              <a:gd name="connsiteY45" fmla="*/ 812755 h 3099769"/>
              <a:gd name="connsiteX46" fmla="*/ 2463967 w 12362426"/>
              <a:gd name="connsiteY46" fmla="*/ 801890 h 3099769"/>
              <a:gd name="connsiteX47" fmla="*/ 2699787 w 12362426"/>
              <a:gd name="connsiteY47" fmla="*/ 773633 h 3099769"/>
              <a:gd name="connsiteX48" fmla="*/ 2705016 w 12362426"/>
              <a:gd name="connsiteY48" fmla="*/ 772146 h 3099769"/>
              <a:gd name="connsiteX49" fmla="*/ 2828071 w 12362426"/>
              <a:gd name="connsiteY49" fmla="*/ 751618 h 3099769"/>
              <a:gd name="connsiteX50" fmla="*/ 2858408 w 12362426"/>
              <a:gd name="connsiteY50" fmla="*/ 743423 h 3099769"/>
              <a:gd name="connsiteX51" fmla="*/ 2858814 w 12362426"/>
              <a:gd name="connsiteY51" fmla="*/ 742482 h 3099769"/>
              <a:gd name="connsiteX52" fmla="*/ 2927761 w 12362426"/>
              <a:gd name="connsiteY52" fmla="*/ 747246 h 3099769"/>
              <a:gd name="connsiteX53" fmla="*/ 2982332 w 12362426"/>
              <a:gd name="connsiteY53" fmla="*/ 752913 h 3099769"/>
              <a:gd name="connsiteX54" fmla="*/ 2997509 w 12362426"/>
              <a:gd name="connsiteY54" fmla="*/ 759653 h 3099769"/>
              <a:gd name="connsiteX55" fmla="*/ 3270214 w 12362426"/>
              <a:gd name="connsiteY55" fmla="*/ 755376 h 3099769"/>
              <a:gd name="connsiteX56" fmla="*/ 3396647 w 12362426"/>
              <a:gd name="connsiteY56" fmla="*/ 750718 h 3099769"/>
              <a:gd name="connsiteX57" fmla="*/ 3557903 w 12362426"/>
              <a:gd name="connsiteY57" fmla="*/ 736857 h 3099769"/>
              <a:gd name="connsiteX58" fmla="*/ 3749729 w 12362426"/>
              <a:gd name="connsiteY58" fmla="*/ 728647 h 3099769"/>
              <a:gd name="connsiteX59" fmla="*/ 3802620 w 12362426"/>
              <a:gd name="connsiteY59" fmla="*/ 716926 h 3099769"/>
              <a:gd name="connsiteX60" fmla="*/ 3922921 w 12362426"/>
              <a:gd name="connsiteY60" fmla="*/ 714754 h 3099769"/>
              <a:gd name="connsiteX61" fmla="*/ 3993939 w 12362426"/>
              <a:gd name="connsiteY61" fmla="*/ 710294 h 3099769"/>
              <a:gd name="connsiteX62" fmla="*/ 4019416 w 12362426"/>
              <a:gd name="connsiteY62" fmla="*/ 703635 h 3099769"/>
              <a:gd name="connsiteX63" fmla="*/ 4056007 w 12362426"/>
              <a:gd name="connsiteY63" fmla="*/ 697674 h 3099769"/>
              <a:gd name="connsiteX64" fmla="*/ 4180468 w 12362426"/>
              <a:gd name="connsiteY64" fmla="*/ 676714 h 3099769"/>
              <a:gd name="connsiteX65" fmla="*/ 4221483 w 12362426"/>
              <a:gd name="connsiteY65" fmla="*/ 675093 h 3099769"/>
              <a:gd name="connsiteX66" fmla="*/ 4227430 w 12362426"/>
              <a:gd name="connsiteY66" fmla="*/ 675249 h 3099769"/>
              <a:gd name="connsiteX67" fmla="*/ 4281173 w 12362426"/>
              <a:gd name="connsiteY67" fmla="*/ 678603 h 3099769"/>
              <a:gd name="connsiteX68" fmla="*/ 4371560 w 12362426"/>
              <a:gd name="connsiteY68" fmla="*/ 686851 h 3099769"/>
              <a:gd name="connsiteX69" fmla="*/ 4454221 w 12362426"/>
              <a:gd name="connsiteY69" fmla="*/ 693129 h 3099769"/>
              <a:gd name="connsiteX70" fmla="*/ 4508379 w 12362426"/>
              <a:gd name="connsiteY70" fmla="*/ 690599 h 3099769"/>
              <a:gd name="connsiteX71" fmla="*/ 4531879 w 12362426"/>
              <a:gd name="connsiteY71" fmla="*/ 693543 h 3099769"/>
              <a:gd name="connsiteX72" fmla="*/ 4634634 w 12362426"/>
              <a:gd name="connsiteY72" fmla="*/ 678753 h 3099769"/>
              <a:gd name="connsiteX73" fmla="*/ 4682281 w 12362426"/>
              <a:gd name="connsiteY73" fmla="*/ 654613 h 3099769"/>
              <a:gd name="connsiteX74" fmla="*/ 4800765 w 12362426"/>
              <a:gd name="connsiteY74" fmla="*/ 633179 h 3099769"/>
              <a:gd name="connsiteX75" fmla="*/ 4870119 w 12362426"/>
              <a:gd name="connsiteY75" fmla="*/ 617406 h 3099769"/>
              <a:gd name="connsiteX76" fmla="*/ 4894058 w 12362426"/>
              <a:gd name="connsiteY76" fmla="*/ 606780 h 3099769"/>
              <a:gd name="connsiteX77" fmla="*/ 4929109 w 12362426"/>
              <a:gd name="connsiteY77" fmla="*/ 595059 h 3099769"/>
              <a:gd name="connsiteX78" fmla="*/ 4989104 w 12362426"/>
              <a:gd name="connsiteY78" fmla="*/ 570780 h 3099769"/>
              <a:gd name="connsiteX79" fmla="*/ 5035354 w 12362426"/>
              <a:gd name="connsiteY79" fmla="*/ 558051 h 3099769"/>
              <a:gd name="connsiteX80" fmla="*/ 6007671 w 12362426"/>
              <a:gd name="connsiteY80" fmla="*/ 508646 h 3099769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658262 w 12362426"/>
              <a:gd name="connsiteY3" fmla="*/ 251079 h 2601820"/>
              <a:gd name="connsiteX4" fmla="*/ 9750370 w 12362426"/>
              <a:gd name="connsiteY4" fmla="*/ 270391 h 2601820"/>
              <a:gd name="connsiteX5" fmla="*/ 9836966 w 12362426"/>
              <a:gd name="connsiteY5" fmla="*/ 280284 h 2601820"/>
              <a:gd name="connsiteX6" fmla="*/ 9994340 w 12362426"/>
              <a:gd name="connsiteY6" fmla="*/ 309162 h 2601820"/>
              <a:gd name="connsiteX7" fmla="*/ 10021527 w 12362426"/>
              <a:gd name="connsiteY7" fmla="*/ 317272 h 2601820"/>
              <a:gd name="connsiteX8" fmla="*/ 10077617 w 12362426"/>
              <a:gd name="connsiteY8" fmla="*/ 332283 h 2601820"/>
              <a:gd name="connsiteX9" fmla="*/ 10249434 w 12362426"/>
              <a:gd name="connsiteY9" fmla="*/ 324847 h 2601820"/>
              <a:gd name="connsiteX10" fmla="*/ 10291151 w 12362426"/>
              <a:gd name="connsiteY10" fmla="*/ 311867 h 2601820"/>
              <a:gd name="connsiteX11" fmla="*/ 10537628 w 12362426"/>
              <a:gd name="connsiteY11" fmla="*/ 285889 h 2601820"/>
              <a:gd name="connsiteX12" fmla="*/ 10875114 w 12362426"/>
              <a:gd name="connsiteY12" fmla="*/ 215363 h 2601820"/>
              <a:gd name="connsiteX13" fmla="*/ 11131506 w 12362426"/>
              <a:gd name="connsiteY13" fmla="*/ 200262 h 2601820"/>
              <a:gd name="connsiteX14" fmla="*/ 11236837 w 12362426"/>
              <a:gd name="connsiteY14" fmla="*/ 184819 h 2601820"/>
              <a:gd name="connsiteX15" fmla="*/ 11428024 w 12362426"/>
              <a:gd name="connsiteY15" fmla="*/ 156659 h 2601820"/>
              <a:gd name="connsiteX16" fmla="*/ 11627584 w 12362426"/>
              <a:gd name="connsiteY16" fmla="*/ 125556 h 2601820"/>
              <a:gd name="connsiteX17" fmla="*/ 11715836 w 12362426"/>
              <a:gd name="connsiteY17" fmla="*/ 110400 h 2601820"/>
              <a:gd name="connsiteX18" fmla="*/ 11987050 w 12362426"/>
              <a:gd name="connsiteY18" fmla="*/ 209475 h 2601820"/>
              <a:gd name="connsiteX19" fmla="*/ 12251338 w 12362426"/>
              <a:gd name="connsiteY19" fmla="*/ 26411 h 2601820"/>
              <a:gd name="connsiteX20" fmla="*/ 12362426 w 12362426"/>
              <a:gd name="connsiteY20" fmla="*/ 748852 h 2601820"/>
              <a:gd name="connsiteX21" fmla="*/ 312058 w 12362426"/>
              <a:gd name="connsiteY21" fmla="*/ 2601820 h 2601820"/>
              <a:gd name="connsiteX22" fmla="*/ 0 w 12362426"/>
              <a:gd name="connsiteY22" fmla="*/ 572417 h 2601820"/>
              <a:gd name="connsiteX23" fmla="*/ 4427 w 12362426"/>
              <a:gd name="connsiteY23" fmla="*/ 571123 h 2601820"/>
              <a:gd name="connsiteX24" fmla="*/ 36478 w 12362426"/>
              <a:gd name="connsiteY24" fmla="*/ 561952 h 2601820"/>
              <a:gd name="connsiteX25" fmla="*/ 74319 w 12362426"/>
              <a:gd name="connsiteY25" fmla="*/ 544878 h 2601820"/>
              <a:gd name="connsiteX26" fmla="*/ 265466 w 12362426"/>
              <a:gd name="connsiteY26" fmla="*/ 500016 h 2601820"/>
              <a:gd name="connsiteX27" fmla="*/ 365700 w 12362426"/>
              <a:gd name="connsiteY27" fmla="*/ 473320 h 2601820"/>
              <a:gd name="connsiteX28" fmla="*/ 402179 w 12362426"/>
              <a:gd name="connsiteY28" fmla="*/ 464985 h 2601820"/>
              <a:gd name="connsiteX29" fmla="*/ 504196 w 12362426"/>
              <a:gd name="connsiteY29" fmla="*/ 425480 h 2601820"/>
              <a:gd name="connsiteX30" fmla="*/ 579858 w 12362426"/>
              <a:gd name="connsiteY30" fmla="*/ 413827 h 2601820"/>
              <a:gd name="connsiteX31" fmla="*/ 788740 w 12362426"/>
              <a:gd name="connsiteY31" fmla="*/ 353068 h 2601820"/>
              <a:gd name="connsiteX32" fmla="*/ 942632 w 12362426"/>
              <a:gd name="connsiteY32" fmla="*/ 318641 h 2601820"/>
              <a:gd name="connsiteX33" fmla="*/ 1166396 w 12362426"/>
              <a:gd name="connsiteY33" fmla="*/ 292773 h 2601820"/>
              <a:gd name="connsiteX34" fmla="*/ 1247277 w 12362426"/>
              <a:gd name="connsiteY34" fmla="*/ 263322 h 2601820"/>
              <a:gd name="connsiteX35" fmla="*/ 1322184 w 12362426"/>
              <a:gd name="connsiteY35" fmla="*/ 246439 h 2601820"/>
              <a:gd name="connsiteX36" fmla="*/ 1336256 w 12362426"/>
              <a:gd name="connsiteY36" fmla="*/ 241927 h 2601820"/>
              <a:gd name="connsiteX37" fmla="*/ 1399541 w 12362426"/>
              <a:gd name="connsiteY37" fmla="*/ 235102 h 2601820"/>
              <a:gd name="connsiteX38" fmla="*/ 1609734 w 12362426"/>
              <a:gd name="connsiteY38" fmla="*/ 263735 h 2601820"/>
              <a:gd name="connsiteX39" fmla="*/ 1736383 w 12362426"/>
              <a:gd name="connsiteY39" fmla="*/ 290513 h 2601820"/>
              <a:gd name="connsiteX40" fmla="*/ 1857314 w 12362426"/>
              <a:gd name="connsiteY40" fmla="*/ 296136 h 2601820"/>
              <a:gd name="connsiteX41" fmla="*/ 2026639 w 12362426"/>
              <a:gd name="connsiteY41" fmla="*/ 314831 h 2601820"/>
              <a:gd name="connsiteX42" fmla="*/ 2043398 w 12362426"/>
              <a:gd name="connsiteY42" fmla="*/ 319752 h 2601820"/>
              <a:gd name="connsiteX43" fmla="*/ 2154517 w 12362426"/>
              <a:gd name="connsiteY43" fmla="*/ 339872 h 2601820"/>
              <a:gd name="connsiteX44" fmla="*/ 2277168 w 12362426"/>
              <a:gd name="connsiteY44" fmla="*/ 332227 h 2601820"/>
              <a:gd name="connsiteX45" fmla="*/ 2361853 w 12362426"/>
              <a:gd name="connsiteY45" fmla="*/ 314806 h 2601820"/>
              <a:gd name="connsiteX46" fmla="*/ 2463967 w 12362426"/>
              <a:gd name="connsiteY46" fmla="*/ 303941 h 2601820"/>
              <a:gd name="connsiteX47" fmla="*/ 2699787 w 12362426"/>
              <a:gd name="connsiteY47" fmla="*/ 275684 h 2601820"/>
              <a:gd name="connsiteX48" fmla="*/ 2705016 w 12362426"/>
              <a:gd name="connsiteY48" fmla="*/ 274197 h 2601820"/>
              <a:gd name="connsiteX49" fmla="*/ 2828071 w 12362426"/>
              <a:gd name="connsiteY49" fmla="*/ 253669 h 2601820"/>
              <a:gd name="connsiteX50" fmla="*/ 2858408 w 12362426"/>
              <a:gd name="connsiteY50" fmla="*/ 245474 h 2601820"/>
              <a:gd name="connsiteX51" fmla="*/ 2858814 w 12362426"/>
              <a:gd name="connsiteY51" fmla="*/ 244533 h 2601820"/>
              <a:gd name="connsiteX52" fmla="*/ 2927761 w 12362426"/>
              <a:gd name="connsiteY52" fmla="*/ 249297 h 2601820"/>
              <a:gd name="connsiteX53" fmla="*/ 2982332 w 12362426"/>
              <a:gd name="connsiteY53" fmla="*/ 254964 h 2601820"/>
              <a:gd name="connsiteX54" fmla="*/ 2997509 w 12362426"/>
              <a:gd name="connsiteY54" fmla="*/ 261704 h 2601820"/>
              <a:gd name="connsiteX55" fmla="*/ 3270214 w 12362426"/>
              <a:gd name="connsiteY55" fmla="*/ 257427 h 2601820"/>
              <a:gd name="connsiteX56" fmla="*/ 3396647 w 12362426"/>
              <a:gd name="connsiteY56" fmla="*/ 252769 h 2601820"/>
              <a:gd name="connsiteX57" fmla="*/ 3557903 w 12362426"/>
              <a:gd name="connsiteY57" fmla="*/ 238908 h 2601820"/>
              <a:gd name="connsiteX58" fmla="*/ 3749729 w 12362426"/>
              <a:gd name="connsiteY58" fmla="*/ 230698 h 2601820"/>
              <a:gd name="connsiteX59" fmla="*/ 3802620 w 12362426"/>
              <a:gd name="connsiteY59" fmla="*/ 218977 h 2601820"/>
              <a:gd name="connsiteX60" fmla="*/ 3922921 w 12362426"/>
              <a:gd name="connsiteY60" fmla="*/ 216805 h 2601820"/>
              <a:gd name="connsiteX61" fmla="*/ 3993939 w 12362426"/>
              <a:gd name="connsiteY61" fmla="*/ 212345 h 2601820"/>
              <a:gd name="connsiteX62" fmla="*/ 4019416 w 12362426"/>
              <a:gd name="connsiteY62" fmla="*/ 205686 h 2601820"/>
              <a:gd name="connsiteX63" fmla="*/ 4056007 w 12362426"/>
              <a:gd name="connsiteY63" fmla="*/ 199725 h 2601820"/>
              <a:gd name="connsiteX64" fmla="*/ 4180468 w 12362426"/>
              <a:gd name="connsiteY64" fmla="*/ 178765 h 2601820"/>
              <a:gd name="connsiteX65" fmla="*/ 4221483 w 12362426"/>
              <a:gd name="connsiteY65" fmla="*/ 177144 h 2601820"/>
              <a:gd name="connsiteX66" fmla="*/ 4227430 w 12362426"/>
              <a:gd name="connsiteY66" fmla="*/ 177300 h 2601820"/>
              <a:gd name="connsiteX67" fmla="*/ 4281173 w 12362426"/>
              <a:gd name="connsiteY67" fmla="*/ 180654 h 2601820"/>
              <a:gd name="connsiteX68" fmla="*/ 4371560 w 12362426"/>
              <a:gd name="connsiteY68" fmla="*/ 188902 h 2601820"/>
              <a:gd name="connsiteX69" fmla="*/ 4454221 w 12362426"/>
              <a:gd name="connsiteY69" fmla="*/ 195180 h 2601820"/>
              <a:gd name="connsiteX70" fmla="*/ 4508379 w 12362426"/>
              <a:gd name="connsiteY70" fmla="*/ 192650 h 2601820"/>
              <a:gd name="connsiteX71" fmla="*/ 4531879 w 12362426"/>
              <a:gd name="connsiteY71" fmla="*/ 195594 h 2601820"/>
              <a:gd name="connsiteX72" fmla="*/ 4634634 w 12362426"/>
              <a:gd name="connsiteY72" fmla="*/ 180804 h 2601820"/>
              <a:gd name="connsiteX73" fmla="*/ 4682281 w 12362426"/>
              <a:gd name="connsiteY73" fmla="*/ 156664 h 2601820"/>
              <a:gd name="connsiteX74" fmla="*/ 4800765 w 12362426"/>
              <a:gd name="connsiteY74" fmla="*/ 135230 h 2601820"/>
              <a:gd name="connsiteX75" fmla="*/ 4870119 w 12362426"/>
              <a:gd name="connsiteY75" fmla="*/ 119457 h 2601820"/>
              <a:gd name="connsiteX76" fmla="*/ 4894058 w 12362426"/>
              <a:gd name="connsiteY76" fmla="*/ 108831 h 2601820"/>
              <a:gd name="connsiteX77" fmla="*/ 4929109 w 12362426"/>
              <a:gd name="connsiteY77" fmla="*/ 97110 h 2601820"/>
              <a:gd name="connsiteX78" fmla="*/ 4989104 w 12362426"/>
              <a:gd name="connsiteY78" fmla="*/ 72831 h 2601820"/>
              <a:gd name="connsiteX79" fmla="*/ 5035354 w 12362426"/>
              <a:gd name="connsiteY79" fmla="*/ 60102 h 2601820"/>
              <a:gd name="connsiteX80" fmla="*/ 6007671 w 12362426"/>
              <a:gd name="connsiteY80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658262 w 12362426"/>
              <a:gd name="connsiteY3" fmla="*/ 251079 h 2601820"/>
              <a:gd name="connsiteX4" fmla="*/ 9836966 w 12362426"/>
              <a:gd name="connsiteY4" fmla="*/ 280284 h 2601820"/>
              <a:gd name="connsiteX5" fmla="*/ 9994340 w 12362426"/>
              <a:gd name="connsiteY5" fmla="*/ 309162 h 2601820"/>
              <a:gd name="connsiteX6" fmla="*/ 10021527 w 12362426"/>
              <a:gd name="connsiteY6" fmla="*/ 317272 h 2601820"/>
              <a:gd name="connsiteX7" fmla="*/ 10077617 w 12362426"/>
              <a:gd name="connsiteY7" fmla="*/ 332283 h 2601820"/>
              <a:gd name="connsiteX8" fmla="*/ 10249434 w 12362426"/>
              <a:gd name="connsiteY8" fmla="*/ 324847 h 2601820"/>
              <a:gd name="connsiteX9" fmla="*/ 10291151 w 12362426"/>
              <a:gd name="connsiteY9" fmla="*/ 311867 h 2601820"/>
              <a:gd name="connsiteX10" fmla="*/ 10537628 w 12362426"/>
              <a:gd name="connsiteY10" fmla="*/ 285889 h 2601820"/>
              <a:gd name="connsiteX11" fmla="*/ 10875114 w 12362426"/>
              <a:gd name="connsiteY11" fmla="*/ 215363 h 2601820"/>
              <a:gd name="connsiteX12" fmla="*/ 11131506 w 12362426"/>
              <a:gd name="connsiteY12" fmla="*/ 200262 h 2601820"/>
              <a:gd name="connsiteX13" fmla="*/ 11236837 w 12362426"/>
              <a:gd name="connsiteY13" fmla="*/ 184819 h 2601820"/>
              <a:gd name="connsiteX14" fmla="*/ 11428024 w 12362426"/>
              <a:gd name="connsiteY14" fmla="*/ 156659 h 2601820"/>
              <a:gd name="connsiteX15" fmla="*/ 11627584 w 12362426"/>
              <a:gd name="connsiteY15" fmla="*/ 125556 h 2601820"/>
              <a:gd name="connsiteX16" fmla="*/ 11715836 w 12362426"/>
              <a:gd name="connsiteY16" fmla="*/ 110400 h 2601820"/>
              <a:gd name="connsiteX17" fmla="*/ 11987050 w 12362426"/>
              <a:gd name="connsiteY17" fmla="*/ 209475 h 2601820"/>
              <a:gd name="connsiteX18" fmla="*/ 12251338 w 12362426"/>
              <a:gd name="connsiteY18" fmla="*/ 26411 h 2601820"/>
              <a:gd name="connsiteX19" fmla="*/ 12362426 w 12362426"/>
              <a:gd name="connsiteY19" fmla="*/ 748852 h 2601820"/>
              <a:gd name="connsiteX20" fmla="*/ 312058 w 12362426"/>
              <a:gd name="connsiteY20" fmla="*/ 2601820 h 2601820"/>
              <a:gd name="connsiteX21" fmla="*/ 0 w 12362426"/>
              <a:gd name="connsiteY21" fmla="*/ 572417 h 2601820"/>
              <a:gd name="connsiteX22" fmla="*/ 4427 w 12362426"/>
              <a:gd name="connsiteY22" fmla="*/ 571123 h 2601820"/>
              <a:gd name="connsiteX23" fmla="*/ 36478 w 12362426"/>
              <a:gd name="connsiteY23" fmla="*/ 561952 h 2601820"/>
              <a:gd name="connsiteX24" fmla="*/ 74319 w 12362426"/>
              <a:gd name="connsiteY24" fmla="*/ 544878 h 2601820"/>
              <a:gd name="connsiteX25" fmla="*/ 265466 w 12362426"/>
              <a:gd name="connsiteY25" fmla="*/ 500016 h 2601820"/>
              <a:gd name="connsiteX26" fmla="*/ 365700 w 12362426"/>
              <a:gd name="connsiteY26" fmla="*/ 473320 h 2601820"/>
              <a:gd name="connsiteX27" fmla="*/ 402179 w 12362426"/>
              <a:gd name="connsiteY27" fmla="*/ 464985 h 2601820"/>
              <a:gd name="connsiteX28" fmla="*/ 504196 w 12362426"/>
              <a:gd name="connsiteY28" fmla="*/ 425480 h 2601820"/>
              <a:gd name="connsiteX29" fmla="*/ 579858 w 12362426"/>
              <a:gd name="connsiteY29" fmla="*/ 413827 h 2601820"/>
              <a:gd name="connsiteX30" fmla="*/ 788740 w 12362426"/>
              <a:gd name="connsiteY30" fmla="*/ 353068 h 2601820"/>
              <a:gd name="connsiteX31" fmla="*/ 942632 w 12362426"/>
              <a:gd name="connsiteY31" fmla="*/ 318641 h 2601820"/>
              <a:gd name="connsiteX32" fmla="*/ 1166396 w 12362426"/>
              <a:gd name="connsiteY32" fmla="*/ 292773 h 2601820"/>
              <a:gd name="connsiteX33" fmla="*/ 1247277 w 12362426"/>
              <a:gd name="connsiteY33" fmla="*/ 263322 h 2601820"/>
              <a:gd name="connsiteX34" fmla="*/ 1322184 w 12362426"/>
              <a:gd name="connsiteY34" fmla="*/ 246439 h 2601820"/>
              <a:gd name="connsiteX35" fmla="*/ 1336256 w 12362426"/>
              <a:gd name="connsiteY35" fmla="*/ 241927 h 2601820"/>
              <a:gd name="connsiteX36" fmla="*/ 1399541 w 12362426"/>
              <a:gd name="connsiteY36" fmla="*/ 235102 h 2601820"/>
              <a:gd name="connsiteX37" fmla="*/ 1609734 w 12362426"/>
              <a:gd name="connsiteY37" fmla="*/ 263735 h 2601820"/>
              <a:gd name="connsiteX38" fmla="*/ 1736383 w 12362426"/>
              <a:gd name="connsiteY38" fmla="*/ 290513 h 2601820"/>
              <a:gd name="connsiteX39" fmla="*/ 1857314 w 12362426"/>
              <a:gd name="connsiteY39" fmla="*/ 296136 h 2601820"/>
              <a:gd name="connsiteX40" fmla="*/ 2026639 w 12362426"/>
              <a:gd name="connsiteY40" fmla="*/ 314831 h 2601820"/>
              <a:gd name="connsiteX41" fmla="*/ 2043398 w 12362426"/>
              <a:gd name="connsiteY41" fmla="*/ 319752 h 2601820"/>
              <a:gd name="connsiteX42" fmla="*/ 2154517 w 12362426"/>
              <a:gd name="connsiteY42" fmla="*/ 339872 h 2601820"/>
              <a:gd name="connsiteX43" fmla="*/ 2277168 w 12362426"/>
              <a:gd name="connsiteY43" fmla="*/ 332227 h 2601820"/>
              <a:gd name="connsiteX44" fmla="*/ 2361853 w 12362426"/>
              <a:gd name="connsiteY44" fmla="*/ 314806 h 2601820"/>
              <a:gd name="connsiteX45" fmla="*/ 2463967 w 12362426"/>
              <a:gd name="connsiteY45" fmla="*/ 303941 h 2601820"/>
              <a:gd name="connsiteX46" fmla="*/ 2699787 w 12362426"/>
              <a:gd name="connsiteY46" fmla="*/ 275684 h 2601820"/>
              <a:gd name="connsiteX47" fmla="*/ 2705016 w 12362426"/>
              <a:gd name="connsiteY47" fmla="*/ 274197 h 2601820"/>
              <a:gd name="connsiteX48" fmla="*/ 2828071 w 12362426"/>
              <a:gd name="connsiteY48" fmla="*/ 253669 h 2601820"/>
              <a:gd name="connsiteX49" fmla="*/ 2858408 w 12362426"/>
              <a:gd name="connsiteY49" fmla="*/ 245474 h 2601820"/>
              <a:gd name="connsiteX50" fmla="*/ 2858814 w 12362426"/>
              <a:gd name="connsiteY50" fmla="*/ 244533 h 2601820"/>
              <a:gd name="connsiteX51" fmla="*/ 2927761 w 12362426"/>
              <a:gd name="connsiteY51" fmla="*/ 249297 h 2601820"/>
              <a:gd name="connsiteX52" fmla="*/ 2982332 w 12362426"/>
              <a:gd name="connsiteY52" fmla="*/ 254964 h 2601820"/>
              <a:gd name="connsiteX53" fmla="*/ 2997509 w 12362426"/>
              <a:gd name="connsiteY53" fmla="*/ 261704 h 2601820"/>
              <a:gd name="connsiteX54" fmla="*/ 3270214 w 12362426"/>
              <a:gd name="connsiteY54" fmla="*/ 257427 h 2601820"/>
              <a:gd name="connsiteX55" fmla="*/ 3396647 w 12362426"/>
              <a:gd name="connsiteY55" fmla="*/ 252769 h 2601820"/>
              <a:gd name="connsiteX56" fmla="*/ 3557903 w 12362426"/>
              <a:gd name="connsiteY56" fmla="*/ 238908 h 2601820"/>
              <a:gd name="connsiteX57" fmla="*/ 3749729 w 12362426"/>
              <a:gd name="connsiteY57" fmla="*/ 230698 h 2601820"/>
              <a:gd name="connsiteX58" fmla="*/ 3802620 w 12362426"/>
              <a:gd name="connsiteY58" fmla="*/ 218977 h 2601820"/>
              <a:gd name="connsiteX59" fmla="*/ 3922921 w 12362426"/>
              <a:gd name="connsiteY59" fmla="*/ 216805 h 2601820"/>
              <a:gd name="connsiteX60" fmla="*/ 3993939 w 12362426"/>
              <a:gd name="connsiteY60" fmla="*/ 212345 h 2601820"/>
              <a:gd name="connsiteX61" fmla="*/ 4019416 w 12362426"/>
              <a:gd name="connsiteY61" fmla="*/ 205686 h 2601820"/>
              <a:gd name="connsiteX62" fmla="*/ 4056007 w 12362426"/>
              <a:gd name="connsiteY62" fmla="*/ 199725 h 2601820"/>
              <a:gd name="connsiteX63" fmla="*/ 4180468 w 12362426"/>
              <a:gd name="connsiteY63" fmla="*/ 178765 h 2601820"/>
              <a:gd name="connsiteX64" fmla="*/ 4221483 w 12362426"/>
              <a:gd name="connsiteY64" fmla="*/ 177144 h 2601820"/>
              <a:gd name="connsiteX65" fmla="*/ 4227430 w 12362426"/>
              <a:gd name="connsiteY65" fmla="*/ 177300 h 2601820"/>
              <a:gd name="connsiteX66" fmla="*/ 4281173 w 12362426"/>
              <a:gd name="connsiteY66" fmla="*/ 180654 h 2601820"/>
              <a:gd name="connsiteX67" fmla="*/ 4371560 w 12362426"/>
              <a:gd name="connsiteY67" fmla="*/ 188902 h 2601820"/>
              <a:gd name="connsiteX68" fmla="*/ 4454221 w 12362426"/>
              <a:gd name="connsiteY68" fmla="*/ 195180 h 2601820"/>
              <a:gd name="connsiteX69" fmla="*/ 4508379 w 12362426"/>
              <a:gd name="connsiteY69" fmla="*/ 192650 h 2601820"/>
              <a:gd name="connsiteX70" fmla="*/ 4531879 w 12362426"/>
              <a:gd name="connsiteY70" fmla="*/ 195594 h 2601820"/>
              <a:gd name="connsiteX71" fmla="*/ 4634634 w 12362426"/>
              <a:gd name="connsiteY71" fmla="*/ 180804 h 2601820"/>
              <a:gd name="connsiteX72" fmla="*/ 4682281 w 12362426"/>
              <a:gd name="connsiteY72" fmla="*/ 156664 h 2601820"/>
              <a:gd name="connsiteX73" fmla="*/ 4800765 w 12362426"/>
              <a:gd name="connsiteY73" fmla="*/ 135230 h 2601820"/>
              <a:gd name="connsiteX74" fmla="*/ 4870119 w 12362426"/>
              <a:gd name="connsiteY74" fmla="*/ 119457 h 2601820"/>
              <a:gd name="connsiteX75" fmla="*/ 4894058 w 12362426"/>
              <a:gd name="connsiteY75" fmla="*/ 108831 h 2601820"/>
              <a:gd name="connsiteX76" fmla="*/ 4929109 w 12362426"/>
              <a:gd name="connsiteY76" fmla="*/ 97110 h 2601820"/>
              <a:gd name="connsiteX77" fmla="*/ 4989104 w 12362426"/>
              <a:gd name="connsiteY77" fmla="*/ 72831 h 2601820"/>
              <a:gd name="connsiteX78" fmla="*/ 5035354 w 12362426"/>
              <a:gd name="connsiteY78" fmla="*/ 60102 h 2601820"/>
              <a:gd name="connsiteX79" fmla="*/ 6007671 w 12362426"/>
              <a:gd name="connsiteY79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625764 w 12362426"/>
              <a:gd name="connsiteY2" fmla="*/ 245376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10697 h 2601820"/>
              <a:gd name="connsiteX1" fmla="*/ 8177440 w 12362426"/>
              <a:gd name="connsiteY1" fmla="*/ 258735 h 2601820"/>
              <a:gd name="connsiteX2" fmla="*/ 9140514 w 12362426"/>
              <a:gd name="connsiteY2" fmla="*/ 319993 h 2601820"/>
              <a:gd name="connsiteX3" fmla="*/ 9836966 w 12362426"/>
              <a:gd name="connsiteY3" fmla="*/ 280284 h 2601820"/>
              <a:gd name="connsiteX4" fmla="*/ 9994340 w 12362426"/>
              <a:gd name="connsiteY4" fmla="*/ 309162 h 2601820"/>
              <a:gd name="connsiteX5" fmla="*/ 10021527 w 12362426"/>
              <a:gd name="connsiteY5" fmla="*/ 317272 h 2601820"/>
              <a:gd name="connsiteX6" fmla="*/ 10077617 w 12362426"/>
              <a:gd name="connsiteY6" fmla="*/ 332283 h 2601820"/>
              <a:gd name="connsiteX7" fmla="*/ 10249434 w 12362426"/>
              <a:gd name="connsiteY7" fmla="*/ 324847 h 2601820"/>
              <a:gd name="connsiteX8" fmla="*/ 10291151 w 12362426"/>
              <a:gd name="connsiteY8" fmla="*/ 311867 h 2601820"/>
              <a:gd name="connsiteX9" fmla="*/ 10537628 w 12362426"/>
              <a:gd name="connsiteY9" fmla="*/ 285889 h 2601820"/>
              <a:gd name="connsiteX10" fmla="*/ 10875114 w 12362426"/>
              <a:gd name="connsiteY10" fmla="*/ 215363 h 2601820"/>
              <a:gd name="connsiteX11" fmla="*/ 11131506 w 12362426"/>
              <a:gd name="connsiteY11" fmla="*/ 200262 h 2601820"/>
              <a:gd name="connsiteX12" fmla="*/ 11236837 w 12362426"/>
              <a:gd name="connsiteY12" fmla="*/ 184819 h 2601820"/>
              <a:gd name="connsiteX13" fmla="*/ 11428024 w 12362426"/>
              <a:gd name="connsiteY13" fmla="*/ 156659 h 2601820"/>
              <a:gd name="connsiteX14" fmla="*/ 11627584 w 12362426"/>
              <a:gd name="connsiteY14" fmla="*/ 125556 h 2601820"/>
              <a:gd name="connsiteX15" fmla="*/ 11715836 w 12362426"/>
              <a:gd name="connsiteY15" fmla="*/ 110400 h 2601820"/>
              <a:gd name="connsiteX16" fmla="*/ 11987050 w 12362426"/>
              <a:gd name="connsiteY16" fmla="*/ 209475 h 2601820"/>
              <a:gd name="connsiteX17" fmla="*/ 12251338 w 12362426"/>
              <a:gd name="connsiteY17" fmla="*/ 26411 h 2601820"/>
              <a:gd name="connsiteX18" fmla="*/ 12362426 w 12362426"/>
              <a:gd name="connsiteY18" fmla="*/ 748852 h 2601820"/>
              <a:gd name="connsiteX19" fmla="*/ 312058 w 12362426"/>
              <a:gd name="connsiteY19" fmla="*/ 2601820 h 2601820"/>
              <a:gd name="connsiteX20" fmla="*/ 0 w 12362426"/>
              <a:gd name="connsiteY20" fmla="*/ 572417 h 2601820"/>
              <a:gd name="connsiteX21" fmla="*/ 4427 w 12362426"/>
              <a:gd name="connsiteY21" fmla="*/ 571123 h 2601820"/>
              <a:gd name="connsiteX22" fmla="*/ 36478 w 12362426"/>
              <a:gd name="connsiteY22" fmla="*/ 561952 h 2601820"/>
              <a:gd name="connsiteX23" fmla="*/ 74319 w 12362426"/>
              <a:gd name="connsiteY23" fmla="*/ 544878 h 2601820"/>
              <a:gd name="connsiteX24" fmla="*/ 265466 w 12362426"/>
              <a:gd name="connsiteY24" fmla="*/ 500016 h 2601820"/>
              <a:gd name="connsiteX25" fmla="*/ 365700 w 12362426"/>
              <a:gd name="connsiteY25" fmla="*/ 473320 h 2601820"/>
              <a:gd name="connsiteX26" fmla="*/ 402179 w 12362426"/>
              <a:gd name="connsiteY26" fmla="*/ 464985 h 2601820"/>
              <a:gd name="connsiteX27" fmla="*/ 504196 w 12362426"/>
              <a:gd name="connsiteY27" fmla="*/ 425480 h 2601820"/>
              <a:gd name="connsiteX28" fmla="*/ 579858 w 12362426"/>
              <a:gd name="connsiteY28" fmla="*/ 413827 h 2601820"/>
              <a:gd name="connsiteX29" fmla="*/ 788740 w 12362426"/>
              <a:gd name="connsiteY29" fmla="*/ 353068 h 2601820"/>
              <a:gd name="connsiteX30" fmla="*/ 942632 w 12362426"/>
              <a:gd name="connsiteY30" fmla="*/ 318641 h 2601820"/>
              <a:gd name="connsiteX31" fmla="*/ 1166396 w 12362426"/>
              <a:gd name="connsiteY31" fmla="*/ 292773 h 2601820"/>
              <a:gd name="connsiteX32" fmla="*/ 1247277 w 12362426"/>
              <a:gd name="connsiteY32" fmla="*/ 263322 h 2601820"/>
              <a:gd name="connsiteX33" fmla="*/ 1322184 w 12362426"/>
              <a:gd name="connsiteY33" fmla="*/ 246439 h 2601820"/>
              <a:gd name="connsiteX34" fmla="*/ 1336256 w 12362426"/>
              <a:gd name="connsiteY34" fmla="*/ 241927 h 2601820"/>
              <a:gd name="connsiteX35" fmla="*/ 1399541 w 12362426"/>
              <a:gd name="connsiteY35" fmla="*/ 235102 h 2601820"/>
              <a:gd name="connsiteX36" fmla="*/ 1609734 w 12362426"/>
              <a:gd name="connsiteY36" fmla="*/ 263735 h 2601820"/>
              <a:gd name="connsiteX37" fmla="*/ 1736383 w 12362426"/>
              <a:gd name="connsiteY37" fmla="*/ 290513 h 2601820"/>
              <a:gd name="connsiteX38" fmla="*/ 1857314 w 12362426"/>
              <a:gd name="connsiteY38" fmla="*/ 296136 h 2601820"/>
              <a:gd name="connsiteX39" fmla="*/ 2026639 w 12362426"/>
              <a:gd name="connsiteY39" fmla="*/ 314831 h 2601820"/>
              <a:gd name="connsiteX40" fmla="*/ 2043398 w 12362426"/>
              <a:gd name="connsiteY40" fmla="*/ 319752 h 2601820"/>
              <a:gd name="connsiteX41" fmla="*/ 2154517 w 12362426"/>
              <a:gd name="connsiteY41" fmla="*/ 339872 h 2601820"/>
              <a:gd name="connsiteX42" fmla="*/ 2277168 w 12362426"/>
              <a:gd name="connsiteY42" fmla="*/ 332227 h 2601820"/>
              <a:gd name="connsiteX43" fmla="*/ 2361853 w 12362426"/>
              <a:gd name="connsiteY43" fmla="*/ 314806 h 2601820"/>
              <a:gd name="connsiteX44" fmla="*/ 2463967 w 12362426"/>
              <a:gd name="connsiteY44" fmla="*/ 303941 h 2601820"/>
              <a:gd name="connsiteX45" fmla="*/ 2699787 w 12362426"/>
              <a:gd name="connsiteY45" fmla="*/ 275684 h 2601820"/>
              <a:gd name="connsiteX46" fmla="*/ 2705016 w 12362426"/>
              <a:gd name="connsiteY46" fmla="*/ 274197 h 2601820"/>
              <a:gd name="connsiteX47" fmla="*/ 2828071 w 12362426"/>
              <a:gd name="connsiteY47" fmla="*/ 253669 h 2601820"/>
              <a:gd name="connsiteX48" fmla="*/ 2858408 w 12362426"/>
              <a:gd name="connsiteY48" fmla="*/ 245474 h 2601820"/>
              <a:gd name="connsiteX49" fmla="*/ 2858814 w 12362426"/>
              <a:gd name="connsiteY49" fmla="*/ 244533 h 2601820"/>
              <a:gd name="connsiteX50" fmla="*/ 2927761 w 12362426"/>
              <a:gd name="connsiteY50" fmla="*/ 249297 h 2601820"/>
              <a:gd name="connsiteX51" fmla="*/ 2982332 w 12362426"/>
              <a:gd name="connsiteY51" fmla="*/ 254964 h 2601820"/>
              <a:gd name="connsiteX52" fmla="*/ 2997509 w 12362426"/>
              <a:gd name="connsiteY52" fmla="*/ 261704 h 2601820"/>
              <a:gd name="connsiteX53" fmla="*/ 3270214 w 12362426"/>
              <a:gd name="connsiteY53" fmla="*/ 257427 h 2601820"/>
              <a:gd name="connsiteX54" fmla="*/ 3396647 w 12362426"/>
              <a:gd name="connsiteY54" fmla="*/ 252769 h 2601820"/>
              <a:gd name="connsiteX55" fmla="*/ 3557903 w 12362426"/>
              <a:gd name="connsiteY55" fmla="*/ 238908 h 2601820"/>
              <a:gd name="connsiteX56" fmla="*/ 3749729 w 12362426"/>
              <a:gd name="connsiteY56" fmla="*/ 230698 h 2601820"/>
              <a:gd name="connsiteX57" fmla="*/ 3802620 w 12362426"/>
              <a:gd name="connsiteY57" fmla="*/ 218977 h 2601820"/>
              <a:gd name="connsiteX58" fmla="*/ 3922921 w 12362426"/>
              <a:gd name="connsiteY58" fmla="*/ 216805 h 2601820"/>
              <a:gd name="connsiteX59" fmla="*/ 3993939 w 12362426"/>
              <a:gd name="connsiteY59" fmla="*/ 212345 h 2601820"/>
              <a:gd name="connsiteX60" fmla="*/ 4019416 w 12362426"/>
              <a:gd name="connsiteY60" fmla="*/ 205686 h 2601820"/>
              <a:gd name="connsiteX61" fmla="*/ 4056007 w 12362426"/>
              <a:gd name="connsiteY61" fmla="*/ 199725 h 2601820"/>
              <a:gd name="connsiteX62" fmla="*/ 4180468 w 12362426"/>
              <a:gd name="connsiteY62" fmla="*/ 178765 h 2601820"/>
              <a:gd name="connsiteX63" fmla="*/ 4221483 w 12362426"/>
              <a:gd name="connsiteY63" fmla="*/ 177144 h 2601820"/>
              <a:gd name="connsiteX64" fmla="*/ 4227430 w 12362426"/>
              <a:gd name="connsiteY64" fmla="*/ 177300 h 2601820"/>
              <a:gd name="connsiteX65" fmla="*/ 4281173 w 12362426"/>
              <a:gd name="connsiteY65" fmla="*/ 180654 h 2601820"/>
              <a:gd name="connsiteX66" fmla="*/ 4371560 w 12362426"/>
              <a:gd name="connsiteY66" fmla="*/ 188902 h 2601820"/>
              <a:gd name="connsiteX67" fmla="*/ 4454221 w 12362426"/>
              <a:gd name="connsiteY67" fmla="*/ 195180 h 2601820"/>
              <a:gd name="connsiteX68" fmla="*/ 4508379 w 12362426"/>
              <a:gd name="connsiteY68" fmla="*/ 192650 h 2601820"/>
              <a:gd name="connsiteX69" fmla="*/ 4531879 w 12362426"/>
              <a:gd name="connsiteY69" fmla="*/ 195594 h 2601820"/>
              <a:gd name="connsiteX70" fmla="*/ 4634634 w 12362426"/>
              <a:gd name="connsiteY70" fmla="*/ 180804 h 2601820"/>
              <a:gd name="connsiteX71" fmla="*/ 4682281 w 12362426"/>
              <a:gd name="connsiteY71" fmla="*/ 156664 h 2601820"/>
              <a:gd name="connsiteX72" fmla="*/ 4800765 w 12362426"/>
              <a:gd name="connsiteY72" fmla="*/ 135230 h 2601820"/>
              <a:gd name="connsiteX73" fmla="*/ 4870119 w 12362426"/>
              <a:gd name="connsiteY73" fmla="*/ 119457 h 2601820"/>
              <a:gd name="connsiteX74" fmla="*/ 4894058 w 12362426"/>
              <a:gd name="connsiteY74" fmla="*/ 108831 h 2601820"/>
              <a:gd name="connsiteX75" fmla="*/ 4929109 w 12362426"/>
              <a:gd name="connsiteY75" fmla="*/ 97110 h 2601820"/>
              <a:gd name="connsiteX76" fmla="*/ 4989104 w 12362426"/>
              <a:gd name="connsiteY76" fmla="*/ 72831 h 2601820"/>
              <a:gd name="connsiteX77" fmla="*/ 5035354 w 12362426"/>
              <a:gd name="connsiteY77" fmla="*/ 60102 h 2601820"/>
              <a:gd name="connsiteX78" fmla="*/ 6007671 w 12362426"/>
              <a:gd name="connsiteY78" fmla="*/ 10697 h 2601820"/>
              <a:gd name="connsiteX0" fmla="*/ 6007671 w 12362426"/>
              <a:gd name="connsiteY0" fmla="*/ 30795 h 2621918"/>
              <a:gd name="connsiteX1" fmla="*/ 8177440 w 12362426"/>
              <a:gd name="connsiteY1" fmla="*/ 278833 h 2621918"/>
              <a:gd name="connsiteX2" fmla="*/ 9140514 w 12362426"/>
              <a:gd name="connsiteY2" fmla="*/ 340091 h 2621918"/>
              <a:gd name="connsiteX3" fmla="*/ 9836966 w 12362426"/>
              <a:gd name="connsiteY3" fmla="*/ 300382 h 2621918"/>
              <a:gd name="connsiteX4" fmla="*/ 9994340 w 12362426"/>
              <a:gd name="connsiteY4" fmla="*/ 329260 h 2621918"/>
              <a:gd name="connsiteX5" fmla="*/ 10021527 w 12362426"/>
              <a:gd name="connsiteY5" fmla="*/ 337370 h 2621918"/>
              <a:gd name="connsiteX6" fmla="*/ 10077617 w 12362426"/>
              <a:gd name="connsiteY6" fmla="*/ 352381 h 2621918"/>
              <a:gd name="connsiteX7" fmla="*/ 10249434 w 12362426"/>
              <a:gd name="connsiteY7" fmla="*/ 344945 h 2621918"/>
              <a:gd name="connsiteX8" fmla="*/ 10291151 w 12362426"/>
              <a:gd name="connsiteY8" fmla="*/ 331965 h 2621918"/>
              <a:gd name="connsiteX9" fmla="*/ 10537628 w 12362426"/>
              <a:gd name="connsiteY9" fmla="*/ 305987 h 2621918"/>
              <a:gd name="connsiteX10" fmla="*/ 10875114 w 12362426"/>
              <a:gd name="connsiteY10" fmla="*/ 235461 h 2621918"/>
              <a:gd name="connsiteX11" fmla="*/ 11131506 w 12362426"/>
              <a:gd name="connsiteY11" fmla="*/ 220360 h 2621918"/>
              <a:gd name="connsiteX12" fmla="*/ 11236837 w 12362426"/>
              <a:gd name="connsiteY12" fmla="*/ 204917 h 2621918"/>
              <a:gd name="connsiteX13" fmla="*/ 11428024 w 12362426"/>
              <a:gd name="connsiteY13" fmla="*/ 176757 h 2621918"/>
              <a:gd name="connsiteX14" fmla="*/ 11627584 w 12362426"/>
              <a:gd name="connsiteY14" fmla="*/ 145654 h 2621918"/>
              <a:gd name="connsiteX15" fmla="*/ 11715836 w 12362426"/>
              <a:gd name="connsiteY15" fmla="*/ 130498 h 2621918"/>
              <a:gd name="connsiteX16" fmla="*/ 11987050 w 12362426"/>
              <a:gd name="connsiteY16" fmla="*/ 229573 h 2621918"/>
              <a:gd name="connsiteX17" fmla="*/ 12251338 w 12362426"/>
              <a:gd name="connsiteY17" fmla="*/ 46509 h 2621918"/>
              <a:gd name="connsiteX18" fmla="*/ 12362426 w 12362426"/>
              <a:gd name="connsiteY18" fmla="*/ 768950 h 2621918"/>
              <a:gd name="connsiteX19" fmla="*/ 312058 w 12362426"/>
              <a:gd name="connsiteY19" fmla="*/ 2621918 h 2621918"/>
              <a:gd name="connsiteX20" fmla="*/ 0 w 12362426"/>
              <a:gd name="connsiteY20" fmla="*/ 592515 h 2621918"/>
              <a:gd name="connsiteX21" fmla="*/ 4427 w 12362426"/>
              <a:gd name="connsiteY21" fmla="*/ 591221 h 2621918"/>
              <a:gd name="connsiteX22" fmla="*/ 36478 w 12362426"/>
              <a:gd name="connsiteY22" fmla="*/ 582050 h 2621918"/>
              <a:gd name="connsiteX23" fmla="*/ 74319 w 12362426"/>
              <a:gd name="connsiteY23" fmla="*/ 564976 h 2621918"/>
              <a:gd name="connsiteX24" fmla="*/ 265466 w 12362426"/>
              <a:gd name="connsiteY24" fmla="*/ 520114 h 2621918"/>
              <a:gd name="connsiteX25" fmla="*/ 365700 w 12362426"/>
              <a:gd name="connsiteY25" fmla="*/ 493418 h 2621918"/>
              <a:gd name="connsiteX26" fmla="*/ 402179 w 12362426"/>
              <a:gd name="connsiteY26" fmla="*/ 485083 h 2621918"/>
              <a:gd name="connsiteX27" fmla="*/ 504196 w 12362426"/>
              <a:gd name="connsiteY27" fmla="*/ 445578 h 2621918"/>
              <a:gd name="connsiteX28" fmla="*/ 579858 w 12362426"/>
              <a:gd name="connsiteY28" fmla="*/ 433925 h 2621918"/>
              <a:gd name="connsiteX29" fmla="*/ 788740 w 12362426"/>
              <a:gd name="connsiteY29" fmla="*/ 373166 h 2621918"/>
              <a:gd name="connsiteX30" fmla="*/ 942632 w 12362426"/>
              <a:gd name="connsiteY30" fmla="*/ 338739 h 2621918"/>
              <a:gd name="connsiteX31" fmla="*/ 1166396 w 12362426"/>
              <a:gd name="connsiteY31" fmla="*/ 312871 h 2621918"/>
              <a:gd name="connsiteX32" fmla="*/ 1247277 w 12362426"/>
              <a:gd name="connsiteY32" fmla="*/ 283420 h 2621918"/>
              <a:gd name="connsiteX33" fmla="*/ 1322184 w 12362426"/>
              <a:gd name="connsiteY33" fmla="*/ 266537 h 2621918"/>
              <a:gd name="connsiteX34" fmla="*/ 1336256 w 12362426"/>
              <a:gd name="connsiteY34" fmla="*/ 262025 h 2621918"/>
              <a:gd name="connsiteX35" fmla="*/ 1399541 w 12362426"/>
              <a:gd name="connsiteY35" fmla="*/ 255200 h 2621918"/>
              <a:gd name="connsiteX36" fmla="*/ 1609734 w 12362426"/>
              <a:gd name="connsiteY36" fmla="*/ 283833 h 2621918"/>
              <a:gd name="connsiteX37" fmla="*/ 1736383 w 12362426"/>
              <a:gd name="connsiteY37" fmla="*/ 310611 h 2621918"/>
              <a:gd name="connsiteX38" fmla="*/ 1857314 w 12362426"/>
              <a:gd name="connsiteY38" fmla="*/ 316234 h 2621918"/>
              <a:gd name="connsiteX39" fmla="*/ 2026639 w 12362426"/>
              <a:gd name="connsiteY39" fmla="*/ 334929 h 2621918"/>
              <a:gd name="connsiteX40" fmla="*/ 2043398 w 12362426"/>
              <a:gd name="connsiteY40" fmla="*/ 339850 h 2621918"/>
              <a:gd name="connsiteX41" fmla="*/ 2154517 w 12362426"/>
              <a:gd name="connsiteY41" fmla="*/ 359970 h 2621918"/>
              <a:gd name="connsiteX42" fmla="*/ 2277168 w 12362426"/>
              <a:gd name="connsiteY42" fmla="*/ 352325 h 2621918"/>
              <a:gd name="connsiteX43" fmla="*/ 2361853 w 12362426"/>
              <a:gd name="connsiteY43" fmla="*/ 334904 h 2621918"/>
              <a:gd name="connsiteX44" fmla="*/ 2463967 w 12362426"/>
              <a:gd name="connsiteY44" fmla="*/ 324039 h 2621918"/>
              <a:gd name="connsiteX45" fmla="*/ 2699787 w 12362426"/>
              <a:gd name="connsiteY45" fmla="*/ 295782 h 2621918"/>
              <a:gd name="connsiteX46" fmla="*/ 2705016 w 12362426"/>
              <a:gd name="connsiteY46" fmla="*/ 294295 h 2621918"/>
              <a:gd name="connsiteX47" fmla="*/ 2828071 w 12362426"/>
              <a:gd name="connsiteY47" fmla="*/ 273767 h 2621918"/>
              <a:gd name="connsiteX48" fmla="*/ 2858408 w 12362426"/>
              <a:gd name="connsiteY48" fmla="*/ 265572 h 2621918"/>
              <a:gd name="connsiteX49" fmla="*/ 2858814 w 12362426"/>
              <a:gd name="connsiteY49" fmla="*/ 264631 h 2621918"/>
              <a:gd name="connsiteX50" fmla="*/ 2927761 w 12362426"/>
              <a:gd name="connsiteY50" fmla="*/ 269395 h 2621918"/>
              <a:gd name="connsiteX51" fmla="*/ 2982332 w 12362426"/>
              <a:gd name="connsiteY51" fmla="*/ 275062 h 2621918"/>
              <a:gd name="connsiteX52" fmla="*/ 2997509 w 12362426"/>
              <a:gd name="connsiteY52" fmla="*/ 281802 h 2621918"/>
              <a:gd name="connsiteX53" fmla="*/ 3270214 w 12362426"/>
              <a:gd name="connsiteY53" fmla="*/ 277525 h 2621918"/>
              <a:gd name="connsiteX54" fmla="*/ 3396647 w 12362426"/>
              <a:gd name="connsiteY54" fmla="*/ 272867 h 2621918"/>
              <a:gd name="connsiteX55" fmla="*/ 3557903 w 12362426"/>
              <a:gd name="connsiteY55" fmla="*/ 259006 h 2621918"/>
              <a:gd name="connsiteX56" fmla="*/ 3749729 w 12362426"/>
              <a:gd name="connsiteY56" fmla="*/ 250796 h 2621918"/>
              <a:gd name="connsiteX57" fmla="*/ 3802620 w 12362426"/>
              <a:gd name="connsiteY57" fmla="*/ 239075 h 2621918"/>
              <a:gd name="connsiteX58" fmla="*/ 3922921 w 12362426"/>
              <a:gd name="connsiteY58" fmla="*/ 236903 h 2621918"/>
              <a:gd name="connsiteX59" fmla="*/ 3993939 w 12362426"/>
              <a:gd name="connsiteY59" fmla="*/ 232443 h 2621918"/>
              <a:gd name="connsiteX60" fmla="*/ 4019416 w 12362426"/>
              <a:gd name="connsiteY60" fmla="*/ 225784 h 2621918"/>
              <a:gd name="connsiteX61" fmla="*/ 4056007 w 12362426"/>
              <a:gd name="connsiteY61" fmla="*/ 219823 h 2621918"/>
              <a:gd name="connsiteX62" fmla="*/ 4180468 w 12362426"/>
              <a:gd name="connsiteY62" fmla="*/ 198863 h 2621918"/>
              <a:gd name="connsiteX63" fmla="*/ 4221483 w 12362426"/>
              <a:gd name="connsiteY63" fmla="*/ 197242 h 2621918"/>
              <a:gd name="connsiteX64" fmla="*/ 4227430 w 12362426"/>
              <a:gd name="connsiteY64" fmla="*/ 197398 h 2621918"/>
              <a:gd name="connsiteX65" fmla="*/ 4281173 w 12362426"/>
              <a:gd name="connsiteY65" fmla="*/ 200752 h 2621918"/>
              <a:gd name="connsiteX66" fmla="*/ 4371560 w 12362426"/>
              <a:gd name="connsiteY66" fmla="*/ 209000 h 2621918"/>
              <a:gd name="connsiteX67" fmla="*/ 4454221 w 12362426"/>
              <a:gd name="connsiteY67" fmla="*/ 215278 h 2621918"/>
              <a:gd name="connsiteX68" fmla="*/ 4508379 w 12362426"/>
              <a:gd name="connsiteY68" fmla="*/ 212748 h 2621918"/>
              <a:gd name="connsiteX69" fmla="*/ 4531879 w 12362426"/>
              <a:gd name="connsiteY69" fmla="*/ 215692 h 2621918"/>
              <a:gd name="connsiteX70" fmla="*/ 4634634 w 12362426"/>
              <a:gd name="connsiteY70" fmla="*/ 200902 h 2621918"/>
              <a:gd name="connsiteX71" fmla="*/ 4682281 w 12362426"/>
              <a:gd name="connsiteY71" fmla="*/ 176762 h 2621918"/>
              <a:gd name="connsiteX72" fmla="*/ 4800765 w 12362426"/>
              <a:gd name="connsiteY72" fmla="*/ 155328 h 2621918"/>
              <a:gd name="connsiteX73" fmla="*/ 4870119 w 12362426"/>
              <a:gd name="connsiteY73" fmla="*/ 139555 h 2621918"/>
              <a:gd name="connsiteX74" fmla="*/ 4894058 w 12362426"/>
              <a:gd name="connsiteY74" fmla="*/ 128929 h 2621918"/>
              <a:gd name="connsiteX75" fmla="*/ 4929109 w 12362426"/>
              <a:gd name="connsiteY75" fmla="*/ 117208 h 2621918"/>
              <a:gd name="connsiteX76" fmla="*/ 4989104 w 12362426"/>
              <a:gd name="connsiteY76" fmla="*/ 92929 h 2621918"/>
              <a:gd name="connsiteX77" fmla="*/ 5267714 w 12362426"/>
              <a:gd name="connsiteY77" fmla="*/ 56889 h 2621918"/>
              <a:gd name="connsiteX78" fmla="*/ 6007671 w 12362426"/>
              <a:gd name="connsiteY78" fmla="*/ 30795 h 2621918"/>
              <a:gd name="connsiteX0" fmla="*/ 5267714 w 12362426"/>
              <a:gd name="connsiteY0" fmla="*/ 10380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4989104 w 12362426"/>
              <a:gd name="connsiteY76" fmla="*/ 46420 h 2575409"/>
              <a:gd name="connsiteX77" fmla="*/ 5267714 w 12362426"/>
              <a:gd name="connsiteY77" fmla="*/ 10380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4989104 w 12362426"/>
              <a:gd name="connsiteY76" fmla="*/ 46420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29109 w 12362426"/>
              <a:gd name="connsiteY75" fmla="*/ 70699 h 2575409"/>
              <a:gd name="connsiteX76" fmla="*/ 5473414 w 12362426"/>
              <a:gd name="connsiteY76" fmla="*/ 46457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894058 w 12362426"/>
              <a:gd name="connsiteY74" fmla="*/ 82420 h 2575409"/>
              <a:gd name="connsiteX75" fmla="*/ 4954298 w 12362426"/>
              <a:gd name="connsiteY75" fmla="*/ 153752 h 2575409"/>
              <a:gd name="connsiteX76" fmla="*/ 5473414 w 12362426"/>
              <a:gd name="connsiteY76" fmla="*/ 46457 h 2575409"/>
              <a:gd name="connsiteX77" fmla="*/ 6298845 w 12362426"/>
              <a:gd name="connsiteY77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954298 w 12362426"/>
              <a:gd name="connsiteY74" fmla="*/ 153752 h 2575409"/>
              <a:gd name="connsiteX75" fmla="*/ 5473414 w 12362426"/>
              <a:gd name="connsiteY75" fmla="*/ 46457 h 2575409"/>
              <a:gd name="connsiteX76" fmla="*/ 6298845 w 12362426"/>
              <a:gd name="connsiteY76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870119 w 12362426"/>
              <a:gd name="connsiteY73" fmla="*/ 93046 h 2575409"/>
              <a:gd name="connsiteX74" fmla="*/ 4954298 w 12362426"/>
              <a:gd name="connsiteY74" fmla="*/ 153752 h 2575409"/>
              <a:gd name="connsiteX75" fmla="*/ 5532192 w 12362426"/>
              <a:gd name="connsiteY75" fmla="*/ 186436 h 2575409"/>
              <a:gd name="connsiteX76" fmla="*/ 6298845 w 12362426"/>
              <a:gd name="connsiteY76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15836 w 12362426"/>
              <a:gd name="connsiteY15" fmla="*/ 83989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7584 w 12362426"/>
              <a:gd name="connsiteY14" fmla="*/ 99145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28024 w 12362426"/>
              <a:gd name="connsiteY13" fmla="*/ 130248 h 2575409"/>
              <a:gd name="connsiteX14" fmla="*/ 11625707 w 12362426"/>
              <a:gd name="connsiteY14" fmla="*/ 248450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  <a:gd name="connsiteX0" fmla="*/ 6298845 w 12362426"/>
              <a:gd name="connsiteY0" fmla="*/ 174694 h 2575409"/>
              <a:gd name="connsiteX1" fmla="*/ 8177440 w 12362426"/>
              <a:gd name="connsiteY1" fmla="*/ 232324 h 2575409"/>
              <a:gd name="connsiteX2" fmla="*/ 9140514 w 12362426"/>
              <a:gd name="connsiteY2" fmla="*/ 293582 h 2575409"/>
              <a:gd name="connsiteX3" fmla="*/ 9836966 w 12362426"/>
              <a:gd name="connsiteY3" fmla="*/ 253873 h 2575409"/>
              <a:gd name="connsiteX4" fmla="*/ 9994340 w 12362426"/>
              <a:gd name="connsiteY4" fmla="*/ 282751 h 2575409"/>
              <a:gd name="connsiteX5" fmla="*/ 10021527 w 12362426"/>
              <a:gd name="connsiteY5" fmla="*/ 290861 h 2575409"/>
              <a:gd name="connsiteX6" fmla="*/ 10077617 w 12362426"/>
              <a:gd name="connsiteY6" fmla="*/ 305872 h 2575409"/>
              <a:gd name="connsiteX7" fmla="*/ 10249434 w 12362426"/>
              <a:gd name="connsiteY7" fmla="*/ 298436 h 2575409"/>
              <a:gd name="connsiteX8" fmla="*/ 10291151 w 12362426"/>
              <a:gd name="connsiteY8" fmla="*/ 285456 h 2575409"/>
              <a:gd name="connsiteX9" fmla="*/ 10537628 w 12362426"/>
              <a:gd name="connsiteY9" fmla="*/ 259478 h 2575409"/>
              <a:gd name="connsiteX10" fmla="*/ 10875114 w 12362426"/>
              <a:gd name="connsiteY10" fmla="*/ 188952 h 2575409"/>
              <a:gd name="connsiteX11" fmla="*/ 11131506 w 12362426"/>
              <a:gd name="connsiteY11" fmla="*/ 173851 h 2575409"/>
              <a:gd name="connsiteX12" fmla="*/ 11236837 w 12362426"/>
              <a:gd name="connsiteY12" fmla="*/ 158408 h 2575409"/>
              <a:gd name="connsiteX13" fmla="*/ 11441081 w 12362426"/>
              <a:gd name="connsiteY13" fmla="*/ 215166 h 2575409"/>
              <a:gd name="connsiteX14" fmla="*/ 11625707 w 12362426"/>
              <a:gd name="connsiteY14" fmla="*/ 248450 h 2575409"/>
              <a:gd name="connsiteX15" fmla="*/ 11769018 w 12362426"/>
              <a:gd name="connsiteY15" fmla="*/ 187575 h 2575409"/>
              <a:gd name="connsiteX16" fmla="*/ 11987050 w 12362426"/>
              <a:gd name="connsiteY16" fmla="*/ 183064 h 2575409"/>
              <a:gd name="connsiteX17" fmla="*/ 12251338 w 12362426"/>
              <a:gd name="connsiteY17" fmla="*/ 0 h 2575409"/>
              <a:gd name="connsiteX18" fmla="*/ 12362426 w 12362426"/>
              <a:gd name="connsiteY18" fmla="*/ 722441 h 2575409"/>
              <a:gd name="connsiteX19" fmla="*/ 312058 w 12362426"/>
              <a:gd name="connsiteY19" fmla="*/ 2575409 h 2575409"/>
              <a:gd name="connsiteX20" fmla="*/ 0 w 12362426"/>
              <a:gd name="connsiteY20" fmla="*/ 546006 h 2575409"/>
              <a:gd name="connsiteX21" fmla="*/ 4427 w 12362426"/>
              <a:gd name="connsiteY21" fmla="*/ 544712 h 2575409"/>
              <a:gd name="connsiteX22" fmla="*/ 36478 w 12362426"/>
              <a:gd name="connsiteY22" fmla="*/ 535541 h 2575409"/>
              <a:gd name="connsiteX23" fmla="*/ 74319 w 12362426"/>
              <a:gd name="connsiteY23" fmla="*/ 518467 h 2575409"/>
              <a:gd name="connsiteX24" fmla="*/ 265466 w 12362426"/>
              <a:gd name="connsiteY24" fmla="*/ 473605 h 2575409"/>
              <a:gd name="connsiteX25" fmla="*/ 365700 w 12362426"/>
              <a:gd name="connsiteY25" fmla="*/ 446909 h 2575409"/>
              <a:gd name="connsiteX26" fmla="*/ 402179 w 12362426"/>
              <a:gd name="connsiteY26" fmla="*/ 438574 h 2575409"/>
              <a:gd name="connsiteX27" fmla="*/ 504196 w 12362426"/>
              <a:gd name="connsiteY27" fmla="*/ 399069 h 2575409"/>
              <a:gd name="connsiteX28" fmla="*/ 579858 w 12362426"/>
              <a:gd name="connsiteY28" fmla="*/ 387416 h 2575409"/>
              <a:gd name="connsiteX29" fmla="*/ 788740 w 12362426"/>
              <a:gd name="connsiteY29" fmla="*/ 326657 h 2575409"/>
              <a:gd name="connsiteX30" fmla="*/ 942632 w 12362426"/>
              <a:gd name="connsiteY30" fmla="*/ 292230 h 2575409"/>
              <a:gd name="connsiteX31" fmla="*/ 1166396 w 12362426"/>
              <a:gd name="connsiteY31" fmla="*/ 266362 h 2575409"/>
              <a:gd name="connsiteX32" fmla="*/ 1247277 w 12362426"/>
              <a:gd name="connsiteY32" fmla="*/ 236911 h 2575409"/>
              <a:gd name="connsiteX33" fmla="*/ 1322184 w 12362426"/>
              <a:gd name="connsiteY33" fmla="*/ 220028 h 2575409"/>
              <a:gd name="connsiteX34" fmla="*/ 1336256 w 12362426"/>
              <a:gd name="connsiteY34" fmla="*/ 215516 h 2575409"/>
              <a:gd name="connsiteX35" fmla="*/ 1399541 w 12362426"/>
              <a:gd name="connsiteY35" fmla="*/ 208691 h 2575409"/>
              <a:gd name="connsiteX36" fmla="*/ 1609734 w 12362426"/>
              <a:gd name="connsiteY36" fmla="*/ 237324 h 2575409"/>
              <a:gd name="connsiteX37" fmla="*/ 1736383 w 12362426"/>
              <a:gd name="connsiteY37" fmla="*/ 264102 h 2575409"/>
              <a:gd name="connsiteX38" fmla="*/ 1857314 w 12362426"/>
              <a:gd name="connsiteY38" fmla="*/ 269725 h 2575409"/>
              <a:gd name="connsiteX39" fmla="*/ 2026639 w 12362426"/>
              <a:gd name="connsiteY39" fmla="*/ 288420 h 2575409"/>
              <a:gd name="connsiteX40" fmla="*/ 2043398 w 12362426"/>
              <a:gd name="connsiteY40" fmla="*/ 293341 h 2575409"/>
              <a:gd name="connsiteX41" fmla="*/ 2154517 w 12362426"/>
              <a:gd name="connsiteY41" fmla="*/ 313461 h 2575409"/>
              <a:gd name="connsiteX42" fmla="*/ 2277168 w 12362426"/>
              <a:gd name="connsiteY42" fmla="*/ 305816 h 2575409"/>
              <a:gd name="connsiteX43" fmla="*/ 2361853 w 12362426"/>
              <a:gd name="connsiteY43" fmla="*/ 288395 h 2575409"/>
              <a:gd name="connsiteX44" fmla="*/ 2463967 w 12362426"/>
              <a:gd name="connsiteY44" fmla="*/ 277530 h 2575409"/>
              <a:gd name="connsiteX45" fmla="*/ 2699787 w 12362426"/>
              <a:gd name="connsiteY45" fmla="*/ 249273 h 2575409"/>
              <a:gd name="connsiteX46" fmla="*/ 2705016 w 12362426"/>
              <a:gd name="connsiteY46" fmla="*/ 247786 h 2575409"/>
              <a:gd name="connsiteX47" fmla="*/ 2828071 w 12362426"/>
              <a:gd name="connsiteY47" fmla="*/ 227258 h 2575409"/>
              <a:gd name="connsiteX48" fmla="*/ 2858408 w 12362426"/>
              <a:gd name="connsiteY48" fmla="*/ 219063 h 2575409"/>
              <a:gd name="connsiteX49" fmla="*/ 2858814 w 12362426"/>
              <a:gd name="connsiteY49" fmla="*/ 218122 h 2575409"/>
              <a:gd name="connsiteX50" fmla="*/ 2927761 w 12362426"/>
              <a:gd name="connsiteY50" fmla="*/ 222886 h 2575409"/>
              <a:gd name="connsiteX51" fmla="*/ 2982332 w 12362426"/>
              <a:gd name="connsiteY51" fmla="*/ 228553 h 2575409"/>
              <a:gd name="connsiteX52" fmla="*/ 2997509 w 12362426"/>
              <a:gd name="connsiteY52" fmla="*/ 235293 h 2575409"/>
              <a:gd name="connsiteX53" fmla="*/ 3270214 w 12362426"/>
              <a:gd name="connsiteY53" fmla="*/ 231016 h 2575409"/>
              <a:gd name="connsiteX54" fmla="*/ 3396647 w 12362426"/>
              <a:gd name="connsiteY54" fmla="*/ 226358 h 2575409"/>
              <a:gd name="connsiteX55" fmla="*/ 3557903 w 12362426"/>
              <a:gd name="connsiteY55" fmla="*/ 212497 h 2575409"/>
              <a:gd name="connsiteX56" fmla="*/ 3749729 w 12362426"/>
              <a:gd name="connsiteY56" fmla="*/ 204287 h 2575409"/>
              <a:gd name="connsiteX57" fmla="*/ 3802620 w 12362426"/>
              <a:gd name="connsiteY57" fmla="*/ 192566 h 2575409"/>
              <a:gd name="connsiteX58" fmla="*/ 3922921 w 12362426"/>
              <a:gd name="connsiteY58" fmla="*/ 190394 h 2575409"/>
              <a:gd name="connsiteX59" fmla="*/ 3993939 w 12362426"/>
              <a:gd name="connsiteY59" fmla="*/ 185934 h 2575409"/>
              <a:gd name="connsiteX60" fmla="*/ 4019416 w 12362426"/>
              <a:gd name="connsiteY60" fmla="*/ 179275 h 2575409"/>
              <a:gd name="connsiteX61" fmla="*/ 4056007 w 12362426"/>
              <a:gd name="connsiteY61" fmla="*/ 173314 h 2575409"/>
              <a:gd name="connsiteX62" fmla="*/ 4180468 w 12362426"/>
              <a:gd name="connsiteY62" fmla="*/ 152354 h 2575409"/>
              <a:gd name="connsiteX63" fmla="*/ 4221483 w 12362426"/>
              <a:gd name="connsiteY63" fmla="*/ 150733 h 2575409"/>
              <a:gd name="connsiteX64" fmla="*/ 4227430 w 12362426"/>
              <a:gd name="connsiteY64" fmla="*/ 150889 h 2575409"/>
              <a:gd name="connsiteX65" fmla="*/ 4281173 w 12362426"/>
              <a:gd name="connsiteY65" fmla="*/ 154243 h 2575409"/>
              <a:gd name="connsiteX66" fmla="*/ 4371560 w 12362426"/>
              <a:gd name="connsiteY66" fmla="*/ 162491 h 2575409"/>
              <a:gd name="connsiteX67" fmla="*/ 4454221 w 12362426"/>
              <a:gd name="connsiteY67" fmla="*/ 168769 h 2575409"/>
              <a:gd name="connsiteX68" fmla="*/ 4508379 w 12362426"/>
              <a:gd name="connsiteY68" fmla="*/ 166239 h 2575409"/>
              <a:gd name="connsiteX69" fmla="*/ 4531879 w 12362426"/>
              <a:gd name="connsiteY69" fmla="*/ 169183 h 2575409"/>
              <a:gd name="connsiteX70" fmla="*/ 4634634 w 12362426"/>
              <a:gd name="connsiteY70" fmla="*/ 154393 h 2575409"/>
              <a:gd name="connsiteX71" fmla="*/ 4682281 w 12362426"/>
              <a:gd name="connsiteY71" fmla="*/ 130253 h 2575409"/>
              <a:gd name="connsiteX72" fmla="*/ 4800765 w 12362426"/>
              <a:gd name="connsiteY72" fmla="*/ 108819 h 2575409"/>
              <a:gd name="connsiteX73" fmla="*/ 4954298 w 12362426"/>
              <a:gd name="connsiteY73" fmla="*/ 153752 h 2575409"/>
              <a:gd name="connsiteX74" fmla="*/ 5532192 w 12362426"/>
              <a:gd name="connsiteY74" fmla="*/ 186436 h 2575409"/>
              <a:gd name="connsiteX75" fmla="*/ 6298845 w 12362426"/>
              <a:gd name="connsiteY75" fmla="*/ 174694 h 257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2362426" h="2575409">
                <a:moveTo>
                  <a:pt x="6298845" y="174694"/>
                </a:moveTo>
                <a:cubicBezTo>
                  <a:pt x="6830234" y="205678"/>
                  <a:pt x="7531973" y="185124"/>
                  <a:pt x="8177440" y="232324"/>
                </a:cubicBezTo>
                <a:cubicBezTo>
                  <a:pt x="8498465" y="252743"/>
                  <a:pt x="8665526" y="160238"/>
                  <a:pt x="9140514" y="293582"/>
                </a:cubicBezTo>
                <a:lnTo>
                  <a:pt x="9836966" y="253873"/>
                </a:lnTo>
                <a:cubicBezTo>
                  <a:pt x="9878863" y="262713"/>
                  <a:pt x="9950631" y="293463"/>
                  <a:pt x="9994340" y="282751"/>
                </a:cubicBezTo>
                <a:lnTo>
                  <a:pt x="10021527" y="290861"/>
                </a:lnTo>
                <a:cubicBezTo>
                  <a:pt x="10032458" y="312968"/>
                  <a:pt x="10050167" y="289226"/>
                  <a:pt x="10077617" y="305872"/>
                </a:cubicBezTo>
                <a:cubicBezTo>
                  <a:pt x="10111788" y="303306"/>
                  <a:pt x="10213953" y="304723"/>
                  <a:pt x="10249434" y="298436"/>
                </a:cubicBezTo>
                <a:cubicBezTo>
                  <a:pt x="10256062" y="308981"/>
                  <a:pt x="10276979" y="293885"/>
                  <a:pt x="10291151" y="285456"/>
                </a:cubicBezTo>
                <a:cubicBezTo>
                  <a:pt x="10404927" y="261852"/>
                  <a:pt x="10507389" y="271970"/>
                  <a:pt x="10537628" y="259478"/>
                </a:cubicBezTo>
                <a:cubicBezTo>
                  <a:pt x="10618597" y="245900"/>
                  <a:pt x="10814251" y="195784"/>
                  <a:pt x="10875114" y="188952"/>
                </a:cubicBezTo>
                <a:cubicBezTo>
                  <a:pt x="10919683" y="175364"/>
                  <a:pt x="11046042" y="178885"/>
                  <a:pt x="11131506" y="173851"/>
                </a:cubicBezTo>
                <a:cubicBezTo>
                  <a:pt x="11214050" y="174442"/>
                  <a:pt x="11184882" y="161783"/>
                  <a:pt x="11236837" y="158408"/>
                </a:cubicBezTo>
                <a:cubicBezTo>
                  <a:pt x="11258316" y="168700"/>
                  <a:pt x="11398290" y="214695"/>
                  <a:pt x="11441081" y="215166"/>
                </a:cubicBezTo>
                <a:cubicBezTo>
                  <a:pt x="11527425" y="176524"/>
                  <a:pt x="11555084" y="259670"/>
                  <a:pt x="11625707" y="248450"/>
                </a:cubicBezTo>
                <a:cubicBezTo>
                  <a:pt x="11659001" y="250424"/>
                  <a:pt x="11733823" y="201527"/>
                  <a:pt x="11769018" y="187575"/>
                </a:cubicBezTo>
                <a:cubicBezTo>
                  <a:pt x="11823798" y="181653"/>
                  <a:pt x="11897800" y="197061"/>
                  <a:pt x="11987050" y="183064"/>
                </a:cubicBezTo>
                <a:cubicBezTo>
                  <a:pt x="12085408" y="161858"/>
                  <a:pt x="12094685" y="18125"/>
                  <a:pt x="12251338" y="0"/>
                </a:cubicBezTo>
                <a:lnTo>
                  <a:pt x="12362426" y="722441"/>
                </a:lnTo>
                <a:lnTo>
                  <a:pt x="312058" y="2575409"/>
                </a:lnTo>
                <a:lnTo>
                  <a:pt x="0" y="546006"/>
                </a:lnTo>
                <a:lnTo>
                  <a:pt x="4427" y="544712"/>
                </a:lnTo>
                <a:cubicBezTo>
                  <a:pt x="16251" y="542900"/>
                  <a:pt x="29474" y="542346"/>
                  <a:pt x="36478" y="535541"/>
                </a:cubicBezTo>
                <a:lnTo>
                  <a:pt x="74319" y="518467"/>
                </a:lnTo>
                <a:cubicBezTo>
                  <a:pt x="112484" y="508144"/>
                  <a:pt x="216903" y="485532"/>
                  <a:pt x="265466" y="473605"/>
                </a:cubicBezTo>
                <a:cubicBezTo>
                  <a:pt x="302490" y="464239"/>
                  <a:pt x="333634" y="449827"/>
                  <a:pt x="365700" y="446909"/>
                </a:cubicBezTo>
                <a:cubicBezTo>
                  <a:pt x="377695" y="438659"/>
                  <a:pt x="389409" y="433665"/>
                  <a:pt x="402179" y="438574"/>
                </a:cubicBezTo>
                <a:cubicBezTo>
                  <a:pt x="436185" y="425405"/>
                  <a:pt x="440821" y="414281"/>
                  <a:pt x="504196" y="399069"/>
                </a:cubicBezTo>
                <a:cubicBezTo>
                  <a:pt x="517694" y="396708"/>
                  <a:pt x="559393" y="394705"/>
                  <a:pt x="579858" y="387416"/>
                </a:cubicBezTo>
                <a:cubicBezTo>
                  <a:pt x="627282" y="375348"/>
                  <a:pt x="743704" y="362413"/>
                  <a:pt x="788740" y="326657"/>
                </a:cubicBezTo>
                <a:cubicBezTo>
                  <a:pt x="832061" y="312781"/>
                  <a:pt x="888070" y="308451"/>
                  <a:pt x="942632" y="292230"/>
                </a:cubicBezTo>
                <a:cubicBezTo>
                  <a:pt x="1004730" y="281277"/>
                  <a:pt x="1142556" y="265577"/>
                  <a:pt x="1166396" y="266362"/>
                </a:cubicBezTo>
                <a:cubicBezTo>
                  <a:pt x="1180842" y="264881"/>
                  <a:pt x="1229112" y="248098"/>
                  <a:pt x="1247277" y="236911"/>
                </a:cubicBezTo>
                <a:cubicBezTo>
                  <a:pt x="1273242" y="229188"/>
                  <a:pt x="1307354" y="223594"/>
                  <a:pt x="1322184" y="220028"/>
                </a:cubicBezTo>
                <a:lnTo>
                  <a:pt x="1336256" y="215516"/>
                </a:lnTo>
                <a:cubicBezTo>
                  <a:pt x="1349149" y="213626"/>
                  <a:pt x="1353961" y="205056"/>
                  <a:pt x="1399541" y="208691"/>
                </a:cubicBezTo>
                <a:cubicBezTo>
                  <a:pt x="1464294" y="223882"/>
                  <a:pt x="1554585" y="211888"/>
                  <a:pt x="1609734" y="237324"/>
                </a:cubicBezTo>
                <a:cubicBezTo>
                  <a:pt x="1664358" y="240244"/>
                  <a:pt x="1695118" y="258703"/>
                  <a:pt x="1736383" y="264102"/>
                </a:cubicBezTo>
                <a:cubicBezTo>
                  <a:pt x="1797860" y="271013"/>
                  <a:pt x="1819035" y="274641"/>
                  <a:pt x="1857314" y="269725"/>
                </a:cubicBezTo>
                <a:cubicBezTo>
                  <a:pt x="1874190" y="256939"/>
                  <a:pt x="1996002" y="284387"/>
                  <a:pt x="2026639" y="288420"/>
                </a:cubicBezTo>
                <a:lnTo>
                  <a:pt x="2043398" y="293341"/>
                </a:lnTo>
                <a:cubicBezTo>
                  <a:pt x="2064711" y="297515"/>
                  <a:pt x="2122990" y="311318"/>
                  <a:pt x="2154517" y="313461"/>
                </a:cubicBezTo>
                <a:cubicBezTo>
                  <a:pt x="2195401" y="310913"/>
                  <a:pt x="2210633" y="302413"/>
                  <a:pt x="2277168" y="305816"/>
                </a:cubicBezTo>
                <a:cubicBezTo>
                  <a:pt x="2298958" y="304416"/>
                  <a:pt x="2330720" y="293109"/>
                  <a:pt x="2361853" y="288395"/>
                </a:cubicBezTo>
                <a:cubicBezTo>
                  <a:pt x="2402208" y="285809"/>
                  <a:pt x="2423140" y="268716"/>
                  <a:pt x="2463967" y="277530"/>
                </a:cubicBezTo>
                <a:lnTo>
                  <a:pt x="2699787" y="249273"/>
                </a:lnTo>
                <a:lnTo>
                  <a:pt x="2705016" y="247786"/>
                </a:lnTo>
                <a:lnTo>
                  <a:pt x="2828071" y="227258"/>
                </a:lnTo>
                <a:cubicBezTo>
                  <a:pt x="2840561" y="222109"/>
                  <a:pt x="2853284" y="220585"/>
                  <a:pt x="2858408" y="219063"/>
                </a:cubicBezTo>
                <a:lnTo>
                  <a:pt x="2858814" y="218122"/>
                </a:lnTo>
                <a:lnTo>
                  <a:pt x="2927761" y="222886"/>
                </a:lnTo>
                <a:lnTo>
                  <a:pt x="2982332" y="228553"/>
                </a:lnTo>
                <a:cubicBezTo>
                  <a:pt x="2987847" y="230180"/>
                  <a:pt x="2992975" y="232356"/>
                  <a:pt x="2997509" y="235293"/>
                </a:cubicBezTo>
                <a:cubicBezTo>
                  <a:pt x="3043147" y="252873"/>
                  <a:pt x="3109249" y="231169"/>
                  <a:pt x="3270214" y="231016"/>
                </a:cubicBezTo>
                <a:cubicBezTo>
                  <a:pt x="3304672" y="242304"/>
                  <a:pt x="3350498" y="220631"/>
                  <a:pt x="3396647" y="226358"/>
                </a:cubicBezTo>
                <a:cubicBezTo>
                  <a:pt x="3454806" y="223784"/>
                  <a:pt x="3503484" y="216490"/>
                  <a:pt x="3557903" y="212497"/>
                </a:cubicBezTo>
                <a:cubicBezTo>
                  <a:pt x="3616751" y="208819"/>
                  <a:pt x="3708944" y="207609"/>
                  <a:pt x="3749729" y="204287"/>
                </a:cubicBezTo>
                <a:cubicBezTo>
                  <a:pt x="3771620" y="201913"/>
                  <a:pt x="3769228" y="196783"/>
                  <a:pt x="3802620" y="192566"/>
                </a:cubicBezTo>
                <a:cubicBezTo>
                  <a:pt x="3836497" y="203009"/>
                  <a:pt x="3880828" y="176311"/>
                  <a:pt x="3922921" y="190394"/>
                </a:cubicBezTo>
                <a:cubicBezTo>
                  <a:pt x="3938308" y="193745"/>
                  <a:pt x="3985382" y="192912"/>
                  <a:pt x="3993939" y="185934"/>
                </a:cubicBezTo>
                <a:cubicBezTo>
                  <a:pt x="4003683" y="184356"/>
                  <a:pt x="4015261" y="186705"/>
                  <a:pt x="4019416" y="179275"/>
                </a:cubicBezTo>
                <a:cubicBezTo>
                  <a:pt x="4026456" y="170317"/>
                  <a:pt x="4061432" y="183768"/>
                  <a:pt x="4056007" y="173314"/>
                </a:cubicBezTo>
                <a:lnTo>
                  <a:pt x="4180468" y="152354"/>
                </a:lnTo>
                <a:lnTo>
                  <a:pt x="4221483" y="150733"/>
                </a:lnTo>
                <a:lnTo>
                  <a:pt x="4227430" y="150889"/>
                </a:lnTo>
                <a:lnTo>
                  <a:pt x="4281173" y="154243"/>
                </a:lnTo>
                <a:cubicBezTo>
                  <a:pt x="4305327" y="165139"/>
                  <a:pt x="4341431" y="159742"/>
                  <a:pt x="4371560" y="162491"/>
                </a:cubicBezTo>
                <a:lnTo>
                  <a:pt x="4454221" y="168769"/>
                </a:lnTo>
                <a:lnTo>
                  <a:pt x="4508379" y="166239"/>
                </a:lnTo>
                <a:lnTo>
                  <a:pt x="4531879" y="169183"/>
                </a:lnTo>
                <a:cubicBezTo>
                  <a:pt x="4548395" y="169109"/>
                  <a:pt x="4609567" y="160882"/>
                  <a:pt x="4634634" y="154393"/>
                </a:cubicBezTo>
                <a:cubicBezTo>
                  <a:pt x="4655826" y="148551"/>
                  <a:pt x="4650066" y="139749"/>
                  <a:pt x="4682281" y="130253"/>
                </a:cubicBezTo>
                <a:cubicBezTo>
                  <a:pt x="4717705" y="135070"/>
                  <a:pt x="4756542" y="101747"/>
                  <a:pt x="4800765" y="108819"/>
                </a:cubicBezTo>
                <a:cubicBezTo>
                  <a:pt x="4846101" y="112735"/>
                  <a:pt x="4832394" y="140816"/>
                  <a:pt x="4954298" y="153752"/>
                </a:cubicBezTo>
                <a:cubicBezTo>
                  <a:pt x="4980543" y="158808"/>
                  <a:pt x="5513104" y="194371"/>
                  <a:pt x="5532192" y="186436"/>
                </a:cubicBezTo>
                <a:lnTo>
                  <a:pt x="6298845" y="174694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6287B8-D771-4102-A547-95F1D4846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0000">
            <a:off x="4193911" y="392371"/>
            <a:ext cx="7411319" cy="5804687"/>
          </a:xfrm>
          <a:prstGeom prst="rect">
            <a:avLst/>
          </a:prstGeom>
          <a:solidFill>
            <a:srgbClr val="EFEEE9"/>
          </a:solidFill>
          <a:ln>
            <a:noFill/>
          </a:ln>
          <a:effectLst>
            <a:outerShdw blurRad="635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B3F3D7-F61A-47E5-9E6D-4718104A5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340000">
            <a:off x="4940739" y="-432209"/>
            <a:ext cx="5941638" cy="7468496"/>
          </a:xfrm>
          <a:custGeom>
            <a:avLst/>
            <a:gdLst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39226 w 5747715"/>
              <a:gd name="connsiteY40" fmla="*/ 7199323 h 7476434"/>
              <a:gd name="connsiteX41" fmla="*/ 28872 w 5747715"/>
              <a:gd name="connsiteY41" fmla="*/ 7194396 h 7476434"/>
              <a:gd name="connsiteX42" fmla="*/ 23220 w 5747715"/>
              <a:gd name="connsiteY42" fmla="*/ 7194103 h 7476434"/>
              <a:gd name="connsiteX43" fmla="*/ 23354 w 5747715"/>
              <a:gd name="connsiteY43" fmla="*/ 7191771 h 7476434"/>
              <a:gd name="connsiteX44" fmla="*/ 10670 w 5747715"/>
              <a:gd name="connsiteY44" fmla="*/ 7185736 h 7476434"/>
              <a:gd name="connsiteX45" fmla="*/ 51 w 5747715"/>
              <a:gd name="connsiteY45" fmla="*/ 7156095 h 7476434"/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39226 w 5747715"/>
              <a:gd name="connsiteY40" fmla="*/ 7199323 h 7476434"/>
              <a:gd name="connsiteX41" fmla="*/ 23220 w 5747715"/>
              <a:gd name="connsiteY41" fmla="*/ 7194103 h 7476434"/>
              <a:gd name="connsiteX42" fmla="*/ 23354 w 5747715"/>
              <a:gd name="connsiteY42" fmla="*/ 7191771 h 7476434"/>
              <a:gd name="connsiteX43" fmla="*/ 10670 w 5747715"/>
              <a:gd name="connsiteY43" fmla="*/ 7185736 h 7476434"/>
              <a:gd name="connsiteX44" fmla="*/ 51 w 5747715"/>
              <a:gd name="connsiteY44" fmla="*/ 7156095 h 7476434"/>
              <a:gd name="connsiteX0" fmla="*/ 51 w 5747715"/>
              <a:gd name="connsiteY0" fmla="*/ 7156095 h 7476434"/>
              <a:gd name="connsiteX1" fmla="*/ 372468 w 5747715"/>
              <a:gd name="connsiteY1" fmla="*/ 49980 h 7476434"/>
              <a:gd name="connsiteX2" fmla="*/ 428298 w 5747715"/>
              <a:gd name="connsiteY2" fmla="*/ 36 h 7476434"/>
              <a:gd name="connsiteX3" fmla="*/ 1260896 w 5747715"/>
              <a:gd name="connsiteY3" fmla="*/ 43670 h 7476434"/>
              <a:gd name="connsiteX4" fmla="*/ 1260903 w 5747715"/>
              <a:gd name="connsiteY4" fmla="*/ 43667 h 7476434"/>
              <a:gd name="connsiteX5" fmla="*/ 5703188 w 5747715"/>
              <a:gd name="connsiteY5" fmla="*/ 276477 h 7476434"/>
              <a:gd name="connsiteX6" fmla="*/ 5731744 w 5747715"/>
              <a:gd name="connsiteY6" fmla="*/ 290068 h 7476434"/>
              <a:gd name="connsiteX7" fmla="*/ 5737944 w 5747715"/>
              <a:gd name="connsiteY7" fmla="*/ 307379 h 7476434"/>
              <a:gd name="connsiteX8" fmla="*/ 5747715 w 5747715"/>
              <a:gd name="connsiteY8" fmla="*/ 310316 h 7476434"/>
              <a:gd name="connsiteX9" fmla="*/ 5742359 w 5747715"/>
              <a:gd name="connsiteY9" fmla="*/ 368088 h 7476434"/>
              <a:gd name="connsiteX10" fmla="*/ 5729800 w 5747715"/>
              <a:gd name="connsiteY10" fmla="*/ 582441 h 7476434"/>
              <a:gd name="connsiteX11" fmla="*/ 5729763 w 5747715"/>
              <a:gd name="connsiteY11" fmla="*/ 583226 h 7476434"/>
              <a:gd name="connsiteX12" fmla="*/ 5703604 w 5747715"/>
              <a:gd name="connsiteY12" fmla="*/ 1111310 h 7476434"/>
              <a:gd name="connsiteX13" fmla="*/ 5701408 w 5747715"/>
              <a:gd name="connsiteY13" fmla="*/ 1154921 h 7476434"/>
              <a:gd name="connsiteX14" fmla="*/ 5702723 w 5747715"/>
              <a:gd name="connsiteY14" fmla="*/ 1160573 h 7476434"/>
              <a:gd name="connsiteX15" fmla="*/ 5704569 w 5747715"/>
              <a:gd name="connsiteY15" fmla="*/ 1189001 h 7476434"/>
              <a:gd name="connsiteX16" fmla="*/ 5698571 w 5747715"/>
              <a:gd name="connsiteY16" fmla="*/ 1305093 h 7476434"/>
              <a:gd name="connsiteX17" fmla="*/ 5698439 w 5747715"/>
              <a:gd name="connsiteY17" fmla="*/ 1373782 h 7476434"/>
              <a:gd name="connsiteX18" fmla="*/ 5703819 w 5747715"/>
              <a:gd name="connsiteY18" fmla="*/ 1398663 h 7476434"/>
              <a:gd name="connsiteX19" fmla="*/ 5705163 w 5747715"/>
              <a:gd name="connsiteY19" fmla="*/ 1564478 h 7476434"/>
              <a:gd name="connsiteX20" fmla="*/ 5698497 w 5747715"/>
              <a:gd name="connsiteY20" fmla="*/ 1620768 h 7476434"/>
              <a:gd name="connsiteX21" fmla="*/ 5682815 w 5747715"/>
              <a:gd name="connsiteY21" fmla="*/ 1736849 h 7476434"/>
              <a:gd name="connsiteX22" fmla="*/ 5683823 w 5747715"/>
              <a:gd name="connsiteY22" fmla="*/ 1825831 h 7476434"/>
              <a:gd name="connsiteX23" fmla="*/ 5677720 w 5747715"/>
              <a:gd name="connsiteY23" fmla="*/ 1838743 h 7476434"/>
              <a:gd name="connsiteX24" fmla="*/ 5671230 w 5747715"/>
              <a:gd name="connsiteY24" fmla="*/ 1885441 h 7476434"/>
              <a:gd name="connsiteX25" fmla="*/ 5662929 w 5747715"/>
              <a:gd name="connsiteY25" fmla="*/ 1912918 h 7476434"/>
              <a:gd name="connsiteX26" fmla="*/ 5658020 w 5747715"/>
              <a:gd name="connsiteY26" fmla="*/ 2008900 h 7476434"/>
              <a:gd name="connsiteX27" fmla="*/ 5650780 w 5747715"/>
              <a:gd name="connsiteY27" fmla="*/ 2149876 h 7476434"/>
              <a:gd name="connsiteX28" fmla="*/ 5651025 w 5747715"/>
              <a:gd name="connsiteY28" fmla="*/ 2150933 h 7476434"/>
              <a:gd name="connsiteX29" fmla="*/ 5652871 w 5747715"/>
              <a:gd name="connsiteY29" fmla="*/ 2179360 h 7476434"/>
              <a:gd name="connsiteX30" fmla="*/ 5646872 w 5747715"/>
              <a:gd name="connsiteY30" fmla="*/ 2295452 h 7476434"/>
              <a:gd name="connsiteX31" fmla="*/ 5646741 w 5747715"/>
              <a:gd name="connsiteY31" fmla="*/ 2364141 h 7476434"/>
              <a:gd name="connsiteX32" fmla="*/ 5657938 w 5747715"/>
              <a:gd name="connsiteY32" fmla="*/ 2389009 h 7476434"/>
              <a:gd name="connsiteX33" fmla="*/ 5533444 w 5747715"/>
              <a:gd name="connsiteY33" fmla="*/ 4422183 h 7476434"/>
              <a:gd name="connsiteX34" fmla="*/ 5526370 w 5747715"/>
              <a:gd name="connsiteY34" fmla="*/ 4537395 h 7476434"/>
              <a:gd name="connsiteX35" fmla="*/ 5503188 w 5747715"/>
              <a:gd name="connsiteY35" fmla="*/ 4975984 h 7476434"/>
              <a:gd name="connsiteX36" fmla="*/ 5369324 w 5747715"/>
              <a:gd name="connsiteY36" fmla="*/ 7437603 h 7476434"/>
              <a:gd name="connsiteX37" fmla="*/ 5325855 w 5747715"/>
              <a:gd name="connsiteY37" fmla="*/ 7476382 h 7476434"/>
              <a:gd name="connsiteX38" fmla="*/ 4493251 w 5747715"/>
              <a:gd name="connsiteY38" fmla="*/ 7432748 h 7476434"/>
              <a:gd name="connsiteX39" fmla="*/ 4493249 w 5747715"/>
              <a:gd name="connsiteY39" fmla="*/ 7432748 h 7476434"/>
              <a:gd name="connsiteX40" fmla="*/ 23220 w 5747715"/>
              <a:gd name="connsiteY40" fmla="*/ 7194103 h 7476434"/>
              <a:gd name="connsiteX41" fmla="*/ 23354 w 5747715"/>
              <a:gd name="connsiteY41" fmla="*/ 7191771 h 7476434"/>
              <a:gd name="connsiteX42" fmla="*/ 10670 w 5747715"/>
              <a:gd name="connsiteY42" fmla="*/ 7185736 h 7476434"/>
              <a:gd name="connsiteX43" fmla="*/ 51 w 5747715"/>
              <a:gd name="connsiteY43" fmla="*/ 7156095 h 7476434"/>
              <a:gd name="connsiteX0" fmla="*/ 311288 w 6058952"/>
              <a:gd name="connsiteY0" fmla="*/ 7156095 h 7476434"/>
              <a:gd name="connsiteX1" fmla="*/ 683705 w 6058952"/>
              <a:gd name="connsiteY1" fmla="*/ 49980 h 7476434"/>
              <a:gd name="connsiteX2" fmla="*/ 739535 w 6058952"/>
              <a:gd name="connsiteY2" fmla="*/ 36 h 7476434"/>
              <a:gd name="connsiteX3" fmla="*/ 1572133 w 6058952"/>
              <a:gd name="connsiteY3" fmla="*/ 43670 h 7476434"/>
              <a:gd name="connsiteX4" fmla="*/ 1572140 w 6058952"/>
              <a:gd name="connsiteY4" fmla="*/ 43667 h 7476434"/>
              <a:gd name="connsiteX5" fmla="*/ 6014425 w 6058952"/>
              <a:gd name="connsiteY5" fmla="*/ 276477 h 7476434"/>
              <a:gd name="connsiteX6" fmla="*/ 6042981 w 6058952"/>
              <a:gd name="connsiteY6" fmla="*/ 290068 h 7476434"/>
              <a:gd name="connsiteX7" fmla="*/ 6049181 w 6058952"/>
              <a:gd name="connsiteY7" fmla="*/ 307379 h 7476434"/>
              <a:gd name="connsiteX8" fmla="*/ 6058952 w 6058952"/>
              <a:gd name="connsiteY8" fmla="*/ 310316 h 7476434"/>
              <a:gd name="connsiteX9" fmla="*/ 6053596 w 6058952"/>
              <a:gd name="connsiteY9" fmla="*/ 368088 h 7476434"/>
              <a:gd name="connsiteX10" fmla="*/ 6041037 w 6058952"/>
              <a:gd name="connsiteY10" fmla="*/ 582441 h 7476434"/>
              <a:gd name="connsiteX11" fmla="*/ 6041000 w 6058952"/>
              <a:gd name="connsiteY11" fmla="*/ 583226 h 7476434"/>
              <a:gd name="connsiteX12" fmla="*/ 6014841 w 6058952"/>
              <a:gd name="connsiteY12" fmla="*/ 1111310 h 7476434"/>
              <a:gd name="connsiteX13" fmla="*/ 6012645 w 6058952"/>
              <a:gd name="connsiteY13" fmla="*/ 1154921 h 7476434"/>
              <a:gd name="connsiteX14" fmla="*/ 6013960 w 6058952"/>
              <a:gd name="connsiteY14" fmla="*/ 1160573 h 7476434"/>
              <a:gd name="connsiteX15" fmla="*/ 6015806 w 6058952"/>
              <a:gd name="connsiteY15" fmla="*/ 1189001 h 7476434"/>
              <a:gd name="connsiteX16" fmla="*/ 6009808 w 6058952"/>
              <a:gd name="connsiteY16" fmla="*/ 1305093 h 7476434"/>
              <a:gd name="connsiteX17" fmla="*/ 6009676 w 6058952"/>
              <a:gd name="connsiteY17" fmla="*/ 1373782 h 7476434"/>
              <a:gd name="connsiteX18" fmla="*/ 6015056 w 6058952"/>
              <a:gd name="connsiteY18" fmla="*/ 1398663 h 7476434"/>
              <a:gd name="connsiteX19" fmla="*/ 6016400 w 6058952"/>
              <a:gd name="connsiteY19" fmla="*/ 1564478 h 7476434"/>
              <a:gd name="connsiteX20" fmla="*/ 6009734 w 6058952"/>
              <a:gd name="connsiteY20" fmla="*/ 1620768 h 7476434"/>
              <a:gd name="connsiteX21" fmla="*/ 5994052 w 6058952"/>
              <a:gd name="connsiteY21" fmla="*/ 1736849 h 7476434"/>
              <a:gd name="connsiteX22" fmla="*/ 5995060 w 6058952"/>
              <a:gd name="connsiteY22" fmla="*/ 1825831 h 7476434"/>
              <a:gd name="connsiteX23" fmla="*/ 5988957 w 6058952"/>
              <a:gd name="connsiteY23" fmla="*/ 1838743 h 7476434"/>
              <a:gd name="connsiteX24" fmla="*/ 5982467 w 6058952"/>
              <a:gd name="connsiteY24" fmla="*/ 1885441 h 7476434"/>
              <a:gd name="connsiteX25" fmla="*/ 5974166 w 6058952"/>
              <a:gd name="connsiteY25" fmla="*/ 1912918 h 7476434"/>
              <a:gd name="connsiteX26" fmla="*/ 5969257 w 6058952"/>
              <a:gd name="connsiteY26" fmla="*/ 2008900 h 7476434"/>
              <a:gd name="connsiteX27" fmla="*/ 5962017 w 6058952"/>
              <a:gd name="connsiteY27" fmla="*/ 2149876 h 7476434"/>
              <a:gd name="connsiteX28" fmla="*/ 5962262 w 6058952"/>
              <a:gd name="connsiteY28" fmla="*/ 2150933 h 7476434"/>
              <a:gd name="connsiteX29" fmla="*/ 5964108 w 6058952"/>
              <a:gd name="connsiteY29" fmla="*/ 2179360 h 7476434"/>
              <a:gd name="connsiteX30" fmla="*/ 5958109 w 6058952"/>
              <a:gd name="connsiteY30" fmla="*/ 2295452 h 7476434"/>
              <a:gd name="connsiteX31" fmla="*/ 5957978 w 6058952"/>
              <a:gd name="connsiteY31" fmla="*/ 2364141 h 7476434"/>
              <a:gd name="connsiteX32" fmla="*/ 5969175 w 6058952"/>
              <a:gd name="connsiteY32" fmla="*/ 2389009 h 7476434"/>
              <a:gd name="connsiteX33" fmla="*/ 5844681 w 6058952"/>
              <a:gd name="connsiteY33" fmla="*/ 4422183 h 7476434"/>
              <a:gd name="connsiteX34" fmla="*/ 5837607 w 6058952"/>
              <a:gd name="connsiteY34" fmla="*/ 4537395 h 7476434"/>
              <a:gd name="connsiteX35" fmla="*/ 5814425 w 6058952"/>
              <a:gd name="connsiteY35" fmla="*/ 4975984 h 7476434"/>
              <a:gd name="connsiteX36" fmla="*/ 5680561 w 6058952"/>
              <a:gd name="connsiteY36" fmla="*/ 7437603 h 7476434"/>
              <a:gd name="connsiteX37" fmla="*/ 5637092 w 6058952"/>
              <a:gd name="connsiteY37" fmla="*/ 7476382 h 7476434"/>
              <a:gd name="connsiteX38" fmla="*/ 4804488 w 6058952"/>
              <a:gd name="connsiteY38" fmla="*/ 7432748 h 7476434"/>
              <a:gd name="connsiteX39" fmla="*/ 4804486 w 6058952"/>
              <a:gd name="connsiteY39" fmla="*/ 7432748 h 7476434"/>
              <a:gd name="connsiteX40" fmla="*/ 334457 w 6058952"/>
              <a:gd name="connsiteY40" fmla="*/ 7194103 h 7476434"/>
              <a:gd name="connsiteX41" fmla="*/ 321907 w 6058952"/>
              <a:gd name="connsiteY41" fmla="*/ 7185736 h 7476434"/>
              <a:gd name="connsiteX42" fmla="*/ 311288 w 6058952"/>
              <a:gd name="connsiteY42" fmla="*/ 7156095 h 7476434"/>
              <a:gd name="connsiteX0" fmla="*/ 52 w 5747716"/>
              <a:gd name="connsiteY0" fmla="*/ 7156095 h 7476434"/>
              <a:gd name="connsiteX1" fmla="*/ 372469 w 5747716"/>
              <a:gd name="connsiteY1" fmla="*/ 49980 h 7476434"/>
              <a:gd name="connsiteX2" fmla="*/ 428299 w 5747716"/>
              <a:gd name="connsiteY2" fmla="*/ 36 h 7476434"/>
              <a:gd name="connsiteX3" fmla="*/ 1260897 w 5747716"/>
              <a:gd name="connsiteY3" fmla="*/ 43670 h 7476434"/>
              <a:gd name="connsiteX4" fmla="*/ 1260904 w 5747716"/>
              <a:gd name="connsiteY4" fmla="*/ 43667 h 7476434"/>
              <a:gd name="connsiteX5" fmla="*/ 5703189 w 5747716"/>
              <a:gd name="connsiteY5" fmla="*/ 276477 h 7476434"/>
              <a:gd name="connsiteX6" fmla="*/ 5731745 w 5747716"/>
              <a:gd name="connsiteY6" fmla="*/ 290068 h 7476434"/>
              <a:gd name="connsiteX7" fmla="*/ 5737945 w 5747716"/>
              <a:gd name="connsiteY7" fmla="*/ 307379 h 7476434"/>
              <a:gd name="connsiteX8" fmla="*/ 5747716 w 5747716"/>
              <a:gd name="connsiteY8" fmla="*/ 310316 h 7476434"/>
              <a:gd name="connsiteX9" fmla="*/ 5742360 w 5747716"/>
              <a:gd name="connsiteY9" fmla="*/ 368088 h 7476434"/>
              <a:gd name="connsiteX10" fmla="*/ 5729801 w 5747716"/>
              <a:gd name="connsiteY10" fmla="*/ 582441 h 7476434"/>
              <a:gd name="connsiteX11" fmla="*/ 5729764 w 5747716"/>
              <a:gd name="connsiteY11" fmla="*/ 583226 h 7476434"/>
              <a:gd name="connsiteX12" fmla="*/ 5703605 w 5747716"/>
              <a:gd name="connsiteY12" fmla="*/ 1111310 h 7476434"/>
              <a:gd name="connsiteX13" fmla="*/ 5701409 w 5747716"/>
              <a:gd name="connsiteY13" fmla="*/ 1154921 h 7476434"/>
              <a:gd name="connsiteX14" fmla="*/ 5702724 w 5747716"/>
              <a:gd name="connsiteY14" fmla="*/ 1160573 h 7476434"/>
              <a:gd name="connsiteX15" fmla="*/ 5704570 w 5747716"/>
              <a:gd name="connsiteY15" fmla="*/ 1189001 h 7476434"/>
              <a:gd name="connsiteX16" fmla="*/ 5698572 w 5747716"/>
              <a:gd name="connsiteY16" fmla="*/ 1305093 h 7476434"/>
              <a:gd name="connsiteX17" fmla="*/ 5698440 w 5747716"/>
              <a:gd name="connsiteY17" fmla="*/ 1373782 h 7476434"/>
              <a:gd name="connsiteX18" fmla="*/ 5703820 w 5747716"/>
              <a:gd name="connsiteY18" fmla="*/ 1398663 h 7476434"/>
              <a:gd name="connsiteX19" fmla="*/ 5705164 w 5747716"/>
              <a:gd name="connsiteY19" fmla="*/ 1564478 h 7476434"/>
              <a:gd name="connsiteX20" fmla="*/ 5698498 w 5747716"/>
              <a:gd name="connsiteY20" fmla="*/ 1620768 h 7476434"/>
              <a:gd name="connsiteX21" fmla="*/ 5682816 w 5747716"/>
              <a:gd name="connsiteY21" fmla="*/ 1736849 h 7476434"/>
              <a:gd name="connsiteX22" fmla="*/ 5683824 w 5747716"/>
              <a:gd name="connsiteY22" fmla="*/ 1825831 h 7476434"/>
              <a:gd name="connsiteX23" fmla="*/ 5677721 w 5747716"/>
              <a:gd name="connsiteY23" fmla="*/ 1838743 h 7476434"/>
              <a:gd name="connsiteX24" fmla="*/ 5671231 w 5747716"/>
              <a:gd name="connsiteY24" fmla="*/ 1885441 h 7476434"/>
              <a:gd name="connsiteX25" fmla="*/ 5662930 w 5747716"/>
              <a:gd name="connsiteY25" fmla="*/ 1912918 h 7476434"/>
              <a:gd name="connsiteX26" fmla="*/ 5658021 w 5747716"/>
              <a:gd name="connsiteY26" fmla="*/ 2008900 h 7476434"/>
              <a:gd name="connsiteX27" fmla="*/ 5650781 w 5747716"/>
              <a:gd name="connsiteY27" fmla="*/ 2149876 h 7476434"/>
              <a:gd name="connsiteX28" fmla="*/ 5651026 w 5747716"/>
              <a:gd name="connsiteY28" fmla="*/ 2150933 h 7476434"/>
              <a:gd name="connsiteX29" fmla="*/ 5652872 w 5747716"/>
              <a:gd name="connsiteY29" fmla="*/ 2179360 h 7476434"/>
              <a:gd name="connsiteX30" fmla="*/ 5646873 w 5747716"/>
              <a:gd name="connsiteY30" fmla="*/ 2295452 h 7476434"/>
              <a:gd name="connsiteX31" fmla="*/ 5646742 w 5747716"/>
              <a:gd name="connsiteY31" fmla="*/ 2364141 h 7476434"/>
              <a:gd name="connsiteX32" fmla="*/ 5657939 w 5747716"/>
              <a:gd name="connsiteY32" fmla="*/ 2389009 h 7476434"/>
              <a:gd name="connsiteX33" fmla="*/ 5533445 w 5747716"/>
              <a:gd name="connsiteY33" fmla="*/ 4422183 h 7476434"/>
              <a:gd name="connsiteX34" fmla="*/ 5526371 w 5747716"/>
              <a:gd name="connsiteY34" fmla="*/ 4537395 h 7476434"/>
              <a:gd name="connsiteX35" fmla="*/ 5503189 w 5747716"/>
              <a:gd name="connsiteY35" fmla="*/ 4975984 h 7476434"/>
              <a:gd name="connsiteX36" fmla="*/ 5369325 w 5747716"/>
              <a:gd name="connsiteY36" fmla="*/ 7437603 h 7476434"/>
              <a:gd name="connsiteX37" fmla="*/ 5325856 w 5747716"/>
              <a:gd name="connsiteY37" fmla="*/ 7476382 h 7476434"/>
              <a:gd name="connsiteX38" fmla="*/ 4493252 w 5747716"/>
              <a:gd name="connsiteY38" fmla="*/ 7432748 h 7476434"/>
              <a:gd name="connsiteX39" fmla="*/ 4493250 w 5747716"/>
              <a:gd name="connsiteY39" fmla="*/ 7432748 h 7476434"/>
              <a:gd name="connsiteX40" fmla="*/ 10671 w 5747716"/>
              <a:gd name="connsiteY40" fmla="*/ 7185736 h 7476434"/>
              <a:gd name="connsiteX41" fmla="*/ 52 w 5747716"/>
              <a:gd name="connsiteY41" fmla="*/ 7156095 h 7476434"/>
              <a:gd name="connsiteX0" fmla="*/ 6 w 5747670"/>
              <a:gd name="connsiteY0" fmla="*/ 7156095 h 7476434"/>
              <a:gd name="connsiteX1" fmla="*/ 372423 w 5747670"/>
              <a:gd name="connsiteY1" fmla="*/ 49980 h 7476434"/>
              <a:gd name="connsiteX2" fmla="*/ 428253 w 5747670"/>
              <a:gd name="connsiteY2" fmla="*/ 36 h 7476434"/>
              <a:gd name="connsiteX3" fmla="*/ 1260851 w 5747670"/>
              <a:gd name="connsiteY3" fmla="*/ 43670 h 7476434"/>
              <a:gd name="connsiteX4" fmla="*/ 1260858 w 5747670"/>
              <a:gd name="connsiteY4" fmla="*/ 43667 h 7476434"/>
              <a:gd name="connsiteX5" fmla="*/ 5703143 w 5747670"/>
              <a:gd name="connsiteY5" fmla="*/ 276477 h 7476434"/>
              <a:gd name="connsiteX6" fmla="*/ 5731699 w 5747670"/>
              <a:gd name="connsiteY6" fmla="*/ 290068 h 7476434"/>
              <a:gd name="connsiteX7" fmla="*/ 5737899 w 5747670"/>
              <a:gd name="connsiteY7" fmla="*/ 307379 h 7476434"/>
              <a:gd name="connsiteX8" fmla="*/ 5747670 w 5747670"/>
              <a:gd name="connsiteY8" fmla="*/ 310316 h 7476434"/>
              <a:gd name="connsiteX9" fmla="*/ 5742314 w 5747670"/>
              <a:gd name="connsiteY9" fmla="*/ 368088 h 7476434"/>
              <a:gd name="connsiteX10" fmla="*/ 5729755 w 5747670"/>
              <a:gd name="connsiteY10" fmla="*/ 582441 h 7476434"/>
              <a:gd name="connsiteX11" fmla="*/ 5729718 w 5747670"/>
              <a:gd name="connsiteY11" fmla="*/ 583226 h 7476434"/>
              <a:gd name="connsiteX12" fmla="*/ 5703559 w 5747670"/>
              <a:gd name="connsiteY12" fmla="*/ 1111310 h 7476434"/>
              <a:gd name="connsiteX13" fmla="*/ 5701363 w 5747670"/>
              <a:gd name="connsiteY13" fmla="*/ 1154921 h 7476434"/>
              <a:gd name="connsiteX14" fmla="*/ 5702678 w 5747670"/>
              <a:gd name="connsiteY14" fmla="*/ 1160573 h 7476434"/>
              <a:gd name="connsiteX15" fmla="*/ 5704524 w 5747670"/>
              <a:gd name="connsiteY15" fmla="*/ 1189001 h 7476434"/>
              <a:gd name="connsiteX16" fmla="*/ 5698526 w 5747670"/>
              <a:gd name="connsiteY16" fmla="*/ 1305093 h 7476434"/>
              <a:gd name="connsiteX17" fmla="*/ 5698394 w 5747670"/>
              <a:gd name="connsiteY17" fmla="*/ 1373782 h 7476434"/>
              <a:gd name="connsiteX18" fmla="*/ 5703774 w 5747670"/>
              <a:gd name="connsiteY18" fmla="*/ 1398663 h 7476434"/>
              <a:gd name="connsiteX19" fmla="*/ 5705118 w 5747670"/>
              <a:gd name="connsiteY19" fmla="*/ 1564478 h 7476434"/>
              <a:gd name="connsiteX20" fmla="*/ 5698452 w 5747670"/>
              <a:gd name="connsiteY20" fmla="*/ 1620768 h 7476434"/>
              <a:gd name="connsiteX21" fmla="*/ 5682770 w 5747670"/>
              <a:gd name="connsiteY21" fmla="*/ 1736849 h 7476434"/>
              <a:gd name="connsiteX22" fmla="*/ 5683778 w 5747670"/>
              <a:gd name="connsiteY22" fmla="*/ 1825831 h 7476434"/>
              <a:gd name="connsiteX23" fmla="*/ 5677675 w 5747670"/>
              <a:gd name="connsiteY23" fmla="*/ 1838743 h 7476434"/>
              <a:gd name="connsiteX24" fmla="*/ 5671185 w 5747670"/>
              <a:gd name="connsiteY24" fmla="*/ 1885441 h 7476434"/>
              <a:gd name="connsiteX25" fmla="*/ 5662884 w 5747670"/>
              <a:gd name="connsiteY25" fmla="*/ 1912918 h 7476434"/>
              <a:gd name="connsiteX26" fmla="*/ 5657975 w 5747670"/>
              <a:gd name="connsiteY26" fmla="*/ 2008900 h 7476434"/>
              <a:gd name="connsiteX27" fmla="*/ 5650735 w 5747670"/>
              <a:gd name="connsiteY27" fmla="*/ 2149876 h 7476434"/>
              <a:gd name="connsiteX28" fmla="*/ 5650980 w 5747670"/>
              <a:gd name="connsiteY28" fmla="*/ 2150933 h 7476434"/>
              <a:gd name="connsiteX29" fmla="*/ 5652826 w 5747670"/>
              <a:gd name="connsiteY29" fmla="*/ 2179360 h 7476434"/>
              <a:gd name="connsiteX30" fmla="*/ 5646827 w 5747670"/>
              <a:gd name="connsiteY30" fmla="*/ 2295452 h 7476434"/>
              <a:gd name="connsiteX31" fmla="*/ 5646696 w 5747670"/>
              <a:gd name="connsiteY31" fmla="*/ 2364141 h 7476434"/>
              <a:gd name="connsiteX32" fmla="*/ 5657893 w 5747670"/>
              <a:gd name="connsiteY32" fmla="*/ 2389009 h 7476434"/>
              <a:gd name="connsiteX33" fmla="*/ 5533399 w 5747670"/>
              <a:gd name="connsiteY33" fmla="*/ 4422183 h 7476434"/>
              <a:gd name="connsiteX34" fmla="*/ 5526325 w 5747670"/>
              <a:gd name="connsiteY34" fmla="*/ 4537395 h 7476434"/>
              <a:gd name="connsiteX35" fmla="*/ 5503143 w 5747670"/>
              <a:gd name="connsiteY35" fmla="*/ 4975984 h 7476434"/>
              <a:gd name="connsiteX36" fmla="*/ 5369279 w 5747670"/>
              <a:gd name="connsiteY36" fmla="*/ 7437603 h 7476434"/>
              <a:gd name="connsiteX37" fmla="*/ 5325810 w 5747670"/>
              <a:gd name="connsiteY37" fmla="*/ 7476382 h 7476434"/>
              <a:gd name="connsiteX38" fmla="*/ 4493206 w 5747670"/>
              <a:gd name="connsiteY38" fmla="*/ 7432748 h 7476434"/>
              <a:gd name="connsiteX39" fmla="*/ 4493204 w 5747670"/>
              <a:gd name="connsiteY39" fmla="*/ 7432748 h 7476434"/>
              <a:gd name="connsiteX40" fmla="*/ 50380 w 5747670"/>
              <a:gd name="connsiteY40" fmla="*/ 7171526 h 7476434"/>
              <a:gd name="connsiteX41" fmla="*/ 6 w 5747670"/>
              <a:gd name="connsiteY41" fmla="*/ 7156095 h 7476434"/>
              <a:gd name="connsiteX0" fmla="*/ 4 w 5747668"/>
              <a:gd name="connsiteY0" fmla="*/ 7156095 h 7476434"/>
              <a:gd name="connsiteX1" fmla="*/ 372421 w 5747668"/>
              <a:gd name="connsiteY1" fmla="*/ 49980 h 7476434"/>
              <a:gd name="connsiteX2" fmla="*/ 428251 w 5747668"/>
              <a:gd name="connsiteY2" fmla="*/ 36 h 7476434"/>
              <a:gd name="connsiteX3" fmla="*/ 1260849 w 5747668"/>
              <a:gd name="connsiteY3" fmla="*/ 43670 h 7476434"/>
              <a:gd name="connsiteX4" fmla="*/ 1260856 w 5747668"/>
              <a:gd name="connsiteY4" fmla="*/ 43667 h 7476434"/>
              <a:gd name="connsiteX5" fmla="*/ 5703141 w 5747668"/>
              <a:gd name="connsiteY5" fmla="*/ 276477 h 7476434"/>
              <a:gd name="connsiteX6" fmla="*/ 5731697 w 5747668"/>
              <a:gd name="connsiteY6" fmla="*/ 290068 h 7476434"/>
              <a:gd name="connsiteX7" fmla="*/ 5737897 w 5747668"/>
              <a:gd name="connsiteY7" fmla="*/ 307379 h 7476434"/>
              <a:gd name="connsiteX8" fmla="*/ 5747668 w 5747668"/>
              <a:gd name="connsiteY8" fmla="*/ 310316 h 7476434"/>
              <a:gd name="connsiteX9" fmla="*/ 5742312 w 5747668"/>
              <a:gd name="connsiteY9" fmla="*/ 368088 h 7476434"/>
              <a:gd name="connsiteX10" fmla="*/ 5729753 w 5747668"/>
              <a:gd name="connsiteY10" fmla="*/ 582441 h 7476434"/>
              <a:gd name="connsiteX11" fmla="*/ 5729716 w 5747668"/>
              <a:gd name="connsiteY11" fmla="*/ 583226 h 7476434"/>
              <a:gd name="connsiteX12" fmla="*/ 5703557 w 5747668"/>
              <a:gd name="connsiteY12" fmla="*/ 1111310 h 7476434"/>
              <a:gd name="connsiteX13" fmla="*/ 5701361 w 5747668"/>
              <a:gd name="connsiteY13" fmla="*/ 1154921 h 7476434"/>
              <a:gd name="connsiteX14" fmla="*/ 5702676 w 5747668"/>
              <a:gd name="connsiteY14" fmla="*/ 1160573 h 7476434"/>
              <a:gd name="connsiteX15" fmla="*/ 5704522 w 5747668"/>
              <a:gd name="connsiteY15" fmla="*/ 1189001 h 7476434"/>
              <a:gd name="connsiteX16" fmla="*/ 5698524 w 5747668"/>
              <a:gd name="connsiteY16" fmla="*/ 1305093 h 7476434"/>
              <a:gd name="connsiteX17" fmla="*/ 5698392 w 5747668"/>
              <a:gd name="connsiteY17" fmla="*/ 1373782 h 7476434"/>
              <a:gd name="connsiteX18" fmla="*/ 5703772 w 5747668"/>
              <a:gd name="connsiteY18" fmla="*/ 1398663 h 7476434"/>
              <a:gd name="connsiteX19" fmla="*/ 5705116 w 5747668"/>
              <a:gd name="connsiteY19" fmla="*/ 1564478 h 7476434"/>
              <a:gd name="connsiteX20" fmla="*/ 5698450 w 5747668"/>
              <a:gd name="connsiteY20" fmla="*/ 1620768 h 7476434"/>
              <a:gd name="connsiteX21" fmla="*/ 5682768 w 5747668"/>
              <a:gd name="connsiteY21" fmla="*/ 1736849 h 7476434"/>
              <a:gd name="connsiteX22" fmla="*/ 5683776 w 5747668"/>
              <a:gd name="connsiteY22" fmla="*/ 1825831 h 7476434"/>
              <a:gd name="connsiteX23" fmla="*/ 5677673 w 5747668"/>
              <a:gd name="connsiteY23" fmla="*/ 1838743 h 7476434"/>
              <a:gd name="connsiteX24" fmla="*/ 5671183 w 5747668"/>
              <a:gd name="connsiteY24" fmla="*/ 1885441 h 7476434"/>
              <a:gd name="connsiteX25" fmla="*/ 5662882 w 5747668"/>
              <a:gd name="connsiteY25" fmla="*/ 1912918 h 7476434"/>
              <a:gd name="connsiteX26" fmla="*/ 5657973 w 5747668"/>
              <a:gd name="connsiteY26" fmla="*/ 2008900 h 7476434"/>
              <a:gd name="connsiteX27" fmla="*/ 5650733 w 5747668"/>
              <a:gd name="connsiteY27" fmla="*/ 2149876 h 7476434"/>
              <a:gd name="connsiteX28" fmla="*/ 5650978 w 5747668"/>
              <a:gd name="connsiteY28" fmla="*/ 2150933 h 7476434"/>
              <a:gd name="connsiteX29" fmla="*/ 5652824 w 5747668"/>
              <a:gd name="connsiteY29" fmla="*/ 2179360 h 7476434"/>
              <a:gd name="connsiteX30" fmla="*/ 5646825 w 5747668"/>
              <a:gd name="connsiteY30" fmla="*/ 2295452 h 7476434"/>
              <a:gd name="connsiteX31" fmla="*/ 5646694 w 5747668"/>
              <a:gd name="connsiteY31" fmla="*/ 2364141 h 7476434"/>
              <a:gd name="connsiteX32" fmla="*/ 5657891 w 5747668"/>
              <a:gd name="connsiteY32" fmla="*/ 2389009 h 7476434"/>
              <a:gd name="connsiteX33" fmla="*/ 5533397 w 5747668"/>
              <a:gd name="connsiteY33" fmla="*/ 4422183 h 7476434"/>
              <a:gd name="connsiteX34" fmla="*/ 5526323 w 5747668"/>
              <a:gd name="connsiteY34" fmla="*/ 4537395 h 7476434"/>
              <a:gd name="connsiteX35" fmla="*/ 5503141 w 5747668"/>
              <a:gd name="connsiteY35" fmla="*/ 4975984 h 7476434"/>
              <a:gd name="connsiteX36" fmla="*/ 5369277 w 5747668"/>
              <a:gd name="connsiteY36" fmla="*/ 7437603 h 7476434"/>
              <a:gd name="connsiteX37" fmla="*/ 5325808 w 5747668"/>
              <a:gd name="connsiteY37" fmla="*/ 7476382 h 7476434"/>
              <a:gd name="connsiteX38" fmla="*/ 4493204 w 5747668"/>
              <a:gd name="connsiteY38" fmla="*/ 7432748 h 7476434"/>
              <a:gd name="connsiteX39" fmla="*/ 4493202 w 5747668"/>
              <a:gd name="connsiteY39" fmla="*/ 7432748 h 7476434"/>
              <a:gd name="connsiteX40" fmla="*/ 75516 w 5747668"/>
              <a:gd name="connsiteY40" fmla="*/ 7171982 h 7476434"/>
              <a:gd name="connsiteX41" fmla="*/ 4 w 5747668"/>
              <a:gd name="connsiteY41" fmla="*/ 7156095 h 7476434"/>
              <a:gd name="connsiteX0" fmla="*/ 5 w 5729713"/>
              <a:gd name="connsiteY0" fmla="*/ 7650086 h 7970099"/>
              <a:gd name="connsiteX1" fmla="*/ 354466 w 5729713"/>
              <a:gd name="connsiteY1" fmla="*/ 543645 h 7970099"/>
              <a:gd name="connsiteX2" fmla="*/ 410296 w 5729713"/>
              <a:gd name="connsiteY2" fmla="*/ 493701 h 7970099"/>
              <a:gd name="connsiteX3" fmla="*/ 1242894 w 5729713"/>
              <a:gd name="connsiteY3" fmla="*/ 537335 h 7970099"/>
              <a:gd name="connsiteX4" fmla="*/ 1242901 w 5729713"/>
              <a:gd name="connsiteY4" fmla="*/ 537332 h 7970099"/>
              <a:gd name="connsiteX5" fmla="*/ 5685186 w 5729713"/>
              <a:gd name="connsiteY5" fmla="*/ 770142 h 7970099"/>
              <a:gd name="connsiteX6" fmla="*/ 5713742 w 5729713"/>
              <a:gd name="connsiteY6" fmla="*/ 783733 h 7970099"/>
              <a:gd name="connsiteX7" fmla="*/ 5719942 w 5729713"/>
              <a:gd name="connsiteY7" fmla="*/ 801044 h 7970099"/>
              <a:gd name="connsiteX8" fmla="*/ 5729713 w 5729713"/>
              <a:gd name="connsiteY8" fmla="*/ 803981 h 7970099"/>
              <a:gd name="connsiteX9" fmla="*/ 5724357 w 5729713"/>
              <a:gd name="connsiteY9" fmla="*/ 861753 h 7970099"/>
              <a:gd name="connsiteX10" fmla="*/ 5711798 w 5729713"/>
              <a:gd name="connsiteY10" fmla="*/ 1076106 h 7970099"/>
              <a:gd name="connsiteX11" fmla="*/ 5711761 w 5729713"/>
              <a:gd name="connsiteY11" fmla="*/ 1076891 h 7970099"/>
              <a:gd name="connsiteX12" fmla="*/ 5685602 w 5729713"/>
              <a:gd name="connsiteY12" fmla="*/ 1604975 h 7970099"/>
              <a:gd name="connsiteX13" fmla="*/ 5683406 w 5729713"/>
              <a:gd name="connsiteY13" fmla="*/ 1648586 h 7970099"/>
              <a:gd name="connsiteX14" fmla="*/ 5684721 w 5729713"/>
              <a:gd name="connsiteY14" fmla="*/ 1654238 h 7970099"/>
              <a:gd name="connsiteX15" fmla="*/ 5686567 w 5729713"/>
              <a:gd name="connsiteY15" fmla="*/ 1682666 h 7970099"/>
              <a:gd name="connsiteX16" fmla="*/ 5680569 w 5729713"/>
              <a:gd name="connsiteY16" fmla="*/ 1798758 h 7970099"/>
              <a:gd name="connsiteX17" fmla="*/ 5680437 w 5729713"/>
              <a:gd name="connsiteY17" fmla="*/ 1867447 h 7970099"/>
              <a:gd name="connsiteX18" fmla="*/ 5685817 w 5729713"/>
              <a:gd name="connsiteY18" fmla="*/ 1892328 h 7970099"/>
              <a:gd name="connsiteX19" fmla="*/ 5687161 w 5729713"/>
              <a:gd name="connsiteY19" fmla="*/ 2058143 h 7970099"/>
              <a:gd name="connsiteX20" fmla="*/ 5680495 w 5729713"/>
              <a:gd name="connsiteY20" fmla="*/ 2114433 h 7970099"/>
              <a:gd name="connsiteX21" fmla="*/ 5664813 w 5729713"/>
              <a:gd name="connsiteY21" fmla="*/ 2230514 h 7970099"/>
              <a:gd name="connsiteX22" fmla="*/ 5665821 w 5729713"/>
              <a:gd name="connsiteY22" fmla="*/ 2319496 h 7970099"/>
              <a:gd name="connsiteX23" fmla="*/ 5659718 w 5729713"/>
              <a:gd name="connsiteY23" fmla="*/ 2332408 h 7970099"/>
              <a:gd name="connsiteX24" fmla="*/ 5653228 w 5729713"/>
              <a:gd name="connsiteY24" fmla="*/ 2379106 h 7970099"/>
              <a:gd name="connsiteX25" fmla="*/ 5644927 w 5729713"/>
              <a:gd name="connsiteY25" fmla="*/ 2406583 h 7970099"/>
              <a:gd name="connsiteX26" fmla="*/ 5640018 w 5729713"/>
              <a:gd name="connsiteY26" fmla="*/ 2502565 h 7970099"/>
              <a:gd name="connsiteX27" fmla="*/ 5632778 w 5729713"/>
              <a:gd name="connsiteY27" fmla="*/ 2643541 h 7970099"/>
              <a:gd name="connsiteX28" fmla="*/ 5633023 w 5729713"/>
              <a:gd name="connsiteY28" fmla="*/ 2644598 h 7970099"/>
              <a:gd name="connsiteX29" fmla="*/ 5634869 w 5729713"/>
              <a:gd name="connsiteY29" fmla="*/ 2673025 h 7970099"/>
              <a:gd name="connsiteX30" fmla="*/ 5628870 w 5729713"/>
              <a:gd name="connsiteY30" fmla="*/ 2789117 h 7970099"/>
              <a:gd name="connsiteX31" fmla="*/ 5628739 w 5729713"/>
              <a:gd name="connsiteY31" fmla="*/ 2857806 h 7970099"/>
              <a:gd name="connsiteX32" fmla="*/ 5639936 w 5729713"/>
              <a:gd name="connsiteY32" fmla="*/ 2882674 h 7970099"/>
              <a:gd name="connsiteX33" fmla="*/ 5515442 w 5729713"/>
              <a:gd name="connsiteY33" fmla="*/ 4915848 h 7970099"/>
              <a:gd name="connsiteX34" fmla="*/ 5508368 w 5729713"/>
              <a:gd name="connsiteY34" fmla="*/ 5031060 h 7970099"/>
              <a:gd name="connsiteX35" fmla="*/ 5485186 w 5729713"/>
              <a:gd name="connsiteY35" fmla="*/ 5469649 h 7970099"/>
              <a:gd name="connsiteX36" fmla="*/ 5351322 w 5729713"/>
              <a:gd name="connsiteY36" fmla="*/ 7931268 h 7970099"/>
              <a:gd name="connsiteX37" fmla="*/ 5307853 w 5729713"/>
              <a:gd name="connsiteY37" fmla="*/ 7970047 h 7970099"/>
              <a:gd name="connsiteX38" fmla="*/ 4475249 w 5729713"/>
              <a:gd name="connsiteY38" fmla="*/ 7926413 h 7970099"/>
              <a:gd name="connsiteX39" fmla="*/ 4475247 w 5729713"/>
              <a:gd name="connsiteY39" fmla="*/ 7926413 h 7970099"/>
              <a:gd name="connsiteX40" fmla="*/ 57561 w 5729713"/>
              <a:gd name="connsiteY40" fmla="*/ 7665647 h 7970099"/>
              <a:gd name="connsiteX41" fmla="*/ 5 w 5729713"/>
              <a:gd name="connsiteY41" fmla="*/ 7650086 h 7970099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685186 w 5729713"/>
              <a:gd name="connsiteY5" fmla="*/ 283575 h 7483532"/>
              <a:gd name="connsiteX6" fmla="*/ 5713742 w 5729713"/>
              <a:gd name="connsiteY6" fmla="*/ 297166 h 7483532"/>
              <a:gd name="connsiteX7" fmla="*/ 5719942 w 5729713"/>
              <a:gd name="connsiteY7" fmla="*/ 314477 h 7483532"/>
              <a:gd name="connsiteX8" fmla="*/ 5729713 w 5729713"/>
              <a:gd name="connsiteY8" fmla="*/ 317414 h 7483532"/>
              <a:gd name="connsiteX9" fmla="*/ 5724357 w 5729713"/>
              <a:gd name="connsiteY9" fmla="*/ 375186 h 7483532"/>
              <a:gd name="connsiteX10" fmla="*/ 5711798 w 5729713"/>
              <a:gd name="connsiteY10" fmla="*/ 589539 h 7483532"/>
              <a:gd name="connsiteX11" fmla="*/ 5711761 w 5729713"/>
              <a:gd name="connsiteY11" fmla="*/ 590324 h 7483532"/>
              <a:gd name="connsiteX12" fmla="*/ 5685602 w 5729713"/>
              <a:gd name="connsiteY12" fmla="*/ 1118408 h 7483532"/>
              <a:gd name="connsiteX13" fmla="*/ 5683406 w 5729713"/>
              <a:gd name="connsiteY13" fmla="*/ 1162019 h 7483532"/>
              <a:gd name="connsiteX14" fmla="*/ 5684721 w 5729713"/>
              <a:gd name="connsiteY14" fmla="*/ 1167671 h 7483532"/>
              <a:gd name="connsiteX15" fmla="*/ 5686567 w 5729713"/>
              <a:gd name="connsiteY15" fmla="*/ 1196099 h 7483532"/>
              <a:gd name="connsiteX16" fmla="*/ 5680569 w 5729713"/>
              <a:gd name="connsiteY16" fmla="*/ 1312191 h 7483532"/>
              <a:gd name="connsiteX17" fmla="*/ 5680437 w 5729713"/>
              <a:gd name="connsiteY17" fmla="*/ 1380880 h 7483532"/>
              <a:gd name="connsiteX18" fmla="*/ 5685817 w 5729713"/>
              <a:gd name="connsiteY18" fmla="*/ 1405761 h 7483532"/>
              <a:gd name="connsiteX19" fmla="*/ 5687161 w 5729713"/>
              <a:gd name="connsiteY19" fmla="*/ 1571576 h 7483532"/>
              <a:gd name="connsiteX20" fmla="*/ 5680495 w 5729713"/>
              <a:gd name="connsiteY20" fmla="*/ 1627866 h 7483532"/>
              <a:gd name="connsiteX21" fmla="*/ 5664813 w 5729713"/>
              <a:gd name="connsiteY21" fmla="*/ 1743947 h 7483532"/>
              <a:gd name="connsiteX22" fmla="*/ 5665821 w 5729713"/>
              <a:gd name="connsiteY22" fmla="*/ 1832929 h 7483532"/>
              <a:gd name="connsiteX23" fmla="*/ 5659718 w 5729713"/>
              <a:gd name="connsiteY23" fmla="*/ 1845841 h 7483532"/>
              <a:gd name="connsiteX24" fmla="*/ 5653228 w 5729713"/>
              <a:gd name="connsiteY24" fmla="*/ 1892539 h 7483532"/>
              <a:gd name="connsiteX25" fmla="*/ 5644927 w 5729713"/>
              <a:gd name="connsiteY25" fmla="*/ 1920016 h 7483532"/>
              <a:gd name="connsiteX26" fmla="*/ 5640018 w 5729713"/>
              <a:gd name="connsiteY26" fmla="*/ 2015998 h 7483532"/>
              <a:gd name="connsiteX27" fmla="*/ 5632778 w 5729713"/>
              <a:gd name="connsiteY27" fmla="*/ 2156974 h 7483532"/>
              <a:gd name="connsiteX28" fmla="*/ 5633023 w 5729713"/>
              <a:gd name="connsiteY28" fmla="*/ 2158031 h 7483532"/>
              <a:gd name="connsiteX29" fmla="*/ 5634869 w 5729713"/>
              <a:gd name="connsiteY29" fmla="*/ 2186458 h 7483532"/>
              <a:gd name="connsiteX30" fmla="*/ 5628870 w 5729713"/>
              <a:gd name="connsiteY30" fmla="*/ 2302550 h 7483532"/>
              <a:gd name="connsiteX31" fmla="*/ 5628739 w 5729713"/>
              <a:gd name="connsiteY31" fmla="*/ 2371239 h 7483532"/>
              <a:gd name="connsiteX32" fmla="*/ 5639936 w 5729713"/>
              <a:gd name="connsiteY32" fmla="*/ 2396107 h 7483532"/>
              <a:gd name="connsiteX33" fmla="*/ 5515442 w 5729713"/>
              <a:gd name="connsiteY33" fmla="*/ 4429281 h 7483532"/>
              <a:gd name="connsiteX34" fmla="*/ 5508368 w 5729713"/>
              <a:gd name="connsiteY34" fmla="*/ 4544493 h 7483532"/>
              <a:gd name="connsiteX35" fmla="*/ 5485186 w 5729713"/>
              <a:gd name="connsiteY35" fmla="*/ 4983082 h 7483532"/>
              <a:gd name="connsiteX36" fmla="*/ 5351322 w 5729713"/>
              <a:gd name="connsiteY36" fmla="*/ 7444701 h 7483532"/>
              <a:gd name="connsiteX37" fmla="*/ 5307853 w 5729713"/>
              <a:gd name="connsiteY37" fmla="*/ 7483480 h 7483532"/>
              <a:gd name="connsiteX38" fmla="*/ 4475249 w 5729713"/>
              <a:gd name="connsiteY38" fmla="*/ 7439846 h 7483532"/>
              <a:gd name="connsiteX39" fmla="*/ 4475247 w 5729713"/>
              <a:gd name="connsiteY39" fmla="*/ 7439846 h 7483532"/>
              <a:gd name="connsiteX40" fmla="*/ 57561 w 5729713"/>
              <a:gd name="connsiteY40" fmla="*/ 7179080 h 7483532"/>
              <a:gd name="connsiteX41" fmla="*/ 5 w 5729713"/>
              <a:gd name="connsiteY41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3742 w 5729713"/>
              <a:gd name="connsiteY5" fmla="*/ 297166 h 7483532"/>
              <a:gd name="connsiteX6" fmla="*/ 5719942 w 5729713"/>
              <a:gd name="connsiteY6" fmla="*/ 314477 h 7483532"/>
              <a:gd name="connsiteX7" fmla="*/ 5729713 w 5729713"/>
              <a:gd name="connsiteY7" fmla="*/ 317414 h 7483532"/>
              <a:gd name="connsiteX8" fmla="*/ 5724357 w 5729713"/>
              <a:gd name="connsiteY8" fmla="*/ 375186 h 7483532"/>
              <a:gd name="connsiteX9" fmla="*/ 5711798 w 5729713"/>
              <a:gd name="connsiteY9" fmla="*/ 589539 h 7483532"/>
              <a:gd name="connsiteX10" fmla="*/ 5711761 w 5729713"/>
              <a:gd name="connsiteY10" fmla="*/ 590324 h 7483532"/>
              <a:gd name="connsiteX11" fmla="*/ 5685602 w 5729713"/>
              <a:gd name="connsiteY11" fmla="*/ 1118408 h 7483532"/>
              <a:gd name="connsiteX12" fmla="*/ 5683406 w 5729713"/>
              <a:gd name="connsiteY12" fmla="*/ 1162019 h 7483532"/>
              <a:gd name="connsiteX13" fmla="*/ 5684721 w 5729713"/>
              <a:gd name="connsiteY13" fmla="*/ 1167671 h 7483532"/>
              <a:gd name="connsiteX14" fmla="*/ 5686567 w 5729713"/>
              <a:gd name="connsiteY14" fmla="*/ 1196099 h 7483532"/>
              <a:gd name="connsiteX15" fmla="*/ 5680569 w 5729713"/>
              <a:gd name="connsiteY15" fmla="*/ 1312191 h 7483532"/>
              <a:gd name="connsiteX16" fmla="*/ 5680437 w 5729713"/>
              <a:gd name="connsiteY16" fmla="*/ 1380880 h 7483532"/>
              <a:gd name="connsiteX17" fmla="*/ 5685817 w 5729713"/>
              <a:gd name="connsiteY17" fmla="*/ 1405761 h 7483532"/>
              <a:gd name="connsiteX18" fmla="*/ 5687161 w 5729713"/>
              <a:gd name="connsiteY18" fmla="*/ 1571576 h 7483532"/>
              <a:gd name="connsiteX19" fmla="*/ 5680495 w 5729713"/>
              <a:gd name="connsiteY19" fmla="*/ 1627866 h 7483532"/>
              <a:gd name="connsiteX20" fmla="*/ 5664813 w 5729713"/>
              <a:gd name="connsiteY20" fmla="*/ 1743947 h 7483532"/>
              <a:gd name="connsiteX21" fmla="*/ 5665821 w 5729713"/>
              <a:gd name="connsiteY21" fmla="*/ 1832929 h 7483532"/>
              <a:gd name="connsiteX22" fmla="*/ 5659718 w 5729713"/>
              <a:gd name="connsiteY22" fmla="*/ 1845841 h 7483532"/>
              <a:gd name="connsiteX23" fmla="*/ 5653228 w 5729713"/>
              <a:gd name="connsiteY23" fmla="*/ 1892539 h 7483532"/>
              <a:gd name="connsiteX24" fmla="*/ 5644927 w 5729713"/>
              <a:gd name="connsiteY24" fmla="*/ 1920016 h 7483532"/>
              <a:gd name="connsiteX25" fmla="*/ 5640018 w 5729713"/>
              <a:gd name="connsiteY25" fmla="*/ 2015998 h 7483532"/>
              <a:gd name="connsiteX26" fmla="*/ 5632778 w 5729713"/>
              <a:gd name="connsiteY26" fmla="*/ 2156974 h 7483532"/>
              <a:gd name="connsiteX27" fmla="*/ 5633023 w 5729713"/>
              <a:gd name="connsiteY27" fmla="*/ 2158031 h 7483532"/>
              <a:gd name="connsiteX28" fmla="*/ 5634869 w 5729713"/>
              <a:gd name="connsiteY28" fmla="*/ 2186458 h 7483532"/>
              <a:gd name="connsiteX29" fmla="*/ 5628870 w 5729713"/>
              <a:gd name="connsiteY29" fmla="*/ 2302550 h 7483532"/>
              <a:gd name="connsiteX30" fmla="*/ 5628739 w 5729713"/>
              <a:gd name="connsiteY30" fmla="*/ 2371239 h 7483532"/>
              <a:gd name="connsiteX31" fmla="*/ 5639936 w 5729713"/>
              <a:gd name="connsiteY31" fmla="*/ 2396107 h 7483532"/>
              <a:gd name="connsiteX32" fmla="*/ 5515442 w 5729713"/>
              <a:gd name="connsiteY32" fmla="*/ 4429281 h 7483532"/>
              <a:gd name="connsiteX33" fmla="*/ 5508368 w 5729713"/>
              <a:gd name="connsiteY33" fmla="*/ 4544493 h 7483532"/>
              <a:gd name="connsiteX34" fmla="*/ 5485186 w 5729713"/>
              <a:gd name="connsiteY34" fmla="*/ 4983082 h 7483532"/>
              <a:gd name="connsiteX35" fmla="*/ 5351322 w 5729713"/>
              <a:gd name="connsiteY35" fmla="*/ 7444701 h 7483532"/>
              <a:gd name="connsiteX36" fmla="*/ 5307853 w 5729713"/>
              <a:gd name="connsiteY36" fmla="*/ 7483480 h 7483532"/>
              <a:gd name="connsiteX37" fmla="*/ 4475249 w 5729713"/>
              <a:gd name="connsiteY37" fmla="*/ 7439846 h 7483532"/>
              <a:gd name="connsiteX38" fmla="*/ 4475247 w 5729713"/>
              <a:gd name="connsiteY38" fmla="*/ 7439846 h 7483532"/>
              <a:gd name="connsiteX39" fmla="*/ 57561 w 5729713"/>
              <a:gd name="connsiteY39" fmla="*/ 7179080 h 7483532"/>
              <a:gd name="connsiteX40" fmla="*/ 5 w 5729713"/>
              <a:gd name="connsiteY40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569 w 5729713"/>
              <a:gd name="connsiteY14" fmla="*/ 1312191 h 7483532"/>
              <a:gd name="connsiteX15" fmla="*/ 5680437 w 5729713"/>
              <a:gd name="connsiteY15" fmla="*/ 1380880 h 7483532"/>
              <a:gd name="connsiteX16" fmla="*/ 5685817 w 5729713"/>
              <a:gd name="connsiteY16" fmla="*/ 1405761 h 7483532"/>
              <a:gd name="connsiteX17" fmla="*/ 5687161 w 5729713"/>
              <a:gd name="connsiteY17" fmla="*/ 1571576 h 7483532"/>
              <a:gd name="connsiteX18" fmla="*/ 5680495 w 5729713"/>
              <a:gd name="connsiteY18" fmla="*/ 1627866 h 7483532"/>
              <a:gd name="connsiteX19" fmla="*/ 5664813 w 5729713"/>
              <a:gd name="connsiteY19" fmla="*/ 1743947 h 7483532"/>
              <a:gd name="connsiteX20" fmla="*/ 5665821 w 5729713"/>
              <a:gd name="connsiteY20" fmla="*/ 1832929 h 7483532"/>
              <a:gd name="connsiteX21" fmla="*/ 5659718 w 5729713"/>
              <a:gd name="connsiteY21" fmla="*/ 1845841 h 7483532"/>
              <a:gd name="connsiteX22" fmla="*/ 5653228 w 5729713"/>
              <a:gd name="connsiteY22" fmla="*/ 1892539 h 7483532"/>
              <a:gd name="connsiteX23" fmla="*/ 5644927 w 5729713"/>
              <a:gd name="connsiteY23" fmla="*/ 1920016 h 7483532"/>
              <a:gd name="connsiteX24" fmla="*/ 5640018 w 5729713"/>
              <a:gd name="connsiteY24" fmla="*/ 2015998 h 7483532"/>
              <a:gd name="connsiteX25" fmla="*/ 5632778 w 5729713"/>
              <a:gd name="connsiteY25" fmla="*/ 2156974 h 7483532"/>
              <a:gd name="connsiteX26" fmla="*/ 5633023 w 5729713"/>
              <a:gd name="connsiteY26" fmla="*/ 2158031 h 7483532"/>
              <a:gd name="connsiteX27" fmla="*/ 5634869 w 5729713"/>
              <a:gd name="connsiteY27" fmla="*/ 2186458 h 7483532"/>
              <a:gd name="connsiteX28" fmla="*/ 5628870 w 5729713"/>
              <a:gd name="connsiteY28" fmla="*/ 2302550 h 7483532"/>
              <a:gd name="connsiteX29" fmla="*/ 5628739 w 5729713"/>
              <a:gd name="connsiteY29" fmla="*/ 2371239 h 7483532"/>
              <a:gd name="connsiteX30" fmla="*/ 5639936 w 5729713"/>
              <a:gd name="connsiteY30" fmla="*/ 2396107 h 7483532"/>
              <a:gd name="connsiteX31" fmla="*/ 5515442 w 5729713"/>
              <a:gd name="connsiteY31" fmla="*/ 4429281 h 7483532"/>
              <a:gd name="connsiteX32" fmla="*/ 5508368 w 5729713"/>
              <a:gd name="connsiteY32" fmla="*/ 4544493 h 7483532"/>
              <a:gd name="connsiteX33" fmla="*/ 5485186 w 5729713"/>
              <a:gd name="connsiteY33" fmla="*/ 4983082 h 7483532"/>
              <a:gd name="connsiteX34" fmla="*/ 5351322 w 5729713"/>
              <a:gd name="connsiteY34" fmla="*/ 7444701 h 7483532"/>
              <a:gd name="connsiteX35" fmla="*/ 5307853 w 5729713"/>
              <a:gd name="connsiteY35" fmla="*/ 7483480 h 7483532"/>
              <a:gd name="connsiteX36" fmla="*/ 4475249 w 5729713"/>
              <a:gd name="connsiteY36" fmla="*/ 7439846 h 7483532"/>
              <a:gd name="connsiteX37" fmla="*/ 4475247 w 5729713"/>
              <a:gd name="connsiteY37" fmla="*/ 7439846 h 7483532"/>
              <a:gd name="connsiteX38" fmla="*/ 57561 w 5729713"/>
              <a:gd name="connsiteY38" fmla="*/ 7179080 h 7483532"/>
              <a:gd name="connsiteX39" fmla="*/ 5 w 5729713"/>
              <a:gd name="connsiteY39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437 w 5729713"/>
              <a:gd name="connsiteY14" fmla="*/ 1380880 h 7483532"/>
              <a:gd name="connsiteX15" fmla="*/ 5685817 w 5729713"/>
              <a:gd name="connsiteY15" fmla="*/ 1405761 h 7483532"/>
              <a:gd name="connsiteX16" fmla="*/ 5687161 w 5729713"/>
              <a:gd name="connsiteY16" fmla="*/ 1571576 h 7483532"/>
              <a:gd name="connsiteX17" fmla="*/ 5680495 w 5729713"/>
              <a:gd name="connsiteY17" fmla="*/ 1627866 h 7483532"/>
              <a:gd name="connsiteX18" fmla="*/ 5664813 w 5729713"/>
              <a:gd name="connsiteY18" fmla="*/ 1743947 h 7483532"/>
              <a:gd name="connsiteX19" fmla="*/ 5665821 w 5729713"/>
              <a:gd name="connsiteY19" fmla="*/ 1832929 h 7483532"/>
              <a:gd name="connsiteX20" fmla="*/ 5659718 w 5729713"/>
              <a:gd name="connsiteY20" fmla="*/ 1845841 h 7483532"/>
              <a:gd name="connsiteX21" fmla="*/ 5653228 w 5729713"/>
              <a:gd name="connsiteY21" fmla="*/ 1892539 h 7483532"/>
              <a:gd name="connsiteX22" fmla="*/ 5644927 w 5729713"/>
              <a:gd name="connsiteY22" fmla="*/ 1920016 h 7483532"/>
              <a:gd name="connsiteX23" fmla="*/ 5640018 w 5729713"/>
              <a:gd name="connsiteY23" fmla="*/ 2015998 h 7483532"/>
              <a:gd name="connsiteX24" fmla="*/ 5632778 w 5729713"/>
              <a:gd name="connsiteY24" fmla="*/ 2156974 h 7483532"/>
              <a:gd name="connsiteX25" fmla="*/ 5633023 w 5729713"/>
              <a:gd name="connsiteY25" fmla="*/ 2158031 h 7483532"/>
              <a:gd name="connsiteX26" fmla="*/ 5634869 w 5729713"/>
              <a:gd name="connsiteY26" fmla="*/ 2186458 h 7483532"/>
              <a:gd name="connsiteX27" fmla="*/ 5628870 w 5729713"/>
              <a:gd name="connsiteY27" fmla="*/ 2302550 h 7483532"/>
              <a:gd name="connsiteX28" fmla="*/ 5628739 w 5729713"/>
              <a:gd name="connsiteY28" fmla="*/ 2371239 h 7483532"/>
              <a:gd name="connsiteX29" fmla="*/ 5639936 w 5729713"/>
              <a:gd name="connsiteY29" fmla="*/ 2396107 h 7483532"/>
              <a:gd name="connsiteX30" fmla="*/ 5515442 w 5729713"/>
              <a:gd name="connsiteY30" fmla="*/ 4429281 h 7483532"/>
              <a:gd name="connsiteX31" fmla="*/ 5508368 w 5729713"/>
              <a:gd name="connsiteY31" fmla="*/ 4544493 h 7483532"/>
              <a:gd name="connsiteX32" fmla="*/ 5485186 w 5729713"/>
              <a:gd name="connsiteY32" fmla="*/ 4983082 h 7483532"/>
              <a:gd name="connsiteX33" fmla="*/ 5351322 w 5729713"/>
              <a:gd name="connsiteY33" fmla="*/ 7444701 h 7483532"/>
              <a:gd name="connsiteX34" fmla="*/ 5307853 w 5729713"/>
              <a:gd name="connsiteY34" fmla="*/ 7483480 h 7483532"/>
              <a:gd name="connsiteX35" fmla="*/ 4475249 w 5729713"/>
              <a:gd name="connsiteY35" fmla="*/ 7439846 h 7483532"/>
              <a:gd name="connsiteX36" fmla="*/ 4475247 w 5729713"/>
              <a:gd name="connsiteY36" fmla="*/ 7439846 h 7483532"/>
              <a:gd name="connsiteX37" fmla="*/ 57561 w 5729713"/>
              <a:gd name="connsiteY37" fmla="*/ 7179080 h 7483532"/>
              <a:gd name="connsiteX38" fmla="*/ 5 w 5729713"/>
              <a:gd name="connsiteY38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711761 w 5729713"/>
              <a:gd name="connsiteY9" fmla="*/ 590324 h 7483532"/>
              <a:gd name="connsiteX10" fmla="*/ 5685602 w 5729713"/>
              <a:gd name="connsiteY10" fmla="*/ 1118408 h 7483532"/>
              <a:gd name="connsiteX11" fmla="*/ 5683406 w 5729713"/>
              <a:gd name="connsiteY11" fmla="*/ 1162019 h 7483532"/>
              <a:gd name="connsiteX12" fmla="*/ 5684721 w 5729713"/>
              <a:gd name="connsiteY12" fmla="*/ 1167671 h 7483532"/>
              <a:gd name="connsiteX13" fmla="*/ 5686567 w 5729713"/>
              <a:gd name="connsiteY13" fmla="*/ 1196099 h 7483532"/>
              <a:gd name="connsiteX14" fmla="*/ 5680437 w 5729713"/>
              <a:gd name="connsiteY14" fmla="*/ 1380880 h 7483532"/>
              <a:gd name="connsiteX15" fmla="*/ 5685817 w 5729713"/>
              <a:gd name="connsiteY15" fmla="*/ 1405761 h 7483532"/>
              <a:gd name="connsiteX16" fmla="*/ 5687161 w 5729713"/>
              <a:gd name="connsiteY16" fmla="*/ 1571576 h 7483532"/>
              <a:gd name="connsiteX17" fmla="*/ 5680495 w 5729713"/>
              <a:gd name="connsiteY17" fmla="*/ 1627866 h 7483532"/>
              <a:gd name="connsiteX18" fmla="*/ 5664813 w 5729713"/>
              <a:gd name="connsiteY18" fmla="*/ 1743947 h 7483532"/>
              <a:gd name="connsiteX19" fmla="*/ 5665821 w 5729713"/>
              <a:gd name="connsiteY19" fmla="*/ 1832929 h 7483532"/>
              <a:gd name="connsiteX20" fmla="*/ 5659718 w 5729713"/>
              <a:gd name="connsiteY20" fmla="*/ 1845841 h 7483532"/>
              <a:gd name="connsiteX21" fmla="*/ 5653228 w 5729713"/>
              <a:gd name="connsiteY21" fmla="*/ 1892539 h 7483532"/>
              <a:gd name="connsiteX22" fmla="*/ 5644927 w 5729713"/>
              <a:gd name="connsiteY22" fmla="*/ 1920016 h 7483532"/>
              <a:gd name="connsiteX23" fmla="*/ 5632778 w 5729713"/>
              <a:gd name="connsiteY23" fmla="*/ 2156974 h 7483532"/>
              <a:gd name="connsiteX24" fmla="*/ 5633023 w 5729713"/>
              <a:gd name="connsiteY24" fmla="*/ 2158031 h 7483532"/>
              <a:gd name="connsiteX25" fmla="*/ 5634869 w 5729713"/>
              <a:gd name="connsiteY25" fmla="*/ 2186458 h 7483532"/>
              <a:gd name="connsiteX26" fmla="*/ 5628870 w 5729713"/>
              <a:gd name="connsiteY26" fmla="*/ 2302550 h 7483532"/>
              <a:gd name="connsiteX27" fmla="*/ 5628739 w 5729713"/>
              <a:gd name="connsiteY27" fmla="*/ 2371239 h 7483532"/>
              <a:gd name="connsiteX28" fmla="*/ 5639936 w 5729713"/>
              <a:gd name="connsiteY28" fmla="*/ 2396107 h 7483532"/>
              <a:gd name="connsiteX29" fmla="*/ 5515442 w 5729713"/>
              <a:gd name="connsiteY29" fmla="*/ 4429281 h 7483532"/>
              <a:gd name="connsiteX30" fmla="*/ 5508368 w 5729713"/>
              <a:gd name="connsiteY30" fmla="*/ 4544493 h 7483532"/>
              <a:gd name="connsiteX31" fmla="*/ 5485186 w 5729713"/>
              <a:gd name="connsiteY31" fmla="*/ 4983082 h 7483532"/>
              <a:gd name="connsiteX32" fmla="*/ 5351322 w 5729713"/>
              <a:gd name="connsiteY32" fmla="*/ 7444701 h 7483532"/>
              <a:gd name="connsiteX33" fmla="*/ 5307853 w 5729713"/>
              <a:gd name="connsiteY33" fmla="*/ 7483480 h 7483532"/>
              <a:gd name="connsiteX34" fmla="*/ 4475249 w 5729713"/>
              <a:gd name="connsiteY34" fmla="*/ 7439846 h 7483532"/>
              <a:gd name="connsiteX35" fmla="*/ 4475247 w 5729713"/>
              <a:gd name="connsiteY35" fmla="*/ 7439846 h 7483532"/>
              <a:gd name="connsiteX36" fmla="*/ 57561 w 5729713"/>
              <a:gd name="connsiteY36" fmla="*/ 7179080 h 7483532"/>
              <a:gd name="connsiteX37" fmla="*/ 5 w 5729713"/>
              <a:gd name="connsiteY37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711798 w 5729713"/>
              <a:gd name="connsiteY8" fmla="*/ 589539 h 7483532"/>
              <a:gd name="connsiteX9" fmla="*/ 5685602 w 5729713"/>
              <a:gd name="connsiteY9" fmla="*/ 1118408 h 7483532"/>
              <a:gd name="connsiteX10" fmla="*/ 5683406 w 5729713"/>
              <a:gd name="connsiteY10" fmla="*/ 1162019 h 7483532"/>
              <a:gd name="connsiteX11" fmla="*/ 5684721 w 5729713"/>
              <a:gd name="connsiteY11" fmla="*/ 1167671 h 7483532"/>
              <a:gd name="connsiteX12" fmla="*/ 5686567 w 5729713"/>
              <a:gd name="connsiteY12" fmla="*/ 1196099 h 7483532"/>
              <a:gd name="connsiteX13" fmla="*/ 5680437 w 5729713"/>
              <a:gd name="connsiteY13" fmla="*/ 1380880 h 7483532"/>
              <a:gd name="connsiteX14" fmla="*/ 5685817 w 5729713"/>
              <a:gd name="connsiteY14" fmla="*/ 1405761 h 7483532"/>
              <a:gd name="connsiteX15" fmla="*/ 5687161 w 5729713"/>
              <a:gd name="connsiteY15" fmla="*/ 1571576 h 7483532"/>
              <a:gd name="connsiteX16" fmla="*/ 5680495 w 5729713"/>
              <a:gd name="connsiteY16" fmla="*/ 1627866 h 7483532"/>
              <a:gd name="connsiteX17" fmla="*/ 5664813 w 5729713"/>
              <a:gd name="connsiteY17" fmla="*/ 1743947 h 7483532"/>
              <a:gd name="connsiteX18" fmla="*/ 5665821 w 5729713"/>
              <a:gd name="connsiteY18" fmla="*/ 1832929 h 7483532"/>
              <a:gd name="connsiteX19" fmla="*/ 5659718 w 5729713"/>
              <a:gd name="connsiteY19" fmla="*/ 1845841 h 7483532"/>
              <a:gd name="connsiteX20" fmla="*/ 5653228 w 5729713"/>
              <a:gd name="connsiteY20" fmla="*/ 1892539 h 7483532"/>
              <a:gd name="connsiteX21" fmla="*/ 5644927 w 5729713"/>
              <a:gd name="connsiteY21" fmla="*/ 1920016 h 7483532"/>
              <a:gd name="connsiteX22" fmla="*/ 5632778 w 5729713"/>
              <a:gd name="connsiteY22" fmla="*/ 2156974 h 7483532"/>
              <a:gd name="connsiteX23" fmla="*/ 5633023 w 5729713"/>
              <a:gd name="connsiteY23" fmla="*/ 2158031 h 7483532"/>
              <a:gd name="connsiteX24" fmla="*/ 5634869 w 5729713"/>
              <a:gd name="connsiteY24" fmla="*/ 2186458 h 7483532"/>
              <a:gd name="connsiteX25" fmla="*/ 5628870 w 5729713"/>
              <a:gd name="connsiteY25" fmla="*/ 2302550 h 7483532"/>
              <a:gd name="connsiteX26" fmla="*/ 5628739 w 5729713"/>
              <a:gd name="connsiteY26" fmla="*/ 2371239 h 7483532"/>
              <a:gd name="connsiteX27" fmla="*/ 5639936 w 5729713"/>
              <a:gd name="connsiteY27" fmla="*/ 2396107 h 7483532"/>
              <a:gd name="connsiteX28" fmla="*/ 5515442 w 5729713"/>
              <a:gd name="connsiteY28" fmla="*/ 4429281 h 7483532"/>
              <a:gd name="connsiteX29" fmla="*/ 5508368 w 5729713"/>
              <a:gd name="connsiteY29" fmla="*/ 4544493 h 7483532"/>
              <a:gd name="connsiteX30" fmla="*/ 5485186 w 5729713"/>
              <a:gd name="connsiteY30" fmla="*/ 4983082 h 7483532"/>
              <a:gd name="connsiteX31" fmla="*/ 5351322 w 5729713"/>
              <a:gd name="connsiteY31" fmla="*/ 7444701 h 7483532"/>
              <a:gd name="connsiteX32" fmla="*/ 5307853 w 5729713"/>
              <a:gd name="connsiteY32" fmla="*/ 7483480 h 7483532"/>
              <a:gd name="connsiteX33" fmla="*/ 4475249 w 5729713"/>
              <a:gd name="connsiteY33" fmla="*/ 7439846 h 7483532"/>
              <a:gd name="connsiteX34" fmla="*/ 4475247 w 5729713"/>
              <a:gd name="connsiteY34" fmla="*/ 7439846 h 7483532"/>
              <a:gd name="connsiteX35" fmla="*/ 57561 w 5729713"/>
              <a:gd name="connsiteY35" fmla="*/ 7179080 h 7483532"/>
              <a:gd name="connsiteX36" fmla="*/ 5 w 5729713"/>
              <a:gd name="connsiteY36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724357 w 5729713"/>
              <a:gd name="connsiteY7" fmla="*/ 375186 h 7483532"/>
              <a:gd name="connsiteX8" fmla="*/ 5685602 w 5729713"/>
              <a:gd name="connsiteY8" fmla="*/ 1118408 h 7483532"/>
              <a:gd name="connsiteX9" fmla="*/ 5683406 w 5729713"/>
              <a:gd name="connsiteY9" fmla="*/ 1162019 h 7483532"/>
              <a:gd name="connsiteX10" fmla="*/ 5684721 w 5729713"/>
              <a:gd name="connsiteY10" fmla="*/ 1167671 h 7483532"/>
              <a:gd name="connsiteX11" fmla="*/ 5686567 w 5729713"/>
              <a:gd name="connsiteY11" fmla="*/ 1196099 h 7483532"/>
              <a:gd name="connsiteX12" fmla="*/ 5680437 w 5729713"/>
              <a:gd name="connsiteY12" fmla="*/ 1380880 h 7483532"/>
              <a:gd name="connsiteX13" fmla="*/ 5685817 w 5729713"/>
              <a:gd name="connsiteY13" fmla="*/ 1405761 h 7483532"/>
              <a:gd name="connsiteX14" fmla="*/ 5687161 w 5729713"/>
              <a:gd name="connsiteY14" fmla="*/ 1571576 h 7483532"/>
              <a:gd name="connsiteX15" fmla="*/ 5680495 w 5729713"/>
              <a:gd name="connsiteY15" fmla="*/ 1627866 h 7483532"/>
              <a:gd name="connsiteX16" fmla="*/ 5664813 w 5729713"/>
              <a:gd name="connsiteY16" fmla="*/ 1743947 h 7483532"/>
              <a:gd name="connsiteX17" fmla="*/ 5665821 w 5729713"/>
              <a:gd name="connsiteY17" fmla="*/ 1832929 h 7483532"/>
              <a:gd name="connsiteX18" fmla="*/ 5659718 w 5729713"/>
              <a:gd name="connsiteY18" fmla="*/ 1845841 h 7483532"/>
              <a:gd name="connsiteX19" fmla="*/ 5653228 w 5729713"/>
              <a:gd name="connsiteY19" fmla="*/ 1892539 h 7483532"/>
              <a:gd name="connsiteX20" fmla="*/ 5644927 w 5729713"/>
              <a:gd name="connsiteY20" fmla="*/ 1920016 h 7483532"/>
              <a:gd name="connsiteX21" fmla="*/ 5632778 w 5729713"/>
              <a:gd name="connsiteY21" fmla="*/ 2156974 h 7483532"/>
              <a:gd name="connsiteX22" fmla="*/ 5633023 w 5729713"/>
              <a:gd name="connsiteY22" fmla="*/ 2158031 h 7483532"/>
              <a:gd name="connsiteX23" fmla="*/ 5634869 w 5729713"/>
              <a:gd name="connsiteY23" fmla="*/ 2186458 h 7483532"/>
              <a:gd name="connsiteX24" fmla="*/ 5628870 w 5729713"/>
              <a:gd name="connsiteY24" fmla="*/ 2302550 h 7483532"/>
              <a:gd name="connsiteX25" fmla="*/ 5628739 w 5729713"/>
              <a:gd name="connsiteY25" fmla="*/ 2371239 h 7483532"/>
              <a:gd name="connsiteX26" fmla="*/ 5639936 w 5729713"/>
              <a:gd name="connsiteY26" fmla="*/ 2396107 h 7483532"/>
              <a:gd name="connsiteX27" fmla="*/ 5515442 w 5729713"/>
              <a:gd name="connsiteY27" fmla="*/ 4429281 h 7483532"/>
              <a:gd name="connsiteX28" fmla="*/ 5508368 w 5729713"/>
              <a:gd name="connsiteY28" fmla="*/ 4544493 h 7483532"/>
              <a:gd name="connsiteX29" fmla="*/ 5485186 w 5729713"/>
              <a:gd name="connsiteY29" fmla="*/ 4983082 h 7483532"/>
              <a:gd name="connsiteX30" fmla="*/ 5351322 w 5729713"/>
              <a:gd name="connsiteY30" fmla="*/ 7444701 h 7483532"/>
              <a:gd name="connsiteX31" fmla="*/ 5307853 w 5729713"/>
              <a:gd name="connsiteY31" fmla="*/ 7483480 h 7483532"/>
              <a:gd name="connsiteX32" fmla="*/ 4475249 w 5729713"/>
              <a:gd name="connsiteY32" fmla="*/ 7439846 h 7483532"/>
              <a:gd name="connsiteX33" fmla="*/ 4475247 w 5729713"/>
              <a:gd name="connsiteY33" fmla="*/ 7439846 h 7483532"/>
              <a:gd name="connsiteX34" fmla="*/ 57561 w 5729713"/>
              <a:gd name="connsiteY34" fmla="*/ 7179080 h 7483532"/>
              <a:gd name="connsiteX35" fmla="*/ 5 w 5729713"/>
              <a:gd name="connsiteY35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4721 w 5729713"/>
              <a:gd name="connsiteY9" fmla="*/ 1167671 h 7483532"/>
              <a:gd name="connsiteX10" fmla="*/ 5686567 w 5729713"/>
              <a:gd name="connsiteY10" fmla="*/ 1196099 h 7483532"/>
              <a:gd name="connsiteX11" fmla="*/ 5680437 w 5729713"/>
              <a:gd name="connsiteY11" fmla="*/ 1380880 h 7483532"/>
              <a:gd name="connsiteX12" fmla="*/ 5685817 w 5729713"/>
              <a:gd name="connsiteY12" fmla="*/ 1405761 h 7483532"/>
              <a:gd name="connsiteX13" fmla="*/ 5687161 w 5729713"/>
              <a:gd name="connsiteY13" fmla="*/ 1571576 h 7483532"/>
              <a:gd name="connsiteX14" fmla="*/ 5680495 w 5729713"/>
              <a:gd name="connsiteY14" fmla="*/ 1627866 h 7483532"/>
              <a:gd name="connsiteX15" fmla="*/ 5664813 w 5729713"/>
              <a:gd name="connsiteY15" fmla="*/ 1743947 h 7483532"/>
              <a:gd name="connsiteX16" fmla="*/ 5665821 w 5729713"/>
              <a:gd name="connsiteY16" fmla="*/ 1832929 h 7483532"/>
              <a:gd name="connsiteX17" fmla="*/ 5659718 w 5729713"/>
              <a:gd name="connsiteY17" fmla="*/ 1845841 h 7483532"/>
              <a:gd name="connsiteX18" fmla="*/ 5653228 w 5729713"/>
              <a:gd name="connsiteY18" fmla="*/ 1892539 h 7483532"/>
              <a:gd name="connsiteX19" fmla="*/ 5644927 w 5729713"/>
              <a:gd name="connsiteY19" fmla="*/ 1920016 h 7483532"/>
              <a:gd name="connsiteX20" fmla="*/ 5632778 w 5729713"/>
              <a:gd name="connsiteY20" fmla="*/ 2156974 h 7483532"/>
              <a:gd name="connsiteX21" fmla="*/ 5633023 w 5729713"/>
              <a:gd name="connsiteY21" fmla="*/ 2158031 h 7483532"/>
              <a:gd name="connsiteX22" fmla="*/ 5634869 w 5729713"/>
              <a:gd name="connsiteY22" fmla="*/ 2186458 h 7483532"/>
              <a:gd name="connsiteX23" fmla="*/ 5628870 w 5729713"/>
              <a:gd name="connsiteY23" fmla="*/ 2302550 h 7483532"/>
              <a:gd name="connsiteX24" fmla="*/ 5628739 w 5729713"/>
              <a:gd name="connsiteY24" fmla="*/ 2371239 h 7483532"/>
              <a:gd name="connsiteX25" fmla="*/ 5639936 w 5729713"/>
              <a:gd name="connsiteY25" fmla="*/ 2396107 h 7483532"/>
              <a:gd name="connsiteX26" fmla="*/ 5515442 w 5729713"/>
              <a:gd name="connsiteY26" fmla="*/ 4429281 h 7483532"/>
              <a:gd name="connsiteX27" fmla="*/ 5508368 w 5729713"/>
              <a:gd name="connsiteY27" fmla="*/ 4544493 h 7483532"/>
              <a:gd name="connsiteX28" fmla="*/ 5485186 w 5729713"/>
              <a:gd name="connsiteY28" fmla="*/ 4983082 h 7483532"/>
              <a:gd name="connsiteX29" fmla="*/ 5351322 w 5729713"/>
              <a:gd name="connsiteY29" fmla="*/ 7444701 h 7483532"/>
              <a:gd name="connsiteX30" fmla="*/ 5307853 w 5729713"/>
              <a:gd name="connsiteY30" fmla="*/ 7483480 h 7483532"/>
              <a:gd name="connsiteX31" fmla="*/ 4475249 w 5729713"/>
              <a:gd name="connsiteY31" fmla="*/ 7439846 h 7483532"/>
              <a:gd name="connsiteX32" fmla="*/ 4475247 w 5729713"/>
              <a:gd name="connsiteY32" fmla="*/ 7439846 h 7483532"/>
              <a:gd name="connsiteX33" fmla="*/ 57561 w 5729713"/>
              <a:gd name="connsiteY33" fmla="*/ 7179080 h 7483532"/>
              <a:gd name="connsiteX34" fmla="*/ 5 w 5729713"/>
              <a:gd name="connsiteY34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4721 w 5729713"/>
              <a:gd name="connsiteY9" fmla="*/ 1167671 h 7483532"/>
              <a:gd name="connsiteX10" fmla="*/ 5686567 w 5729713"/>
              <a:gd name="connsiteY10" fmla="*/ 1196099 h 7483532"/>
              <a:gd name="connsiteX11" fmla="*/ 5680437 w 5729713"/>
              <a:gd name="connsiteY11" fmla="*/ 1380880 h 7483532"/>
              <a:gd name="connsiteX12" fmla="*/ 5687161 w 5729713"/>
              <a:gd name="connsiteY12" fmla="*/ 1571576 h 7483532"/>
              <a:gd name="connsiteX13" fmla="*/ 5680495 w 5729713"/>
              <a:gd name="connsiteY13" fmla="*/ 1627866 h 7483532"/>
              <a:gd name="connsiteX14" fmla="*/ 5664813 w 5729713"/>
              <a:gd name="connsiteY14" fmla="*/ 1743947 h 7483532"/>
              <a:gd name="connsiteX15" fmla="*/ 5665821 w 5729713"/>
              <a:gd name="connsiteY15" fmla="*/ 1832929 h 7483532"/>
              <a:gd name="connsiteX16" fmla="*/ 5659718 w 5729713"/>
              <a:gd name="connsiteY16" fmla="*/ 1845841 h 7483532"/>
              <a:gd name="connsiteX17" fmla="*/ 5653228 w 5729713"/>
              <a:gd name="connsiteY17" fmla="*/ 1892539 h 7483532"/>
              <a:gd name="connsiteX18" fmla="*/ 5644927 w 5729713"/>
              <a:gd name="connsiteY18" fmla="*/ 1920016 h 7483532"/>
              <a:gd name="connsiteX19" fmla="*/ 5632778 w 5729713"/>
              <a:gd name="connsiteY19" fmla="*/ 2156974 h 7483532"/>
              <a:gd name="connsiteX20" fmla="*/ 5633023 w 5729713"/>
              <a:gd name="connsiteY20" fmla="*/ 2158031 h 7483532"/>
              <a:gd name="connsiteX21" fmla="*/ 5634869 w 5729713"/>
              <a:gd name="connsiteY21" fmla="*/ 2186458 h 7483532"/>
              <a:gd name="connsiteX22" fmla="*/ 5628870 w 5729713"/>
              <a:gd name="connsiteY22" fmla="*/ 2302550 h 7483532"/>
              <a:gd name="connsiteX23" fmla="*/ 5628739 w 5729713"/>
              <a:gd name="connsiteY23" fmla="*/ 2371239 h 7483532"/>
              <a:gd name="connsiteX24" fmla="*/ 5639936 w 5729713"/>
              <a:gd name="connsiteY24" fmla="*/ 2396107 h 7483532"/>
              <a:gd name="connsiteX25" fmla="*/ 5515442 w 5729713"/>
              <a:gd name="connsiteY25" fmla="*/ 4429281 h 7483532"/>
              <a:gd name="connsiteX26" fmla="*/ 5508368 w 5729713"/>
              <a:gd name="connsiteY26" fmla="*/ 4544493 h 7483532"/>
              <a:gd name="connsiteX27" fmla="*/ 5485186 w 5729713"/>
              <a:gd name="connsiteY27" fmla="*/ 4983082 h 7483532"/>
              <a:gd name="connsiteX28" fmla="*/ 5351322 w 5729713"/>
              <a:gd name="connsiteY28" fmla="*/ 7444701 h 7483532"/>
              <a:gd name="connsiteX29" fmla="*/ 5307853 w 5729713"/>
              <a:gd name="connsiteY29" fmla="*/ 7483480 h 7483532"/>
              <a:gd name="connsiteX30" fmla="*/ 4475249 w 5729713"/>
              <a:gd name="connsiteY30" fmla="*/ 7439846 h 7483532"/>
              <a:gd name="connsiteX31" fmla="*/ 4475247 w 5729713"/>
              <a:gd name="connsiteY31" fmla="*/ 7439846 h 7483532"/>
              <a:gd name="connsiteX32" fmla="*/ 57561 w 5729713"/>
              <a:gd name="connsiteY32" fmla="*/ 7179080 h 7483532"/>
              <a:gd name="connsiteX33" fmla="*/ 5 w 5729713"/>
              <a:gd name="connsiteY33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3406 w 5729713"/>
              <a:gd name="connsiteY8" fmla="*/ 1162019 h 7483532"/>
              <a:gd name="connsiteX9" fmla="*/ 5686567 w 5729713"/>
              <a:gd name="connsiteY9" fmla="*/ 1196099 h 7483532"/>
              <a:gd name="connsiteX10" fmla="*/ 5680437 w 5729713"/>
              <a:gd name="connsiteY10" fmla="*/ 1380880 h 7483532"/>
              <a:gd name="connsiteX11" fmla="*/ 5687161 w 5729713"/>
              <a:gd name="connsiteY11" fmla="*/ 1571576 h 7483532"/>
              <a:gd name="connsiteX12" fmla="*/ 5680495 w 5729713"/>
              <a:gd name="connsiteY12" fmla="*/ 1627866 h 7483532"/>
              <a:gd name="connsiteX13" fmla="*/ 5664813 w 5729713"/>
              <a:gd name="connsiteY13" fmla="*/ 1743947 h 7483532"/>
              <a:gd name="connsiteX14" fmla="*/ 5665821 w 5729713"/>
              <a:gd name="connsiteY14" fmla="*/ 1832929 h 7483532"/>
              <a:gd name="connsiteX15" fmla="*/ 5659718 w 5729713"/>
              <a:gd name="connsiteY15" fmla="*/ 1845841 h 7483532"/>
              <a:gd name="connsiteX16" fmla="*/ 5653228 w 5729713"/>
              <a:gd name="connsiteY16" fmla="*/ 1892539 h 7483532"/>
              <a:gd name="connsiteX17" fmla="*/ 5644927 w 5729713"/>
              <a:gd name="connsiteY17" fmla="*/ 1920016 h 7483532"/>
              <a:gd name="connsiteX18" fmla="*/ 5632778 w 5729713"/>
              <a:gd name="connsiteY18" fmla="*/ 2156974 h 7483532"/>
              <a:gd name="connsiteX19" fmla="*/ 5633023 w 5729713"/>
              <a:gd name="connsiteY19" fmla="*/ 2158031 h 7483532"/>
              <a:gd name="connsiteX20" fmla="*/ 5634869 w 5729713"/>
              <a:gd name="connsiteY20" fmla="*/ 2186458 h 7483532"/>
              <a:gd name="connsiteX21" fmla="*/ 5628870 w 5729713"/>
              <a:gd name="connsiteY21" fmla="*/ 2302550 h 7483532"/>
              <a:gd name="connsiteX22" fmla="*/ 5628739 w 5729713"/>
              <a:gd name="connsiteY22" fmla="*/ 2371239 h 7483532"/>
              <a:gd name="connsiteX23" fmla="*/ 5639936 w 5729713"/>
              <a:gd name="connsiteY23" fmla="*/ 2396107 h 7483532"/>
              <a:gd name="connsiteX24" fmla="*/ 5515442 w 5729713"/>
              <a:gd name="connsiteY24" fmla="*/ 4429281 h 7483532"/>
              <a:gd name="connsiteX25" fmla="*/ 5508368 w 5729713"/>
              <a:gd name="connsiteY25" fmla="*/ 4544493 h 7483532"/>
              <a:gd name="connsiteX26" fmla="*/ 5485186 w 5729713"/>
              <a:gd name="connsiteY26" fmla="*/ 4983082 h 7483532"/>
              <a:gd name="connsiteX27" fmla="*/ 5351322 w 5729713"/>
              <a:gd name="connsiteY27" fmla="*/ 7444701 h 7483532"/>
              <a:gd name="connsiteX28" fmla="*/ 5307853 w 5729713"/>
              <a:gd name="connsiteY28" fmla="*/ 7483480 h 7483532"/>
              <a:gd name="connsiteX29" fmla="*/ 4475249 w 5729713"/>
              <a:gd name="connsiteY29" fmla="*/ 7439846 h 7483532"/>
              <a:gd name="connsiteX30" fmla="*/ 4475247 w 5729713"/>
              <a:gd name="connsiteY30" fmla="*/ 7439846 h 7483532"/>
              <a:gd name="connsiteX31" fmla="*/ 57561 w 5729713"/>
              <a:gd name="connsiteY31" fmla="*/ 7179080 h 7483532"/>
              <a:gd name="connsiteX32" fmla="*/ 5 w 5729713"/>
              <a:gd name="connsiteY32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9718 w 5729713"/>
              <a:gd name="connsiteY14" fmla="*/ 1845841 h 7483532"/>
              <a:gd name="connsiteX15" fmla="*/ 5653228 w 5729713"/>
              <a:gd name="connsiteY15" fmla="*/ 1892539 h 7483532"/>
              <a:gd name="connsiteX16" fmla="*/ 5644927 w 5729713"/>
              <a:gd name="connsiteY16" fmla="*/ 1920016 h 7483532"/>
              <a:gd name="connsiteX17" fmla="*/ 5632778 w 5729713"/>
              <a:gd name="connsiteY17" fmla="*/ 2156974 h 7483532"/>
              <a:gd name="connsiteX18" fmla="*/ 5633023 w 5729713"/>
              <a:gd name="connsiteY18" fmla="*/ 2158031 h 7483532"/>
              <a:gd name="connsiteX19" fmla="*/ 5634869 w 5729713"/>
              <a:gd name="connsiteY19" fmla="*/ 2186458 h 7483532"/>
              <a:gd name="connsiteX20" fmla="*/ 5628870 w 5729713"/>
              <a:gd name="connsiteY20" fmla="*/ 2302550 h 7483532"/>
              <a:gd name="connsiteX21" fmla="*/ 5628739 w 5729713"/>
              <a:gd name="connsiteY21" fmla="*/ 2371239 h 7483532"/>
              <a:gd name="connsiteX22" fmla="*/ 5639936 w 5729713"/>
              <a:gd name="connsiteY22" fmla="*/ 2396107 h 7483532"/>
              <a:gd name="connsiteX23" fmla="*/ 5515442 w 5729713"/>
              <a:gd name="connsiteY23" fmla="*/ 4429281 h 7483532"/>
              <a:gd name="connsiteX24" fmla="*/ 5508368 w 5729713"/>
              <a:gd name="connsiteY24" fmla="*/ 4544493 h 7483532"/>
              <a:gd name="connsiteX25" fmla="*/ 5485186 w 5729713"/>
              <a:gd name="connsiteY25" fmla="*/ 4983082 h 7483532"/>
              <a:gd name="connsiteX26" fmla="*/ 5351322 w 5729713"/>
              <a:gd name="connsiteY26" fmla="*/ 7444701 h 7483532"/>
              <a:gd name="connsiteX27" fmla="*/ 5307853 w 5729713"/>
              <a:gd name="connsiteY27" fmla="*/ 7483480 h 7483532"/>
              <a:gd name="connsiteX28" fmla="*/ 4475249 w 5729713"/>
              <a:gd name="connsiteY28" fmla="*/ 7439846 h 7483532"/>
              <a:gd name="connsiteX29" fmla="*/ 4475247 w 5729713"/>
              <a:gd name="connsiteY29" fmla="*/ 7439846 h 7483532"/>
              <a:gd name="connsiteX30" fmla="*/ 57561 w 5729713"/>
              <a:gd name="connsiteY30" fmla="*/ 7179080 h 7483532"/>
              <a:gd name="connsiteX31" fmla="*/ 5 w 5729713"/>
              <a:gd name="connsiteY31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9718 w 5729713"/>
              <a:gd name="connsiteY14" fmla="*/ 1845841 h 7483532"/>
              <a:gd name="connsiteX15" fmla="*/ 5653228 w 5729713"/>
              <a:gd name="connsiteY15" fmla="*/ 1892539 h 7483532"/>
              <a:gd name="connsiteX16" fmla="*/ 5644927 w 5729713"/>
              <a:gd name="connsiteY16" fmla="*/ 1920016 h 7483532"/>
              <a:gd name="connsiteX17" fmla="*/ 5632778 w 5729713"/>
              <a:gd name="connsiteY17" fmla="*/ 2156974 h 7483532"/>
              <a:gd name="connsiteX18" fmla="*/ 5634869 w 5729713"/>
              <a:gd name="connsiteY18" fmla="*/ 2186458 h 7483532"/>
              <a:gd name="connsiteX19" fmla="*/ 5628870 w 5729713"/>
              <a:gd name="connsiteY19" fmla="*/ 2302550 h 7483532"/>
              <a:gd name="connsiteX20" fmla="*/ 5628739 w 5729713"/>
              <a:gd name="connsiteY20" fmla="*/ 2371239 h 7483532"/>
              <a:gd name="connsiteX21" fmla="*/ 5639936 w 5729713"/>
              <a:gd name="connsiteY21" fmla="*/ 2396107 h 7483532"/>
              <a:gd name="connsiteX22" fmla="*/ 5515442 w 5729713"/>
              <a:gd name="connsiteY22" fmla="*/ 4429281 h 7483532"/>
              <a:gd name="connsiteX23" fmla="*/ 5508368 w 5729713"/>
              <a:gd name="connsiteY23" fmla="*/ 4544493 h 7483532"/>
              <a:gd name="connsiteX24" fmla="*/ 5485186 w 5729713"/>
              <a:gd name="connsiteY24" fmla="*/ 4983082 h 7483532"/>
              <a:gd name="connsiteX25" fmla="*/ 5351322 w 5729713"/>
              <a:gd name="connsiteY25" fmla="*/ 7444701 h 7483532"/>
              <a:gd name="connsiteX26" fmla="*/ 5307853 w 5729713"/>
              <a:gd name="connsiteY26" fmla="*/ 7483480 h 7483532"/>
              <a:gd name="connsiteX27" fmla="*/ 4475249 w 5729713"/>
              <a:gd name="connsiteY27" fmla="*/ 7439846 h 7483532"/>
              <a:gd name="connsiteX28" fmla="*/ 4475247 w 5729713"/>
              <a:gd name="connsiteY28" fmla="*/ 7439846 h 7483532"/>
              <a:gd name="connsiteX29" fmla="*/ 57561 w 5729713"/>
              <a:gd name="connsiteY29" fmla="*/ 7179080 h 7483532"/>
              <a:gd name="connsiteX30" fmla="*/ 5 w 5729713"/>
              <a:gd name="connsiteY30" fmla="*/ 7163519 h 7483532"/>
              <a:gd name="connsiteX0" fmla="*/ 5 w 5729713"/>
              <a:gd name="connsiteY0" fmla="*/ 7163519 h 7483532"/>
              <a:gd name="connsiteX1" fmla="*/ 354466 w 5729713"/>
              <a:gd name="connsiteY1" fmla="*/ 57078 h 7483532"/>
              <a:gd name="connsiteX2" fmla="*/ 410296 w 5729713"/>
              <a:gd name="connsiteY2" fmla="*/ 7134 h 7483532"/>
              <a:gd name="connsiteX3" fmla="*/ 1242894 w 5729713"/>
              <a:gd name="connsiteY3" fmla="*/ 50768 h 7483532"/>
              <a:gd name="connsiteX4" fmla="*/ 1242901 w 5729713"/>
              <a:gd name="connsiteY4" fmla="*/ 50765 h 7483532"/>
              <a:gd name="connsiteX5" fmla="*/ 5719942 w 5729713"/>
              <a:gd name="connsiteY5" fmla="*/ 314477 h 7483532"/>
              <a:gd name="connsiteX6" fmla="*/ 5729713 w 5729713"/>
              <a:gd name="connsiteY6" fmla="*/ 317414 h 7483532"/>
              <a:gd name="connsiteX7" fmla="*/ 5685602 w 5729713"/>
              <a:gd name="connsiteY7" fmla="*/ 1118408 h 7483532"/>
              <a:gd name="connsiteX8" fmla="*/ 5686567 w 5729713"/>
              <a:gd name="connsiteY8" fmla="*/ 1196099 h 7483532"/>
              <a:gd name="connsiteX9" fmla="*/ 5680437 w 5729713"/>
              <a:gd name="connsiteY9" fmla="*/ 1380880 h 7483532"/>
              <a:gd name="connsiteX10" fmla="*/ 5687161 w 5729713"/>
              <a:gd name="connsiteY10" fmla="*/ 1571576 h 7483532"/>
              <a:gd name="connsiteX11" fmla="*/ 5680495 w 5729713"/>
              <a:gd name="connsiteY11" fmla="*/ 1627866 h 7483532"/>
              <a:gd name="connsiteX12" fmla="*/ 5664813 w 5729713"/>
              <a:gd name="connsiteY12" fmla="*/ 1743947 h 7483532"/>
              <a:gd name="connsiteX13" fmla="*/ 5665821 w 5729713"/>
              <a:gd name="connsiteY13" fmla="*/ 1832929 h 7483532"/>
              <a:gd name="connsiteX14" fmla="*/ 5653228 w 5729713"/>
              <a:gd name="connsiteY14" fmla="*/ 1892539 h 7483532"/>
              <a:gd name="connsiteX15" fmla="*/ 5644927 w 5729713"/>
              <a:gd name="connsiteY15" fmla="*/ 1920016 h 7483532"/>
              <a:gd name="connsiteX16" fmla="*/ 5632778 w 5729713"/>
              <a:gd name="connsiteY16" fmla="*/ 2156974 h 7483532"/>
              <a:gd name="connsiteX17" fmla="*/ 5634869 w 5729713"/>
              <a:gd name="connsiteY17" fmla="*/ 2186458 h 7483532"/>
              <a:gd name="connsiteX18" fmla="*/ 5628870 w 5729713"/>
              <a:gd name="connsiteY18" fmla="*/ 2302550 h 7483532"/>
              <a:gd name="connsiteX19" fmla="*/ 5628739 w 5729713"/>
              <a:gd name="connsiteY19" fmla="*/ 2371239 h 7483532"/>
              <a:gd name="connsiteX20" fmla="*/ 5639936 w 5729713"/>
              <a:gd name="connsiteY20" fmla="*/ 2396107 h 7483532"/>
              <a:gd name="connsiteX21" fmla="*/ 5515442 w 5729713"/>
              <a:gd name="connsiteY21" fmla="*/ 4429281 h 7483532"/>
              <a:gd name="connsiteX22" fmla="*/ 5508368 w 5729713"/>
              <a:gd name="connsiteY22" fmla="*/ 4544493 h 7483532"/>
              <a:gd name="connsiteX23" fmla="*/ 5485186 w 5729713"/>
              <a:gd name="connsiteY23" fmla="*/ 4983082 h 7483532"/>
              <a:gd name="connsiteX24" fmla="*/ 5351322 w 5729713"/>
              <a:gd name="connsiteY24" fmla="*/ 7444701 h 7483532"/>
              <a:gd name="connsiteX25" fmla="*/ 5307853 w 5729713"/>
              <a:gd name="connsiteY25" fmla="*/ 7483480 h 7483532"/>
              <a:gd name="connsiteX26" fmla="*/ 4475249 w 5729713"/>
              <a:gd name="connsiteY26" fmla="*/ 7439846 h 7483532"/>
              <a:gd name="connsiteX27" fmla="*/ 4475247 w 5729713"/>
              <a:gd name="connsiteY27" fmla="*/ 7439846 h 7483532"/>
              <a:gd name="connsiteX28" fmla="*/ 57561 w 5729713"/>
              <a:gd name="connsiteY28" fmla="*/ 7179080 h 7483532"/>
              <a:gd name="connsiteX29" fmla="*/ 5 w 5729713"/>
              <a:gd name="connsiteY29" fmla="*/ 7163519 h 7483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29713" h="7483532">
                <a:moveTo>
                  <a:pt x="5" y="7163519"/>
                </a:moveTo>
                <a:cubicBezTo>
                  <a:pt x="118159" y="4794705"/>
                  <a:pt x="310880" y="1250972"/>
                  <a:pt x="354466" y="57078"/>
                </a:cubicBezTo>
                <a:cubicBezTo>
                  <a:pt x="357512" y="-26357"/>
                  <a:pt x="387520" y="5940"/>
                  <a:pt x="410296" y="7134"/>
                </a:cubicBezTo>
                <a:lnTo>
                  <a:pt x="1242894" y="50768"/>
                </a:lnTo>
                <a:cubicBezTo>
                  <a:pt x="1242896" y="50767"/>
                  <a:pt x="1242899" y="50766"/>
                  <a:pt x="1242901" y="50765"/>
                </a:cubicBezTo>
                <a:lnTo>
                  <a:pt x="5719942" y="314477"/>
                </a:lnTo>
                <a:lnTo>
                  <a:pt x="5729713" y="317414"/>
                </a:lnTo>
                <a:cubicBezTo>
                  <a:pt x="5723990" y="451403"/>
                  <a:pt x="5693320" y="977641"/>
                  <a:pt x="5685602" y="1118408"/>
                </a:cubicBezTo>
                <a:cubicBezTo>
                  <a:pt x="5685924" y="1144305"/>
                  <a:pt x="5686245" y="1170202"/>
                  <a:pt x="5686567" y="1196099"/>
                </a:cubicBezTo>
                <a:cubicBezTo>
                  <a:pt x="5685853" y="1231634"/>
                  <a:pt x="5680562" y="1345936"/>
                  <a:pt x="5680437" y="1380880"/>
                </a:cubicBezTo>
                <a:cubicBezTo>
                  <a:pt x="5680536" y="1443459"/>
                  <a:pt x="5687151" y="1530412"/>
                  <a:pt x="5687161" y="1571576"/>
                </a:cubicBezTo>
                <a:cubicBezTo>
                  <a:pt x="5686794" y="1584784"/>
                  <a:pt x="5680862" y="1614657"/>
                  <a:pt x="5680495" y="1627866"/>
                </a:cubicBezTo>
                <a:cubicBezTo>
                  <a:pt x="5674569" y="1690263"/>
                  <a:pt x="5670918" y="1705451"/>
                  <a:pt x="5664813" y="1743947"/>
                </a:cubicBezTo>
                <a:lnTo>
                  <a:pt x="5665821" y="1832929"/>
                </a:lnTo>
                <a:lnTo>
                  <a:pt x="5653228" y="1892539"/>
                </a:lnTo>
                <a:lnTo>
                  <a:pt x="5644927" y="1920016"/>
                </a:lnTo>
                <a:lnTo>
                  <a:pt x="5632778" y="2156974"/>
                </a:lnTo>
                <a:cubicBezTo>
                  <a:pt x="5631102" y="2201381"/>
                  <a:pt x="5635520" y="2162195"/>
                  <a:pt x="5634869" y="2186458"/>
                </a:cubicBezTo>
                <a:cubicBezTo>
                  <a:pt x="5621319" y="2218626"/>
                  <a:pt x="5646894" y="2262634"/>
                  <a:pt x="5628870" y="2302550"/>
                </a:cubicBezTo>
                <a:cubicBezTo>
                  <a:pt x="5624211" y="2317231"/>
                  <a:pt x="5621846" y="2362657"/>
                  <a:pt x="5628739" y="2371239"/>
                </a:cubicBezTo>
                <a:cubicBezTo>
                  <a:pt x="5629758" y="2380709"/>
                  <a:pt x="5632254" y="2391749"/>
                  <a:pt x="5639936" y="2396107"/>
                </a:cubicBezTo>
                <a:cubicBezTo>
                  <a:pt x="5618133" y="2750044"/>
                  <a:pt x="5568708" y="3560972"/>
                  <a:pt x="5515442" y="4429281"/>
                </a:cubicBezTo>
                <a:lnTo>
                  <a:pt x="5508368" y="4544493"/>
                </a:lnTo>
                <a:lnTo>
                  <a:pt x="5485186" y="4983082"/>
                </a:lnTo>
                <a:cubicBezTo>
                  <a:pt x="5428494" y="6052470"/>
                  <a:pt x="5377353" y="6997409"/>
                  <a:pt x="5351322" y="7444701"/>
                </a:cubicBezTo>
                <a:cubicBezTo>
                  <a:pt x="5350007" y="7467302"/>
                  <a:pt x="5330607" y="7484614"/>
                  <a:pt x="5307853" y="7483480"/>
                </a:cubicBezTo>
                <a:lnTo>
                  <a:pt x="4475249" y="7439846"/>
                </a:lnTo>
                <a:lnTo>
                  <a:pt x="4475247" y="7439846"/>
                </a:lnTo>
                <a:lnTo>
                  <a:pt x="57561" y="7179080"/>
                </a:lnTo>
                <a:cubicBezTo>
                  <a:pt x="50476" y="7171262"/>
                  <a:pt x="-556" y="7174849"/>
                  <a:pt x="5" y="71635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1" descr="Ein Bild, das Diagramm, Plan enthält.&#10;&#10;Automatisch generierte Beschreibung">
            <a:extLst>
              <a:ext uri="{FF2B5EF4-FFF2-40B4-BE49-F238E27FC236}">
                <a16:creationId xmlns:a16="http://schemas.microsoft.com/office/drawing/2014/main" id="{510C99DA-C69F-955C-292B-94E2C4B77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1251">
            <a:off x="4825778" y="667751"/>
            <a:ext cx="6175360" cy="5233618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D7A08F-E4CB-8DCE-7B2B-6975CBEC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60" y="1295400"/>
            <a:ext cx="4243330" cy="29315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400"/>
              <a:t>Wie heißen diese Sachen?</a:t>
            </a:r>
            <a:br>
              <a:rPr lang="en-US" sz="3400"/>
            </a:br>
            <a:r>
              <a:rPr lang="en-US" sz="3400"/>
              <a:t>Wie kann man sie beim Spicken nutzen?</a:t>
            </a:r>
            <a:endParaRPr lang="en-US" sz="3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25D3D4A-6270-0ACB-4EAE-615F3AFF7DBF}"/>
              </a:ext>
            </a:extLst>
          </p:cNvPr>
          <p:cNvSpPr txBox="1"/>
          <p:nvPr/>
        </p:nvSpPr>
        <p:spPr>
          <a:xfrm>
            <a:off x="894735" y="4572000"/>
            <a:ext cx="2920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Besprecht zu zweit.</a:t>
            </a:r>
          </a:p>
          <a:p>
            <a:r>
              <a:rPr lang="de-DE" sz="2000" dirty="0"/>
              <a:t>2 min</a:t>
            </a:r>
          </a:p>
        </p:txBody>
      </p:sp>
    </p:spTree>
    <p:extLst>
      <p:ext uri="{BB962C8B-B14F-4D97-AF65-F5344CB8AC3E}">
        <p14:creationId xmlns:p14="http://schemas.microsoft.com/office/powerpoint/2010/main" val="4127171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E1DD8A-FA62-44F6-ADF0-705D9C737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1EBB85-DB2E-4D8A-AE65-08E4F93EB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831291"/>
          </a:xfrm>
          <a:custGeom>
            <a:avLst/>
            <a:gdLst>
              <a:gd name="connsiteX0" fmla="*/ 0 w 12192000"/>
              <a:gd name="connsiteY0" fmla="*/ 0 h 1831291"/>
              <a:gd name="connsiteX1" fmla="*/ 12192000 w 12192000"/>
              <a:gd name="connsiteY1" fmla="*/ 0 h 1831291"/>
              <a:gd name="connsiteX2" fmla="*/ 12192000 w 12192000"/>
              <a:gd name="connsiteY2" fmla="*/ 1380648 h 1831291"/>
              <a:gd name="connsiteX3" fmla="*/ 11997819 w 12192000"/>
              <a:gd name="connsiteY3" fmla="*/ 1418997 h 1831291"/>
              <a:gd name="connsiteX4" fmla="*/ 11725810 w 12192000"/>
              <a:gd name="connsiteY4" fmla="*/ 1509991 h 1831291"/>
              <a:gd name="connsiteX5" fmla="*/ 11557802 w 12192000"/>
              <a:gd name="connsiteY5" fmla="*/ 1548100 h 1831291"/>
              <a:gd name="connsiteX6" fmla="*/ 11428514 w 12192000"/>
              <a:gd name="connsiteY6" fmla="*/ 1552879 h 1831291"/>
              <a:gd name="connsiteX7" fmla="*/ 11115074 w 12192000"/>
              <a:gd name="connsiteY7" fmla="*/ 1573437 h 1831291"/>
              <a:gd name="connsiteX8" fmla="*/ 10916008 w 12192000"/>
              <a:gd name="connsiteY8" fmla="*/ 1565602 h 1831291"/>
              <a:gd name="connsiteX9" fmla="*/ 10300086 w 12192000"/>
              <a:gd name="connsiteY9" fmla="*/ 1610430 h 1831291"/>
              <a:gd name="connsiteX10" fmla="*/ 10132608 w 12192000"/>
              <a:gd name="connsiteY10" fmla="*/ 1613934 h 1831291"/>
              <a:gd name="connsiteX11" fmla="*/ 9811596 w 12192000"/>
              <a:gd name="connsiteY11" fmla="*/ 1596121 h 1831291"/>
              <a:gd name="connsiteX12" fmla="*/ 9586202 w 12192000"/>
              <a:gd name="connsiteY12" fmla="*/ 1601130 h 1831291"/>
              <a:gd name="connsiteX13" fmla="*/ 9410402 w 12192000"/>
              <a:gd name="connsiteY13" fmla="*/ 1583423 h 1831291"/>
              <a:gd name="connsiteX14" fmla="*/ 9141234 w 12192000"/>
              <a:gd name="connsiteY14" fmla="*/ 1569719 h 1831291"/>
              <a:gd name="connsiteX15" fmla="*/ 8900114 w 12192000"/>
              <a:gd name="connsiteY15" fmla="*/ 1529484 h 1831291"/>
              <a:gd name="connsiteX16" fmla="*/ 8813316 w 12192000"/>
              <a:gd name="connsiteY16" fmla="*/ 1508554 h 1831291"/>
              <a:gd name="connsiteX17" fmla="*/ 8616434 w 12192000"/>
              <a:gd name="connsiteY17" fmla="*/ 1483418 h 1831291"/>
              <a:gd name="connsiteX18" fmla="*/ 8526176 w 12192000"/>
              <a:gd name="connsiteY18" fmla="*/ 1499729 h 1831291"/>
              <a:gd name="connsiteX19" fmla="*/ 8484664 w 12192000"/>
              <a:gd name="connsiteY19" fmla="*/ 1509526 h 1831291"/>
              <a:gd name="connsiteX20" fmla="*/ 8413784 w 12192000"/>
              <a:gd name="connsiteY20" fmla="*/ 1511129 h 1831291"/>
              <a:gd name="connsiteX21" fmla="*/ 8058480 w 12192000"/>
              <a:gd name="connsiteY21" fmla="*/ 1501010 h 1831291"/>
              <a:gd name="connsiteX22" fmla="*/ 7404089 w 12192000"/>
              <a:gd name="connsiteY22" fmla="*/ 1369993 h 1831291"/>
              <a:gd name="connsiteX23" fmla="*/ 7139022 w 12192000"/>
              <a:gd name="connsiteY23" fmla="*/ 1269575 h 1831291"/>
              <a:gd name="connsiteX24" fmla="*/ 7083165 w 12192000"/>
              <a:gd name="connsiteY24" fmla="*/ 1261358 h 1831291"/>
              <a:gd name="connsiteX25" fmla="*/ 6989501 w 12192000"/>
              <a:gd name="connsiteY25" fmla="*/ 1250309 h 1831291"/>
              <a:gd name="connsiteX26" fmla="*/ 6750086 w 12192000"/>
              <a:gd name="connsiteY26" fmla="*/ 1225673 h 1831291"/>
              <a:gd name="connsiteX27" fmla="*/ 6683846 w 12192000"/>
              <a:gd name="connsiteY27" fmla="*/ 1216453 h 1831291"/>
              <a:gd name="connsiteX28" fmla="*/ 6485414 w 12192000"/>
              <a:gd name="connsiteY28" fmla="*/ 1193557 h 1831291"/>
              <a:gd name="connsiteX29" fmla="*/ 5864027 w 12192000"/>
              <a:gd name="connsiteY29" fmla="*/ 1205617 h 1831291"/>
              <a:gd name="connsiteX30" fmla="*/ 5633027 w 12192000"/>
              <a:gd name="connsiteY30" fmla="*/ 1231428 h 1831291"/>
              <a:gd name="connsiteX31" fmla="*/ 5143560 w 12192000"/>
              <a:gd name="connsiteY31" fmla="*/ 1221314 h 1831291"/>
              <a:gd name="connsiteX32" fmla="*/ 4857451 w 12192000"/>
              <a:gd name="connsiteY32" fmla="*/ 1202119 h 1831291"/>
              <a:gd name="connsiteX33" fmla="*/ 4672517 w 12192000"/>
              <a:gd name="connsiteY33" fmla="*/ 1177747 h 1831291"/>
              <a:gd name="connsiteX34" fmla="*/ 4315985 w 12192000"/>
              <a:gd name="connsiteY34" fmla="*/ 1182528 h 1831291"/>
              <a:gd name="connsiteX35" fmla="*/ 4119102 w 12192000"/>
              <a:gd name="connsiteY35" fmla="*/ 1193187 h 1831291"/>
              <a:gd name="connsiteX36" fmla="*/ 3996261 w 12192000"/>
              <a:gd name="connsiteY36" fmla="*/ 1245377 h 1831291"/>
              <a:gd name="connsiteX37" fmla="*/ 3831685 w 12192000"/>
              <a:gd name="connsiteY37" fmla="*/ 1278499 h 1831291"/>
              <a:gd name="connsiteX38" fmla="*/ 3667850 w 12192000"/>
              <a:gd name="connsiteY38" fmla="*/ 1335496 h 1831291"/>
              <a:gd name="connsiteX39" fmla="*/ 3253027 w 12192000"/>
              <a:gd name="connsiteY39" fmla="*/ 1423218 h 1831291"/>
              <a:gd name="connsiteX40" fmla="*/ 3098634 w 12192000"/>
              <a:gd name="connsiteY40" fmla="*/ 1462154 h 1831291"/>
              <a:gd name="connsiteX41" fmla="*/ 3039431 w 12192000"/>
              <a:gd name="connsiteY41" fmla="*/ 1450396 h 1831291"/>
              <a:gd name="connsiteX42" fmla="*/ 2679939 w 12192000"/>
              <a:gd name="connsiteY42" fmla="*/ 1534194 h 1831291"/>
              <a:gd name="connsiteX43" fmla="*/ 2472963 w 12192000"/>
              <a:gd name="connsiteY43" fmla="*/ 1574229 h 1831291"/>
              <a:gd name="connsiteX44" fmla="*/ 2074392 w 12192000"/>
              <a:gd name="connsiteY44" fmla="*/ 1665223 h 1831291"/>
              <a:gd name="connsiteX45" fmla="*/ 1777096 w 12192000"/>
              <a:gd name="connsiteY45" fmla="*/ 1708112 h 1831291"/>
              <a:gd name="connsiteX46" fmla="*/ 1708777 w 12192000"/>
              <a:gd name="connsiteY46" fmla="*/ 1721187 h 1831291"/>
              <a:gd name="connsiteX47" fmla="*/ 1463656 w 12192000"/>
              <a:gd name="connsiteY47" fmla="*/ 1728668 h 1831291"/>
              <a:gd name="connsiteX48" fmla="*/ 1258262 w 12192000"/>
              <a:gd name="connsiteY48" fmla="*/ 1733490 h 1831291"/>
              <a:gd name="connsiteX49" fmla="*/ 617029 w 12192000"/>
              <a:gd name="connsiteY49" fmla="*/ 1828943 h 1831291"/>
              <a:gd name="connsiteX50" fmla="*/ 531815 w 12192000"/>
              <a:gd name="connsiteY50" fmla="*/ 1826116 h 1831291"/>
              <a:gd name="connsiteX51" fmla="*/ 153850 w 12192000"/>
              <a:gd name="connsiteY51" fmla="*/ 1795647 h 1831291"/>
              <a:gd name="connsiteX52" fmla="*/ 0 w 12192000"/>
              <a:gd name="connsiteY52" fmla="*/ 1792985 h 1831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1831291">
                <a:moveTo>
                  <a:pt x="0" y="0"/>
                </a:moveTo>
                <a:lnTo>
                  <a:pt x="12192000" y="0"/>
                </a:lnTo>
                <a:lnTo>
                  <a:pt x="12192000" y="1380648"/>
                </a:lnTo>
                <a:lnTo>
                  <a:pt x="11997819" y="1418997"/>
                </a:lnTo>
                <a:cubicBezTo>
                  <a:pt x="11796635" y="1450691"/>
                  <a:pt x="11957056" y="1489093"/>
                  <a:pt x="11725810" y="1509991"/>
                </a:cubicBezTo>
                <a:cubicBezTo>
                  <a:pt x="11629498" y="1536399"/>
                  <a:pt x="11598258" y="1537478"/>
                  <a:pt x="11557802" y="1548100"/>
                </a:cubicBezTo>
                <a:cubicBezTo>
                  <a:pt x="11522694" y="1557982"/>
                  <a:pt x="11454880" y="1543642"/>
                  <a:pt x="11428514" y="1552879"/>
                </a:cubicBezTo>
                <a:cubicBezTo>
                  <a:pt x="11240821" y="1538118"/>
                  <a:pt x="11200492" y="1571317"/>
                  <a:pt x="11115074" y="1573437"/>
                </a:cubicBezTo>
                <a:cubicBezTo>
                  <a:pt x="11045464" y="1560502"/>
                  <a:pt x="10986068" y="1578237"/>
                  <a:pt x="10916008" y="1565602"/>
                </a:cubicBezTo>
                <a:cubicBezTo>
                  <a:pt x="10533594" y="1584051"/>
                  <a:pt x="10430653" y="1602374"/>
                  <a:pt x="10300086" y="1610430"/>
                </a:cubicBezTo>
                <a:cubicBezTo>
                  <a:pt x="10169519" y="1618486"/>
                  <a:pt x="10176778" y="1612560"/>
                  <a:pt x="10132608" y="1613934"/>
                </a:cubicBezTo>
                <a:cubicBezTo>
                  <a:pt x="10082090" y="1630965"/>
                  <a:pt x="10059490" y="1590110"/>
                  <a:pt x="9811596" y="1596121"/>
                </a:cubicBezTo>
                <a:cubicBezTo>
                  <a:pt x="9760826" y="1614885"/>
                  <a:pt x="9602030" y="1614722"/>
                  <a:pt x="9586202" y="1601130"/>
                </a:cubicBezTo>
                <a:cubicBezTo>
                  <a:pt x="9520018" y="1596310"/>
                  <a:pt x="9460154" y="1580137"/>
                  <a:pt x="9410402" y="1583423"/>
                </a:cubicBezTo>
                <a:lnTo>
                  <a:pt x="9141234" y="1569719"/>
                </a:lnTo>
                <a:cubicBezTo>
                  <a:pt x="9036636" y="1534639"/>
                  <a:pt x="8954702" y="1551887"/>
                  <a:pt x="8900114" y="1529484"/>
                </a:cubicBezTo>
                <a:cubicBezTo>
                  <a:pt x="8892622" y="1527772"/>
                  <a:pt x="8814982" y="1512977"/>
                  <a:pt x="8813316" y="1508554"/>
                </a:cubicBezTo>
                <a:cubicBezTo>
                  <a:pt x="8766036" y="1500874"/>
                  <a:pt x="8664290" y="1484889"/>
                  <a:pt x="8616434" y="1483418"/>
                </a:cubicBezTo>
                <a:cubicBezTo>
                  <a:pt x="8596858" y="1484674"/>
                  <a:pt x="8544722" y="1497008"/>
                  <a:pt x="8526176" y="1499729"/>
                </a:cubicBezTo>
                <a:lnTo>
                  <a:pt x="8484664" y="1509526"/>
                </a:lnTo>
                <a:cubicBezTo>
                  <a:pt x="8476568" y="1511153"/>
                  <a:pt x="8421038" y="1506722"/>
                  <a:pt x="8413784" y="1511129"/>
                </a:cubicBezTo>
                <a:cubicBezTo>
                  <a:pt x="8120762" y="1483619"/>
                  <a:pt x="8441394" y="1538427"/>
                  <a:pt x="8058480" y="1501010"/>
                </a:cubicBezTo>
                <a:cubicBezTo>
                  <a:pt x="7675565" y="1463591"/>
                  <a:pt x="7538759" y="1400030"/>
                  <a:pt x="7404089" y="1369993"/>
                </a:cubicBezTo>
                <a:cubicBezTo>
                  <a:pt x="7250846" y="1331420"/>
                  <a:pt x="7192509" y="1287681"/>
                  <a:pt x="7139022" y="1269575"/>
                </a:cubicBezTo>
                <a:cubicBezTo>
                  <a:pt x="7113985" y="1257497"/>
                  <a:pt x="7102375" y="1267846"/>
                  <a:pt x="7083165" y="1261358"/>
                </a:cubicBezTo>
                <a:lnTo>
                  <a:pt x="6989501" y="1250309"/>
                </a:lnTo>
                <a:lnTo>
                  <a:pt x="6750086" y="1225673"/>
                </a:lnTo>
                <a:lnTo>
                  <a:pt x="6683846" y="1216453"/>
                </a:lnTo>
                <a:lnTo>
                  <a:pt x="6485414" y="1193557"/>
                </a:lnTo>
                <a:cubicBezTo>
                  <a:pt x="6173372" y="1162990"/>
                  <a:pt x="6096432" y="1223621"/>
                  <a:pt x="5864027" y="1205617"/>
                </a:cubicBezTo>
                <a:cubicBezTo>
                  <a:pt x="5806031" y="1208752"/>
                  <a:pt x="5714024" y="1223204"/>
                  <a:pt x="5633027" y="1231428"/>
                </a:cubicBezTo>
                <a:cubicBezTo>
                  <a:pt x="5472932" y="1216365"/>
                  <a:pt x="5471994" y="1266252"/>
                  <a:pt x="5143560" y="1221314"/>
                </a:cubicBezTo>
                <a:cubicBezTo>
                  <a:pt x="5014297" y="1216428"/>
                  <a:pt x="4935958" y="1209381"/>
                  <a:pt x="4857451" y="1202119"/>
                </a:cubicBezTo>
                <a:cubicBezTo>
                  <a:pt x="4837386" y="1194416"/>
                  <a:pt x="4690737" y="1187855"/>
                  <a:pt x="4672517" y="1177747"/>
                </a:cubicBezTo>
                <a:cubicBezTo>
                  <a:pt x="4582273" y="1172373"/>
                  <a:pt x="4408221" y="1179954"/>
                  <a:pt x="4315985" y="1182528"/>
                </a:cubicBezTo>
                <a:cubicBezTo>
                  <a:pt x="4223749" y="1185101"/>
                  <a:pt x="4162965" y="1183833"/>
                  <a:pt x="4119102" y="1193187"/>
                </a:cubicBezTo>
                <a:lnTo>
                  <a:pt x="3996261" y="1245377"/>
                </a:lnTo>
                <a:cubicBezTo>
                  <a:pt x="3915481" y="1228114"/>
                  <a:pt x="3908732" y="1268037"/>
                  <a:pt x="3831685" y="1278499"/>
                </a:cubicBezTo>
                <a:cubicBezTo>
                  <a:pt x="3742025" y="1299415"/>
                  <a:pt x="3768094" y="1307675"/>
                  <a:pt x="3667850" y="1335496"/>
                </a:cubicBezTo>
                <a:cubicBezTo>
                  <a:pt x="3603528" y="1390543"/>
                  <a:pt x="3335151" y="1386935"/>
                  <a:pt x="3253027" y="1423218"/>
                </a:cubicBezTo>
                <a:cubicBezTo>
                  <a:pt x="3177511" y="1441066"/>
                  <a:pt x="3129445" y="1452763"/>
                  <a:pt x="3098634" y="1462154"/>
                </a:cubicBezTo>
                <a:cubicBezTo>
                  <a:pt x="3088588" y="1461256"/>
                  <a:pt x="3049713" y="1453005"/>
                  <a:pt x="3039431" y="1450396"/>
                </a:cubicBezTo>
                <a:cubicBezTo>
                  <a:pt x="2836760" y="1456075"/>
                  <a:pt x="2778569" y="1514609"/>
                  <a:pt x="2679939" y="1534194"/>
                </a:cubicBezTo>
                <a:cubicBezTo>
                  <a:pt x="2619918" y="1546625"/>
                  <a:pt x="2573887" y="1552391"/>
                  <a:pt x="2472963" y="1574229"/>
                </a:cubicBezTo>
                <a:cubicBezTo>
                  <a:pt x="2271779" y="1605923"/>
                  <a:pt x="2305638" y="1644325"/>
                  <a:pt x="2074392" y="1665223"/>
                </a:cubicBezTo>
                <a:cubicBezTo>
                  <a:pt x="1926773" y="1731836"/>
                  <a:pt x="1838032" y="1698786"/>
                  <a:pt x="1777096" y="1708112"/>
                </a:cubicBezTo>
                <a:cubicBezTo>
                  <a:pt x="1744161" y="1711087"/>
                  <a:pt x="1754171" y="1719388"/>
                  <a:pt x="1708777" y="1721187"/>
                </a:cubicBezTo>
                <a:cubicBezTo>
                  <a:pt x="1603045" y="1711355"/>
                  <a:pt x="1537688" y="1728728"/>
                  <a:pt x="1463656" y="1728668"/>
                </a:cubicBezTo>
                <a:cubicBezTo>
                  <a:pt x="1394047" y="1715733"/>
                  <a:pt x="1328322" y="1746126"/>
                  <a:pt x="1258262" y="1733490"/>
                </a:cubicBezTo>
                <a:cubicBezTo>
                  <a:pt x="875848" y="1751939"/>
                  <a:pt x="991225" y="1807178"/>
                  <a:pt x="617029" y="1828943"/>
                </a:cubicBezTo>
                <a:cubicBezTo>
                  <a:pt x="495541" y="1836010"/>
                  <a:pt x="575984" y="1824744"/>
                  <a:pt x="531815" y="1826116"/>
                </a:cubicBezTo>
                <a:cubicBezTo>
                  <a:pt x="481296" y="1843149"/>
                  <a:pt x="401743" y="1789638"/>
                  <a:pt x="153850" y="1795647"/>
                </a:cubicBezTo>
                <a:cubicBezTo>
                  <a:pt x="65214" y="1790125"/>
                  <a:pt x="82594" y="1761996"/>
                  <a:pt x="0" y="1792985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8FF7A9-4496-7DF7-2CDE-33AC9C46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756" y="721743"/>
            <a:ext cx="8991601" cy="1708446"/>
          </a:xfrm>
        </p:spPr>
        <p:txBody>
          <a:bodyPr anchor="ctr">
            <a:normAutofit/>
          </a:bodyPr>
          <a:lstStyle/>
          <a:p>
            <a:pPr algn="ctr"/>
            <a:r>
              <a:rPr lang="de-DE" dirty="0"/>
              <a:t>Textarbeit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1009F0-B71A-6616-EE60-D7E31354A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669" y="2755590"/>
            <a:ext cx="6688182" cy="3569010"/>
          </a:xfrm>
        </p:spPr>
        <p:txBody>
          <a:bodyPr anchor="ctr">
            <a:normAutofit/>
          </a:bodyPr>
          <a:lstStyle/>
          <a:p>
            <a:pPr algn="ctr"/>
            <a:r>
              <a:rPr lang="de-DE" sz="2000" dirty="0"/>
              <a:t>Lest den Text und benennt, worauf und zwischen wem der Konflikt beruht.</a:t>
            </a:r>
          </a:p>
          <a:p>
            <a:pPr algn="ctr"/>
            <a:r>
              <a:rPr lang="de-DE" sz="2000" dirty="0"/>
              <a:t>Notiert euch Wörter und Wendungen, die zum Thema „Schummeln in der Schule“ gehören.</a:t>
            </a:r>
          </a:p>
        </p:txBody>
      </p:sp>
    </p:spTree>
    <p:extLst>
      <p:ext uri="{BB962C8B-B14F-4D97-AF65-F5344CB8AC3E}">
        <p14:creationId xmlns:p14="http://schemas.microsoft.com/office/powerpoint/2010/main" val="197259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fterhoursVTI">
  <a:themeElements>
    <a:clrScheme name="AnalogousFromRegularSeedLeftStep">
      <a:dk1>
        <a:srgbClr val="000000"/>
      </a:dk1>
      <a:lt1>
        <a:srgbClr val="FFFFFF"/>
      </a:lt1>
      <a:dk2>
        <a:srgbClr val="242641"/>
      </a:dk2>
      <a:lt2>
        <a:srgbClr val="E2E8E6"/>
      </a:lt2>
      <a:accent1>
        <a:srgbClr val="C34D6C"/>
      </a:accent1>
      <a:accent2>
        <a:srgbClr val="B13B8C"/>
      </a:accent2>
      <a:accent3>
        <a:srgbClr val="B84DC3"/>
      </a:accent3>
      <a:accent4>
        <a:srgbClr val="743BB1"/>
      </a:accent4>
      <a:accent5>
        <a:srgbClr val="554DC3"/>
      </a:accent5>
      <a:accent6>
        <a:srgbClr val="3B64B1"/>
      </a:accent6>
      <a:hlink>
        <a:srgbClr val="319379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</Words>
  <Application>Microsoft Macintosh PowerPoint</Application>
  <PresentationFormat>Breitbild</PresentationFormat>
  <Paragraphs>69</Paragraphs>
  <Slides>15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Consolas</vt:lpstr>
      <vt:lpstr>Franklin Gothic Heavy</vt:lpstr>
      <vt:lpstr>AfterhoursVTI</vt:lpstr>
      <vt:lpstr>Schummeln in der Schule</vt:lpstr>
      <vt:lpstr>Lernziele</vt:lpstr>
      <vt:lpstr>Was sind eure Soll- und Muss-Regeln an eurer Schule?</vt:lpstr>
      <vt:lpstr>Verhaltensregeln</vt:lpstr>
      <vt:lpstr>Beschreibt und kommentiert das Bild zu zweit.</vt:lpstr>
      <vt:lpstr>Fragen zum Bild</vt:lpstr>
      <vt:lpstr>Was bedeutet ‚Schummeln in der Schule‘?</vt:lpstr>
      <vt:lpstr>Wie heißen diese Sachen? Wie kann man sie beim Spicken nutzen?</vt:lpstr>
      <vt:lpstr>Textarbeit</vt:lpstr>
      <vt:lpstr>Argumente für und gegen das Schummeln</vt:lpstr>
      <vt:lpstr>Wie wäre das bei euch?</vt:lpstr>
      <vt:lpstr>Einen Vertrag konzipieren</vt:lpstr>
      <vt:lpstr>Ein Vertrags-Poster gestalten</vt:lpstr>
      <vt:lpstr>Abschlussfrage</vt:lpstr>
      <vt:lpstr>Vielen Dank fürs Mitmachen!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Schummeln in der Schule</dc:title>
  <dc:creator>Karolin Toledo Flores</dc:creator>
  <cp:lastModifiedBy>Sebastian Chudak</cp:lastModifiedBy>
  <cp:revision>2</cp:revision>
  <dcterms:created xsi:type="dcterms:W3CDTF">2023-04-20T14:33:55Z</dcterms:created>
  <dcterms:modified xsi:type="dcterms:W3CDTF">2023-04-25T20:57:53Z</dcterms:modified>
</cp:coreProperties>
</file>